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49"/>
  </p:notesMasterIdLst>
  <p:sldIdLst>
    <p:sldId id="256" r:id="rId2"/>
    <p:sldId id="257" r:id="rId3"/>
    <p:sldId id="262" r:id="rId4"/>
    <p:sldId id="260" r:id="rId5"/>
    <p:sldId id="261" r:id="rId6"/>
    <p:sldId id="264" r:id="rId7"/>
    <p:sldId id="266" r:id="rId8"/>
    <p:sldId id="267" r:id="rId9"/>
    <p:sldId id="269" r:id="rId10"/>
    <p:sldId id="311" r:id="rId11"/>
    <p:sldId id="268" r:id="rId12"/>
    <p:sldId id="270" r:id="rId13"/>
    <p:sldId id="265" r:id="rId14"/>
    <p:sldId id="284" r:id="rId15"/>
    <p:sldId id="272" r:id="rId16"/>
    <p:sldId id="273" r:id="rId17"/>
    <p:sldId id="286" r:id="rId18"/>
    <p:sldId id="285" r:id="rId19"/>
    <p:sldId id="287" r:id="rId20"/>
    <p:sldId id="277" r:id="rId21"/>
    <p:sldId id="288" r:id="rId22"/>
    <p:sldId id="312" r:id="rId23"/>
    <p:sldId id="258" r:id="rId24"/>
    <p:sldId id="289" r:id="rId25"/>
    <p:sldId id="280" r:id="rId26"/>
    <p:sldId id="290" r:id="rId27"/>
    <p:sldId id="282" r:id="rId28"/>
    <p:sldId id="283" r:id="rId29"/>
    <p:sldId id="294" r:id="rId30"/>
    <p:sldId id="296" r:id="rId31"/>
    <p:sldId id="295" r:id="rId32"/>
    <p:sldId id="313" r:id="rId33"/>
    <p:sldId id="314" r:id="rId34"/>
    <p:sldId id="291" r:id="rId35"/>
    <p:sldId id="297" r:id="rId36"/>
    <p:sldId id="299" r:id="rId37"/>
    <p:sldId id="298" r:id="rId38"/>
    <p:sldId id="300" r:id="rId39"/>
    <p:sldId id="301" r:id="rId40"/>
    <p:sldId id="303" r:id="rId41"/>
    <p:sldId id="302" r:id="rId42"/>
    <p:sldId id="304" r:id="rId43"/>
    <p:sldId id="305" r:id="rId44"/>
    <p:sldId id="306" r:id="rId45"/>
    <p:sldId id="307" r:id="rId46"/>
    <p:sldId id="310" r:id="rId47"/>
    <p:sldId id="309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8B4B"/>
    <a:srgbClr val="5785FF"/>
    <a:srgbClr val="357DF5"/>
    <a:srgbClr val="989A95"/>
    <a:srgbClr val="F07A00"/>
    <a:srgbClr val="48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TỶ LỆ THỂ TÍCH (%)</a:t>
            </a:r>
            <a:endParaRPr lang="vi-VN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defRPr>
                <a:solidFill>
                  <a:schemeClr val="accent2">
                    <a:lumMod val="50000"/>
                  </a:schemeClr>
                </a:solidFill>
              </a:defRPr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CÁC THÀNH PHẦN TRONG ĐẤT</a:t>
            </a:r>
          </a:p>
        </c:rich>
      </c:tx>
      <c:layout>
        <c:manualLayout>
          <c:xMode val="edge"/>
          <c:yMode val="edge"/>
          <c:x val="0.24019276985351554"/>
          <c:y val="4.48118331467433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TỶ LỆ THỂ TÍCH (%) CÁC THÀNH PHẦN TRONG ĐẤT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A2A-4822-9537-0320E0E2BBC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A2A-4822-9537-0320E0E2BBC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A2A-4822-9537-0320E0E2BBC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A2A-4822-9537-0320E0E2BBC0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defRPr>
                    </a:pPr>
                    <a:fld id="{DE1696FE-3ABD-4960-9EAB-1BBC12D45DDA}" type="CATEGORYNAME">
                      <a:rPr lang="vi-VN" sz="180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cs typeface="Arial" panose="020B0604020202020204" pitchFamily="34" charset="0"/>
                      </a:rPr>
                      <a:pPr>
                        <a:defRPr sz="1800"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A2A-4822-9537-0320E0E2BBC0}"/>
                </c:ext>
              </c:extLst>
            </c:dLbl>
            <c:dLbl>
              <c:idx val="1"/>
              <c:layout>
                <c:manualLayout>
                  <c:x val="-5.6548181625871434E-2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defRPr>
                    </a:pPr>
                    <a:fld id="{DC9F80E9-A5FD-409A-854C-DC51882D2C3E}" type="CATEGORYNAME">
                      <a:rPr lang="vi-VN" sz="180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cs typeface="Arial" panose="020B0604020202020204" pitchFamily="34" charset="0"/>
                      </a:rPr>
                      <a:pPr>
                        <a:defRPr sz="1800">
                          <a:solidFill>
                            <a:schemeClr val="accent1"/>
                          </a:solidFill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25494623000078"/>
                      <c:h val="0.142117527979671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A2A-4822-9537-0320E0E2BBC0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9A2A-4822-9537-0320E0E2BBC0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accent2">
                          <a:lumMod val="75000"/>
                        </a:schemeClr>
                      </a:solidFill>
                      <a:latin typeface="+mn-lt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9A2A-4822-9537-0320E0E2BB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Chất vô cơ</c:v>
                </c:pt>
                <c:pt idx="1">
                  <c:v>Chất hữu cơ</c:v>
                </c:pt>
                <c:pt idx="2">
                  <c:v>Không khí</c:v>
                </c:pt>
                <c:pt idx="3">
                  <c:v>Nước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38</c:v>
                </c:pt>
                <c:pt idx="1">
                  <c:v>12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A2A-4822-9537-0320E0E2BBC0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vi-VN" sz="2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TỶ</a:t>
            </a:r>
            <a:r>
              <a:rPr lang="vi-VN" sz="2000" baseline="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LỆ TRỌNG LƯỢNG (%) THÀNH PHẦN CHẤT RẮN TRONG ĐẤT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1074046925409796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cap="all" baseline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C4B2-4BF7-ADA6-CEBEA10A08F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4B2-4BF7-ADA6-CEBEA10A08F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4B2-4BF7-ADA6-CEBEA10A08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C4B2-4BF7-ADA6-CEBEA10A08FF}"/>
              </c:ext>
            </c:extLst>
          </c:dPt>
          <c:dLbls>
            <c:dLbl>
              <c:idx val="0"/>
              <c:layout>
                <c:manualLayout>
                  <c:x val="0.16372033452903351"/>
                  <c:y val="-3.3411435597530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800234120967142"/>
                      <c:h val="0.117107826961980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4B2-4BF7-ADA6-CEBEA10A08FF}"/>
                </c:ext>
              </c:extLst>
            </c:dLbl>
            <c:dLbl>
              <c:idx val="1"/>
              <c:layout>
                <c:manualLayout>
                  <c:x val="-7.3706570560940918E-2"/>
                  <c:y val="3.46517231733177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580597287437134"/>
                      <c:h val="0.118707846690821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4B2-4BF7-ADA6-CEBEA10A08FF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C4B2-4BF7-ADA6-CEBEA10A08FF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C4B2-4BF7-ADA6-CEBEA10A08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Chất vô cơ</c:v>
                </c:pt>
                <c:pt idx="1">
                  <c:v>Chất hữu cơ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B2-4BF7-ADA6-CEBEA10A08FF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68F574-0298-489D-9F1F-08C9FC4BD601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C4E5A36-9040-41A0-A202-9047A80ED8AF}">
      <dgm:prSet phldrT="[Text]" custT="1"/>
      <dgm:spPr>
        <a:solidFill>
          <a:schemeClr val="accent5">
            <a:lumMod val="90000"/>
          </a:schemeClr>
        </a:solidFill>
      </dgm:spPr>
      <dgm:t>
        <a:bodyPr/>
        <a:lstStyle/>
        <a:p>
          <a:r>
            <a:rPr lang="vi-VN" sz="1400" b="1">
              <a:solidFill>
                <a:schemeClr val="accent5">
                  <a:lumMod val="25000"/>
                </a:schemeClr>
              </a:solidFill>
            </a:rPr>
            <a:t>THỔ NHƯỠNG</a:t>
          </a:r>
          <a:endParaRPr lang="en-US" sz="1400" b="1" dirty="0">
            <a:solidFill>
              <a:schemeClr val="accent5">
                <a:lumMod val="25000"/>
              </a:schemeClr>
            </a:solidFill>
          </a:endParaRPr>
        </a:p>
      </dgm:t>
    </dgm:pt>
    <dgm:pt modelId="{CB7D905E-6273-40C5-B9C7-61E08A924B92}" type="parTrans" cxnId="{F3797CDD-9E6F-436E-90B3-CC534EE7CD24}">
      <dgm:prSet/>
      <dgm:spPr/>
      <dgm:t>
        <a:bodyPr/>
        <a:lstStyle/>
        <a:p>
          <a:endParaRPr lang="en-US" sz="1100" b="1"/>
        </a:p>
      </dgm:t>
    </dgm:pt>
    <dgm:pt modelId="{2F3EF970-AA07-488B-AD06-22E24A5DB3E7}" type="sibTrans" cxnId="{F3797CDD-9E6F-436E-90B3-CC534EE7CD24}">
      <dgm:prSet/>
      <dgm:spPr/>
      <dgm:t>
        <a:bodyPr/>
        <a:lstStyle/>
        <a:p>
          <a:endParaRPr lang="en-US" sz="1100" b="1"/>
        </a:p>
      </dgm:t>
    </dgm:pt>
    <dgm:pt modelId="{AC87EB44-848B-40B5-BCFC-F06E795732B1}">
      <dgm:prSet phldrT="[Text]" custT="1"/>
      <dgm:spPr/>
      <dgm:t>
        <a:bodyPr/>
        <a:lstStyle/>
        <a:p>
          <a:r>
            <a:rPr lang="vi-VN" sz="1400" b="1" dirty="0"/>
            <a:t>Chất rắn</a:t>
          </a:r>
          <a:endParaRPr lang="en-US" sz="1400" b="1" dirty="0"/>
        </a:p>
      </dgm:t>
    </dgm:pt>
    <dgm:pt modelId="{8E060A23-8C10-4AC4-9DA6-B7642661B62C}" type="parTrans" cxnId="{A08699E3-1FFF-4F28-9863-1B423ED68203}">
      <dgm:prSet custT="1"/>
      <dgm:spPr/>
      <dgm:t>
        <a:bodyPr/>
        <a:lstStyle/>
        <a:p>
          <a:endParaRPr lang="en-US" sz="100" b="1"/>
        </a:p>
      </dgm:t>
    </dgm:pt>
    <dgm:pt modelId="{15BD0EAE-236C-472D-9AEF-FD6C14E6653C}" type="sibTrans" cxnId="{A08699E3-1FFF-4F28-9863-1B423ED68203}">
      <dgm:prSet/>
      <dgm:spPr/>
      <dgm:t>
        <a:bodyPr/>
        <a:lstStyle/>
        <a:p>
          <a:endParaRPr lang="en-US" sz="1100" b="1"/>
        </a:p>
      </dgm:t>
    </dgm:pt>
    <dgm:pt modelId="{95D5D327-9DCA-4C87-9ACB-4D2E66B17EF2}">
      <dgm:prSet phldrT="[Text]" custT="1"/>
      <dgm:spPr/>
      <dgm:t>
        <a:bodyPr/>
        <a:lstStyle/>
        <a:p>
          <a:r>
            <a:rPr lang="vi-VN" sz="1400" b="1" dirty="0"/>
            <a:t>Chất vô cơ</a:t>
          </a:r>
          <a:endParaRPr lang="en-US" sz="1400" b="1" dirty="0"/>
        </a:p>
      </dgm:t>
    </dgm:pt>
    <dgm:pt modelId="{64E1751E-024D-4AA6-B05C-10EA992F52A9}" type="parTrans" cxnId="{AD9E67B9-55B0-47B1-83D0-0EBB4FB9CCDE}">
      <dgm:prSet custT="1"/>
      <dgm:spPr/>
      <dgm:t>
        <a:bodyPr/>
        <a:lstStyle/>
        <a:p>
          <a:endParaRPr lang="en-US" sz="100" b="1"/>
        </a:p>
      </dgm:t>
    </dgm:pt>
    <dgm:pt modelId="{092F3F49-CFA2-4E8B-9408-FC333889FD12}" type="sibTrans" cxnId="{AD9E67B9-55B0-47B1-83D0-0EBB4FB9CCDE}">
      <dgm:prSet/>
      <dgm:spPr/>
      <dgm:t>
        <a:bodyPr/>
        <a:lstStyle/>
        <a:p>
          <a:endParaRPr lang="en-US" sz="1100" b="1"/>
        </a:p>
      </dgm:t>
    </dgm:pt>
    <dgm:pt modelId="{CD431FA8-24C0-42A3-8F29-AC40715C2EDE}">
      <dgm:prSet phldrT="[Text]" custT="1"/>
      <dgm:spPr/>
      <dgm:t>
        <a:bodyPr/>
        <a:lstStyle/>
        <a:p>
          <a:r>
            <a:rPr lang="vi-VN" sz="1400" b="1" dirty="0"/>
            <a:t>Chất hữu cơ</a:t>
          </a:r>
          <a:endParaRPr lang="en-US" sz="1400" b="1" dirty="0"/>
        </a:p>
      </dgm:t>
    </dgm:pt>
    <dgm:pt modelId="{B306E457-0CDD-4E09-90C7-5E404F3C8AF5}" type="parTrans" cxnId="{B2F94E28-212B-4C1F-BD5E-58BDAAE319E6}">
      <dgm:prSet custT="1"/>
      <dgm:spPr/>
      <dgm:t>
        <a:bodyPr/>
        <a:lstStyle/>
        <a:p>
          <a:endParaRPr lang="en-US" sz="100" b="1"/>
        </a:p>
      </dgm:t>
    </dgm:pt>
    <dgm:pt modelId="{617AA504-AE53-41E5-AD1E-D7397841BA43}" type="sibTrans" cxnId="{B2F94E28-212B-4C1F-BD5E-58BDAAE319E6}">
      <dgm:prSet/>
      <dgm:spPr/>
      <dgm:t>
        <a:bodyPr/>
        <a:lstStyle/>
        <a:p>
          <a:endParaRPr lang="en-US" sz="1100" b="1"/>
        </a:p>
      </dgm:t>
    </dgm:pt>
    <dgm:pt modelId="{23E82969-D02F-4651-A846-89D7A8B27A79}">
      <dgm:prSet phldrT="[Text]" custT="1"/>
      <dgm:spPr/>
      <dgm:t>
        <a:bodyPr/>
        <a:lstStyle/>
        <a:p>
          <a:r>
            <a:rPr lang="vi-VN" sz="1400" b="1" dirty="0"/>
            <a:t>Khe hở giữa các hạt</a:t>
          </a:r>
          <a:endParaRPr lang="en-US" sz="1400" b="1" dirty="0"/>
        </a:p>
      </dgm:t>
    </dgm:pt>
    <dgm:pt modelId="{4B033BF7-4FD5-4F87-B481-D136B5BAD869}" type="parTrans" cxnId="{BAEE8F15-99BC-4324-9A55-C41DE6F2E4E4}">
      <dgm:prSet custT="1"/>
      <dgm:spPr/>
      <dgm:t>
        <a:bodyPr/>
        <a:lstStyle/>
        <a:p>
          <a:endParaRPr lang="en-US" sz="100" b="1"/>
        </a:p>
      </dgm:t>
    </dgm:pt>
    <dgm:pt modelId="{037E34C4-E225-4D20-B058-2357A4E5CE57}" type="sibTrans" cxnId="{BAEE8F15-99BC-4324-9A55-C41DE6F2E4E4}">
      <dgm:prSet/>
      <dgm:spPr/>
      <dgm:t>
        <a:bodyPr/>
        <a:lstStyle/>
        <a:p>
          <a:endParaRPr lang="en-US" sz="1100" b="1"/>
        </a:p>
      </dgm:t>
    </dgm:pt>
    <dgm:pt modelId="{1F8B0CD1-2327-4A90-9926-723002C72719}">
      <dgm:prSet phldrT="[Text]" custT="1"/>
      <dgm:spPr/>
      <dgm:t>
        <a:bodyPr/>
        <a:lstStyle/>
        <a:p>
          <a:r>
            <a:rPr lang="vi-VN" sz="1400" b="1" dirty="0"/>
            <a:t>Không khí</a:t>
          </a:r>
          <a:endParaRPr lang="en-US" sz="1400" b="1" dirty="0"/>
        </a:p>
      </dgm:t>
    </dgm:pt>
    <dgm:pt modelId="{2062A0B1-B282-45DC-87F4-E124250887E7}" type="parTrans" cxnId="{100785D0-3C4F-4B1E-9E48-1A43E2B03474}">
      <dgm:prSet custT="1"/>
      <dgm:spPr/>
      <dgm:t>
        <a:bodyPr/>
        <a:lstStyle/>
        <a:p>
          <a:endParaRPr lang="en-US" sz="100" b="1"/>
        </a:p>
      </dgm:t>
    </dgm:pt>
    <dgm:pt modelId="{18A1540C-071D-48C0-8BDE-90D222E59695}" type="sibTrans" cxnId="{100785D0-3C4F-4B1E-9E48-1A43E2B03474}">
      <dgm:prSet/>
      <dgm:spPr/>
      <dgm:t>
        <a:bodyPr/>
        <a:lstStyle/>
        <a:p>
          <a:endParaRPr lang="en-US" sz="1100" b="1"/>
        </a:p>
      </dgm:t>
    </dgm:pt>
    <dgm:pt modelId="{33B9CE3B-5EF1-418F-AC12-E82CC8635993}">
      <dgm:prSet phldrT="[Text]" custT="1"/>
      <dgm:spPr/>
      <dgm:t>
        <a:bodyPr/>
        <a:lstStyle/>
        <a:p>
          <a:r>
            <a:rPr lang="vi-VN" sz="1400" b="1" dirty="0"/>
            <a:t>Nước</a:t>
          </a:r>
          <a:endParaRPr lang="en-US" sz="1400" b="1" dirty="0"/>
        </a:p>
      </dgm:t>
    </dgm:pt>
    <dgm:pt modelId="{C1D5B293-1C93-4D47-94E8-A1EE02240403}" type="parTrans" cxnId="{703932E3-63B1-473A-83BB-749EBED35519}">
      <dgm:prSet custT="1"/>
      <dgm:spPr/>
      <dgm:t>
        <a:bodyPr/>
        <a:lstStyle/>
        <a:p>
          <a:endParaRPr lang="en-US" sz="100" b="1"/>
        </a:p>
      </dgm:t>
    </dgm:pt>
    <dgm:pt modelId="{10010D93-F5A5-4886-AB44-FFAC2731FF8B}" type="sibTrans" cxnId="{703932E3-63B1-473A-83BB-749EBED35519}">
      <dgm:prSet/>
      <dgm:spPr/>
      <dgm:t>
        <a:bodyPr/>
        <a:lstStyle/>
        <a:p>
          <a:endParaRPr lang="en-US" sz="1100" b="1"/>
        </a:p>
      </dgm:t>
    </dgm:pt>
    <dgm:pt modelId="{4C944ADF-6038-4CA5-BA93-F5112B86545C}">
      <dgm:prSet phldrT="[Text]" custT="1"/>
      <dgm:spPr/>
      <dgm:t>
        <a:bodyPr/>
        <a:lstStyle/>
        <a:p>
          <a:r>
            <a:rPr lang="vi-VN" sz="1400" b="1" dirty="0"/>
            <a:t>Các loài sinh vật</a:t>
          </a:r>
          <a:endParaRPr lang="en-US" sz="1400" b="1" dirty="0"/>
        </a:p>
      </dgm:t>
    </dgm:pt>
    <dgm:pt modelId="{F76EB99B-893F-4A1E-B9C4-7629F499EB3C}" type="parTrans" cxnId="{81889380-A41B-4B46-B8DE-F908A36D3212}">
      <dgm:prSet custT="1"/>
      <dgm:spPr/>
      <dgm:t>
        <a:bodyPr/>
        <a:lstStyle/>
        <a:p>
          <a:endParaRPr lang="en-US" sz="100" b="1"/>
        </a:p>
      </dgm:t>
    </dgm:pt>
    <dgm:pt modelId="{CE636A7F-9132-4B01-9C9A-D5BB37254208}" type="sibTrans" cxnId="{81889380-A41B-4B46-B8DE-F908A36D3212}">
      <dgm:prSet/>
      <dgm:spPr/>
      <dgm:t>
        <a:bodyPr/>
        <a:lstStyle/>
        <a:p>
          <a:endParaRPr lang="en-US" sz="1100" b="1"/>
        </a:p>
      </dgm:t>
    </dgm:pt>
    <dgm:pt modelId="{2CE02DCD-1B9A-47B3-BA3E-7C79E480138C}" type="pres">
      <dgm:prSet presAssocID="{6D68F574-0298-489D-9F1F-08C9FC4BD60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09D15E7-AEBC-42C1-AFEB-0109218D62CE}" type="pres">
      <dgm:prSet presAssocID="{CC4E5A36-9040-41A0-A202-9047A80ED8AF}" presName="root1" presStyleCnt="0"/>
      <dgm:spPr/>
    </dgm:pt>
    <dgm:pt modelId="{C767C088-5265-47BC-9C17-67EB32B80B81}" type="pres">
      <dgm:prSet presAssocID="{CC4E5A36-9040-41A0-A202-9047A80ED8AF}" presName="LevelOneTextNode" presStyleLbl="node0" presStyleIdx="0" presStyleCnt="1">
        <dgm:presLayoutVars>
          <dgm:chPref val="3"/>
        </dgm:presLayoutVars>
      </dgm:prSet>
      <dgm:spPr/>
    </dgm:pt>
    <dgm:pt modelId="{6CA40DC5-2799-479F-A5FF-22CFAC466B91}" type="pres">
      <dgm:prSet presAssocID="{CC4E5A36-9040-41A0-A202-9047A80ED8AF}" presName="level2hierChild" presStyleCnt="0"/>
      <dgm:spPr/>
    </dgm:pt>
    <dgm:pt modelId="{23FF5C97-6D8D-4C0C-A6F3-C60FC74746AE}" type="pres">
      <dgm:prSet presAssocID="{8E060A23-8C10-4AC4-9DA6-B7642661B62C}" presName="conn2-1" presStyleLbl="parChTrans1D2" presStyleIdx="0" presStyleCnt="3"/>
      <dgm:spPr/>
    </dgm:pt>
    <dgm:pt modelId="{820537A2-7C98-431E-983B-90D83343BD4C}" type="pres">
      <dgm:prSet presAssocID="{8E060A23-8C10-4AC4-9DA6-B7642661B62C}" presName="connTx" presStyleLbl="parChTrans1D2" presStyleIdx="0" presStyleCnt="3"/>
      <dgm:spPr/>
    </dgm:pt>
    <dgm:pt modelId="{9D1BED07-E007-4600-99AA-908DB7B2106F}" type="pres">
      <dgm:prSet presAssocID="{AC87EB44-848B-40B5-BCFC-F06E795732B1}" presName="root2" presStyleCnt="0"/>
      <dgm:spPr/>
    </dgm:pt>
    <dgm:pt modelId="{E95928B4-F1CF-408E-B0B7-5D9295A6451A}" type="pres">
      <dgm:prSet presAssocID="{AC87EB44-848B-40B5-BCFC-F06E795732B1}" presName="LevelTwoTextNode" presStyleLbl="node2" presStyleIdx="0" presStyleCnt="3">
        <dgm:presLayoutVars>
          <dgm:chPref val="3"/>
        </dgm:presLayoutVars>
      </dgm:prSet>
      <dgm:spPr/>
    </dgm:pt>
    <dgm:pt modelId="{51B0BFBC-CCEE-4C2F-B45F-6EA0569CB2A1}" type="pres">
      <dgm:prSet presAssocID="{AC87EB44-848B-40B5-BCFC-F06E795732B1}" presName="level3hierChild" presStyleCnt="0"/>
      <dgm:spPr/>
    </dgm:pt>
    <dgm:pt modelId="{4CB34DD3-8F59-4E35-AEAE-5EB2690E99D6}" type="pres">
      <dgm:prSet presAssocID="{64E1751E-024D-4AA6-B05C-10EA992F52A9}" presName="conn2-1" presStyleLbl="parChTrans1D3" presStyleIdx="0" presStyleCnt="4"/>
      <dgm:spPr/>
    </dgm:pt>
    <dgm:pt modelId="{C87AB8B4-6FF5-40E2-8F4A-2DAA83E42DF2}" type="pres">
      <dgm:prSet presAssocID="{64E1751E-024D-4AA6-B05C-10EA992F52A9}" presName="connTx" presStyleLbl="parChTrans1D3" presStyleIdx="0" presStyleCnt="4"/>
      <dgm:spPr/>
    </dgm:pt>
    <dgm:pt modelId="{FBBA8A93-83F7-4860-BD91-67CD375DD6EF}" type="pres">
      <dgm:prSet presAssocID="{95D5D327-9DCA-4C87-9ACB-4D2E66B17EF2}" presName="root2" presStyleCnt="0"/>
      <dgm:spPr/>
    </dgm:pt>
    <dgm:pt modelId="{3618F286-5C9F-45EB-BAA8-EC9859CE73DF}" type="pres">
      <dgm:prSet presAssocID="{95D5D327-9DCA-4C87-9ACB-4D2E66B17EF2}" presName="LevelTwoTextNode" presStyleLbl="node3" presStyleIdx="0" presStyleCnt="4">
        <dgm:presLayoutVars>
          <dgm:chPref val="3"/>
        </dgm:presLayoutVars>
      </dgm:prSet>
      <dgm:spPr/>
    </dgm:pt>
    <dgm:pt modelId="{D9C5FB5F-F42F-4F15-BB66-0CFF67CE678A}" type="pres">
      <dgm:prSet presAssocID="{95D5D327-9DCA-4C87-9ACB-4D2E66B17EF2}" presName="level3hierChild" presStyleCnt="0"/>
      <dgm:spPr/>
    </dgm:pt>
    <dgm:pt modelId="{513AFE9F-0983-41D7-BA46-E8C87347271E}" type="pres">
      <dgm:prSet presAssocID="{B306E457-0CDD-4E09-90C7-5E404F3C8AF5}" presName="conn2-1" presStyleLbl="parChTrans1D3" presStyleIdx="1" presStyleCnt="4"/>
      <dgm:spPr/>
    </dgm:pt>
    <dgm:pt modelId="{53FA2C63-43DD-46FB-81F0-73046317BEFE}" type="pres">
      <dgm:prSet presAssocID="{B306E457-0CDD-4E09-90C7-5E404F3C8AF5}" presName="connTx" presStyleLbl="parChTrans1D3" presStyleIdx="1" presStyleCnt="4"/>
      <dgm:spPr/>
    </dgm:pt>
    <dgm:pt modelId="{679F4C28-4276-4161-BAD3-524BF2016486}" type="pres">
      <dgm:prSet presAssocID="{CD431FA8-24C0-42A3-8F29-AC40715C2EDE}" presName="root2" presStyleCnt="0"/>
      <dgm:spPr/>
    </dgm:pt>
    <dgm:pt modelId="{F0F4015D-57C7-451D-BAF4-76E5ED20E2B3}" type="pres">
      <dgm:prSet presAssocID="{CD431FA8-24C0-42A3-8F29-AC40715C2EDE}" presName="LevelTwoTextNode" presStyleLbl="node3" presStyleIdx="1" presStyleCnt="4">
        <dgm:presLayoutVars>
          <dgm:chPref val="3"/>
        </dgm:presLayoutVars>
      </dgm:prSet>
      <dgm:spPr/>
    </dgm:pt>
    <dgm:pt modelId="{14C4B396-72FE-4326-B561-64D201B5C236}" type="pres">
      <dgm:prSet presAssocID="{CD431FA8-24C0-42A3-8F29-AC40715C2EDE}" presName="level3hierChild" presStyleCnt="0"/>
      <dgm:spPr/>
    </dgm:pt>
    <dgm:pt modelId="{5951EAF7-D4E6-4CEF-AEE0-D94B348A5BC7}" type="pres">
      <dgm:prSet presAssocID="{4B033BF7-4FD5-4F87-B481-D136B5BAD869}" presName="conn2-1" presStyleLbl="parChTrans1D2" presStyleIdx="1" presStyleCnt="3"/>
      <dgm:spPr/>
    </dgm:pt>
    <dgm:pt modelId="{A4634BD6-62DB-4CE1-BA19-7A68AFF803DB}" type="pres">
      <dgm:prSet presAssocID="{4B033BF7-4FD5-4F87-B481-D136B5BAD869}" presName="connTx" presStyleLbl="parChTrans1D2" presStyleIdx="1" presStyleCnt="3"/>
      <dgm:spPr/>
    </dgm:pt>
    <dgm:pt modelId="{CA79BBCB-7E90-4F26-B432-8B58D7792878}" type="pres">
      <dgm:prSet presAssocID="{23E82969-D02F-4651-A846-89D7A8B27A79}" presName="root2" presStyleCnt="0"/>
      <dgm:spPr/>
    </dgm:pt>
    <dgm:pt modelId="{291CE97B-A424-4389-8301-4F35FD0D4612}" type="pres">
      <dgm:prSet presAssocID="{23E82969-D02F-4651-A846-89D7A8B27A79}" presName="LevelTwoTextNode" presStyleLbl="node2" presStyleIdx="1" presStyleCnt="3">
        <dgm:presLayoutVars>
          <dgm:chPref val="3"/>
        </dgm:presLayoutVars>
      </dgm:prSet>
      <dgm:spPr/>
    </dgm:pt>
    <dgm:pt modelId="{8111EE39-ADBD-4727-9909-B2FCCDA5F5CA}" type="pres">
      <dgm:prSet presAssocID="{23E82969-D02F-4651-A846-89D7A8B27A79}" presName="level3hierChild" presStyleCnt="0"/>
      <dgm:spPr/>
    </dgm:pt>
    <dgm:pt modelId="{DB27CA74-77BE-4D9C-B256-E3A3D203807A}" type="pres">
      <dgm:prSet presAssocID="{2062A0B1-B282-45DC-87F4-E124250887E7}" presName="conn2-1" presStyleLbl="parChTrans1D3" presStyleIdx="2" presStyleCnt="4"/>
      <dgm:spPr/>
    </dgm:pt>
    <dgm:pt modelId="{E0EA7303-F9B4-4E19-A6F5-531CB36210B8}" type="pres">
      <dgm:prSet presAssocID="{2062A0B1-B282-45DC-87F4-E124250887E7}" presName="connTx" presStyleLbl="parChTrans1D3" presStyleIdx="2" presStyleCnt="4"/>
      <dgm:spPr/>
    </dgm:pt>
    <dgm:pt modelId="{8001DB38-6738-4CAF-8AB1-C58C27BD2E1E}" type="pres">
      <dgm:prSet presAssocID="{1F8B0CD1-2327-4A90-9926-723002C72719}" presName="root2" presStyleCnt="0"/>
      <dgm:spPr/>
    </dgm:pt>
    <dgm:pt modelId="{3AF41578-FF2B-40BF-9C3F-B3324A7DD3ED}" type="pres">
      <dgm:prSet presAssocID="{1F8B0CD1-2327-4A90-9926-723002C72719}" presName="LevelTwoTextNode" presStyleLbl="node3" presStyleIdx="2" presStyleCnt="4">
        <dgm:presLayoutVars>
          <dgm:chPref val="3"/>
        </dgm:presLayoutVars>
      </dgm:prSet>
      <dgm:spPr/>
    </dgm:pt>
    <dgm:pt modelId="{8D73DEBD-A291-40C4-847B-C10459D7D5EC}" type="pres">
      <dgm:prSet presAssocID="{1F8B0CD1-2327-4A90-9926-723002C72719}" presName="level3hierChild" presStyleCnt="0"/>
      <dgm:spPr/>
    </dgm:pt>
    <dgm:pt modelId="{D3741056-397D-4C24-9150-E5404DF166D1}" type="pres">
      <dgm:prSet presAssocID="{C1D5B293-1C93-4D47-94E8-A1EE02240403}" presName="conn2-1" presStyleLbl="parChTrans1D3" presStyleIdx="3" presStyleCnt="4"/>
      <dgm:spPr/>
    </dgm:pt>
    <dgm:pt modelId="{E8F315A9-DF16-4D6B-BB28-10658A6B201F}" type="pres">
      <dgm:prSet presAssocID="{C1D5B293-1C93-4D47-94E8-A1EE02240403}" presName="connTx" presStyleLbl="parChTrans1D3" presStyleIdx="3" presStyleCnt="4"/>
      <dgm:spPr/>
    </dgm:pt>
    <dgm:pt modelId="{A2F0B1E4-A17B-4081-8BDA-A28A10A050E8}" type="pres">
      <dgm:prSet presAssocID="{33B9CE3B-5EF1-418F-AC12-E82CC8635993}" presName="root2" presStyleCnt="0"/>
      <dgm:spPr/>
    </dgm:pt>
    <dgm:pt modelId="{11086C9C-A189-46F7-89B1-D207C54ED51F}" type="pres">
      <dgm:prSet presAssocID="{33B9CE3B-5EF1-418F-AC12-E82CC8635993}" presName="LevelTwoTextNode" presStyleLbl="node3" presStyleIdx="3" presStyleCnt="4">
        <dgm:presLayoutVars>
          <dgm:chPref val="3"/>
        </dgm:presLayoutVars>
      </dgm:prSet>
      <dgm:spPr/>
    </dgm:pt>
    <dgm:pt modelId="{D6342CC6-A31B-4025-A7A0-350B8B126FF0}" type="pres">
      <dgm:prSet presAssocID="{33B9CE3B-5EF1-418F-AC12-E82CC8635993}" presName="level3hierChild" presStyleCnt="0"/>
      <dgm:spPr/>
    </dgm:pt>
    <dgm:pt modelId="{991C04BA-3FD8-46E4-8971-74D680BDF367}" type="pres">
      <dgm:prSet presAssocID="{F76EB99B-893F-4A1E-B9C4-7629F499EB3C}" presName="conn2-1" presStyleLbl="parChTrans1D2" presStyleIdx="2" presStyleCnt="3"/>
      <dgm:spPr/>
    </dgm:pt>
    <dgm:pt modelId="{54DB68CA-0973-4DF5-A223-705DEC32941D}" type="pres">
      <dgm:prSet presAssocID="{F76EB99B-893F-4A1E-B9C4-7629F499EB3C}" presName="connTx" presStyleLbl="parChTrans1D2" presStyleIdx="2" presStyleCnt="3"/>
      <dgm:spPr/>
    </dgm:pt>
    <dgm:pt modelId="{1499E948-6A00-49EE-8061-4292F872D5EB}" type="pres">
      <dgm:prSet presAssocID="{4C944ADF-6038-4CA5-BA93-F5112B86545C}" presName="root2" presStyleCnt="0"/>
      <dgm:spPr/>
    </dgm:pt>
    <dgm:pt modelId="{91D8CC5C-E762-40F0-8FBE-A276C81D0100}" type="pres">
      <dgm:prSet presAssocID="{4C944ADF-6038-4CA5-BA93-F5112B86545C}" presName="LevelTwoTextNode" presStyleLbl="node2" presStyleIdx="2" presStyleCnt="3">
        <dgm:presLayoutVars>
          <dgm:chPref val="3"/>
        </dgm:presLayoutVars>
      </dgm:prSet>
      <dgm:spPr/>
    </dgm:pt>
    <dgm:pt modelId="{9C4933FF-E7B1-455C-B9FB-99D5E26ADA2A}" type="pres">
      <dgm:prSet presAssocID="{4C944ADF-6038-4CA5-BA93-F5112B86545C}" presName="level3hierChild" presStyleCnt="0"/>
      <dgm:spPr/>
    </dgm:pt>
  </dgm:ptLst>
  <dgm:cxnLst>
    <dgm:cxn modelId="{BAEE8F15-99BC-4324-9A55-C41DE6F2E4E4}" srcId="{CC4E5A36-9040-41A0-A202-9047A80ED8AF}" destId="{23E82969-D02F-4651-A846-89D7A8B27A79}" srcOrd="1" destOrd="0" parTransId="{4B033BF7-4FD5-4F87-B481-D136B5BAD869}" sibTransId="{037E34C4-E225-4D20-B058-2357A4E5CE57}"/>
    <dgm:cxn modelId="{0F5C3A16-9BA7-4DF4-B9CA-28D56BDF9AA8}" type="presOf" srcId="{B306E457-0CDD-4E09-90C7-5E404F3C8AF5}" destId="{513AFE9F-0983-41D7-BA46-E8C87347271E}" srcOrd="0" destOrd="0" presId="urn:microsoft.com/office/officeart/2008/layout/HorizontalMultiLevelHierarchy"/>
    <dgm:cxn modelId="{B2F94E28-212B-4C1F-BD5E-58BDAAE319E6}" srcId="{AC87EB44-848B-40B5-BCFC-F06E795732B1}" destId="{CD431FA8-24C0-42A3-8F29-AC40715C2EDE}" srcOrd="1" destOrd="0" parTransId="{B306E457-0CDD-4E09-90C7-5E404F3C8AF5}" sibTransId="{617AA504-AE53-41E5-AD1E-D7397841BA43}"/>
    <dgm:cxn modelId="{94FA052A-C982-47E9-AAC0-791A800770AA}" type="presOf" srcId="{2062A0B1-B282-45DC-87F4-E124250887E7}" destId="{DB27CA74-77BE-4D9C-B256-E3A3D203807A}" srcOrd="0" destOrd="0" presId="urn:microsoft.com/office/officeart/2008/layout/HorizontalMultiLevelHierarchy"/>
    <dgm:cxn modelId="{F119125E-33C8-4034-83B8-40895CABB864}" type="presOf" srcId="{C1D5B293-1C93-4D47-94E8-A1EE02240403}" destId="{E8F315A9-DF16-4D6B-BB28-10658A6B201F}" srcOrd="1" destOrd="0" presId="urn:microsoft.com/office/officeart/2008/layout/HorizontalMultiLevelHierarchy"/>
    <dgm:cxn modelId="{CE34F642-263C-4097-98C4-20FAA9CC201F}" type="presOf" srcId="{2062A0B1-B282-45DC-87F4-E124250887E7}" destId="{E0EA7303-F9B4-4E19-A6F5-531CB36210B8}" srcOrd="1" destOrd="0" presId="urn:microsoft.com/office/officeart/2008/layout/HorizontalMultiLevelHierarchy"/>
    <dgm:cxn modelId="{EDDE9965-B274-42DD-AFFC-8F72BB731D89}" type="presOf" srcId="{4C944ADF-6038-4CA5-BA93-F5112B86545C}" destId="{91D8CC5C-E762-40F0-8FBE-A276C81D0100}" srcOrd="0" destOrd="0" presId="urn:microsoft.com/office/officeart/2008/layout/HorizontalMultiLevelHierarchy"/>
    <dgm:cxn modelId="{EFC7386E-B8D3-4F6A-AE42-1F3D93E3E4B0}" type="presOf" srcId="{CC4E5A36-9040-41A0-A202-9047A80ED8AF}" destId="{C767C088-5265-47BC-9C17-67EB32B80B81}" srcOrd="0" destOrd="0" presId="urn:microsoft.com/office/officeart/2008/layout/HorizontalMultiLevelHierarchy"/>
    <dgm:cxn modelId="{B9492255-218D-4209-9362-D287B1765846}" type="presOf" srcId="{33B9CE3B-5EF1-418F-AC12-E82CC8635993}" destId="{11086C9C-A189-46F7-89B1-D207C54ED51F}" srcOrd="0" destOrd="0" presId="urn:microsoft.com/office/officeart/2008/layout/HorizontalMultiLevelHierarchy"/>
    <dgm:cxn modelId="{0A20C677-A503-4538-932C-0459F26ECFC3}" type="presOf" srcId="{4B033BF7-4FD5-4F87-B481-D136B5BAD869}" destId="{A4634BD6-62DB-4CE1-BA19-7A68AFF803DB}" srcOrd="1" destOrd="0" presId="urn:microsoft.com/office/officeart/2008/layout/HorizontalMultiLevelHierarchy"/>
    <dgm:cxn modelId="{81889380-A41B-4B46-B8DE-F908A36D3212}" srcId="{CC4E5A36-9040-41A0-A202-9047A80ED8AF}" destId="{4C944ADF-6038-4CA5-BA93-F5112B86545C}" srcOrd="2" destOrd="0" parTransId="{F76EB99B-893F-4A1E-B9C4-7629F499EB3C}" sibTransId="{CE636A7F-9132-4B01-9C9A-D5BB37254208}"/>
    <dgm:cxn modelId="{E60F0F89-3A66-44AF-AE05-0FDBAA07F1D4}" type="presOf" srcId="{AC87EB44-848B-40B5-BCFC-F06E795732B1}" destId="{E95928B4-F1CF-408E-B0B7-5D9295A6451A}" srcOrd="0" destOrd="0" presId="urn:microsoft.com/office/officeart/2008/layout/HorizontalMultiLevelHierarchy"/>
    <dgm:cxn modelId="{3773AE8A-114F-4CAD-9A70-12D90C26800A}" type="presOf" srcId="{C1D5B293-1C93-4D47-94E8-A1EE02240403}" destId="{D3741056-397D-4C24-9150-E5404DF166D1}" srcOrd="0" destOrd="0" presId="urn:microsoft.com/office/officeart/2008/layout/HorizontalMultiLevelHierarchy"/>
    <dgm:cxn modelId="{D127E198-C179-4B1F-B860-5535648F5ECF}" type="presOf" srcId="{6D68F574-0298-489D-9F1F-08C9FC4BD601}" destId="{2CE02DCD-1B9A-47B3-BA3E-7C79E480138C}" srcOrd="0" destOrd="0" presId="urn:microsoft.com/office/officeart/2008/layout/HorizontalMultiLevelHierarchy"/>
    <dgm:cxn modelId="{986BA19A-D1E2-4E2B-8D05-80312A3567BA}" type="presOf" srcId="{F76EB99B-893F-4A1E-B9C4-7629F499EB3C}" destId="{991C04BA-3FD8-46E4-8971-74D680BDF367}" srcOrd="0" destOrd="0" presId="urn:microsoft.com/office/officeart/2008/layout/HorizontalMultiLevelHierarchy"/>
    <dgm:cxn modelId="{2DDB9AB4-92E4-4B5F-86BD-F641CBCC24D2}" type="presOf" srcId="{B306E457-0CDD-4E09-90C7-5E404F3C8AF5}" destId="{53FA2C63-43DD-46FB-81F0-73046317BEFE}" srcOrd="1" destOrd="0" presId="urn:microsoft.com/office/officeart/2008/layout/HorizontalMultiLevelHierarchy"/>
    <dgm:cxn modelId="{AD9E67B9-55B0-47B1-83D0-0EBB4FB9CCDE}" srcId="{AC87EB44-848B-40B5-BCFC-F06E795732B1}" destId="{95D5D327-9DCA-4C87-9ACB-4D2E66B17EF2}" srcOrd="0" destOrd="0" parTransId="{64E1751E-024D-4AA6-B05C-10EA992F52A9}" sibTransId="{092F3F49-CFA2-4E8B-9408-FC333889FD12}"/>
    <dgm:cxn modelId="{91F2ABBC-00E7-4DCC-965C-788EB25544D5}" type="presOf" srcId="{8E060A23-8C10-4AC4-9DA6-B7642661B62C}" destId="{23FF5C97-6D8D-4C0C-A6F3-C60FC74746AE}" srcOrd="0" destOrd="0" presId="urn:microsoft.com/office/officeart/2008/layout/HorizontalMultiLevelHierarchy"/>
    <dgm:cxn modelId="{C469D7C2-ACB2-47DD-95CE-34B5FC359633}" type="presOf" srcId="{95D5D327-9DCA-4C87-9ACB-4D2E66B17EF2}" destId="{3618F286-5C9F-45EB-BAA8-EC9859CE73DF}" srcOrd="0" destOrd="0" presId="urn:microsoft.com/office/officeart/2008/layout/HorizontalMultiLevelHierarchy"/>
    <dgm:cxn modelId="{AFA834C5-801D-44C0-B339-221F42A49562}" type="presOf" srcId="{F76EB99B-893F-4A1E-B9C4-7629F499EB3C}" destId="{54DB68CA-0973-4DF5-A223-705DEC32941D}" srcOrd="1" destOrd="0" presId="urn:microsoft.com/office/officeart/2008/layout/HorizontalMultiLevelHierarchy"/>
    <dgm:cxn modelId="{C58A9CC5-3711-4B85-8003-1BE9FE1A8A38}" type="presOf" srcId="{1F8B0CD1-2327-4A90-9926-723002C72719}" destId="{3AF41578-FF2B-40BF-9C3F-B3324A7DD3ED}" srcOrd="0" destOrd="0" presId="urn:microsoft.com/office/officeart/2008/layout/HorizontalMultiLevelHierarchy"/>
    <dgm:cxn modelId="{C50222C8-1A07-4171-9832-8373C2A3BECA}" type="presOf" srcId="{CD431FA8-24C0-42A3-8F29-AC40715C2EDE}" destId="{F0F4015D-57C7-451D-BAF4-76E5ED20E2B3}" srcOrd="0" destOrd="0" presId="urn:microsoft.com/office/officeart/2008/layout/HorizontalMultiLevelHierarchy"/>
    <dgm:cxn modelId="{100785D0-3C4F-4B1E-9E48-1A43E2B03474}" srcId="{23E82969-D02F-4651-A846-89D7A8B27A79}" destId="{1F8B0CD1-2327-4A90-9926-723002C72719}" srcOrd="0" destOrd="0" parTransId="{2062A0B1-B282-45DC-87F4-E124250887E7}" sibTransId="{18A1540C-071D-48C0-8BDE-90D222E59695}"/>
    <dgm:cxn modelId="{428E47D4-F28E-43F5-9DB7-E31AE7E35057}" type="presOf" srcId="{64E1751E-024D-4AA6-B05C-10EA992F52A9}" destId="{4CB34DD3-8F59-4E35-AEAE-5EB2690E99D6}" srcOrd="0" destOrd="0" presId="urn:microsoft.com/office/officeart/2008/layout/HorizontalMultiLevelHierarchy"/>
    <dgm:cxn modelId="{C59E88D4-7F16-4288-AAE7-86B62C510981}" type="presOf" srcId="{4B033BF7-4FD5-4F87-B481-D136B5BAD869}" destId="{5951EAF7-D4E6-4CEF-AEE0-D94B348A5BC7}" srcOrd="0" destOrd="0" presId="urn:microsoft.com/office/officeart/2008/layout/HorizontalMultiLevelHierarchy"/>
    <dgm:cxn modelId="{4ABF55DA-7484-4B51-812E-C3D17D1CCAF2}" type="presOf" srcId="{8E060A23-8C10-4AC4-9DA6-B7642661B62C}" destId="{820537A2-7C98-431E-983B-90D83343BD4C}" srcOrd="1" destOrd="0" presId="urn:microsoft.com/office/officeart/2008/layout/HorizontalMultiLevelHierarchy"/>
    <dgm:cxn modelId="{F3797CDD-9E6F-436E-90B3-CC534EE7CD24}" srcId="{6D68F574-0298-489D-9F1F-08C9FC4BD601}" destId="{CC4E5A36-9040-41A0-A202-9047A80ED8AF}" srcOrd="0" destOrd="0" parTransId="{CB7D905E-6273-40C5-B9C7-61E08A924B92}" sibTransId="{2F3EF970-AA07-488B-AD06-22E24A5DB3E7}"/>
    <dgm:cxn modelId="{3C36C9DE-741C-4228-ACCE-AA87CC4CFB94}" type="presOf" srcId="{64E1751E-024D-4AA6-B05C-10EA992F52A9}" destId="{C87AB8B4-6FF5-40E2-8F4A-2DAA83E42DF2}" srcOrd="1" destOrd="0" presId="urn:microsoft.com/office/officeart/2008/layout/HorizontalMultiLevelHierarchy"/>
    <dgm:cxn modelId="{4C6CCEDF-730F-4C91-9AD3-9DBA3A04BCB5}" type="presOf" srcId="{23E82969-D02F-4651-A846-89D7A8B27A79}" destId="{291CE97B-A424-4389-8301-4F35FD0D4612}" srcOrd="0" destOrd="0" presId="urn:microsoft.com/office/officeart/2008/layout/HorizontalMultiLevelHierarchy"/>
    <dgm:cxn modelId="{703932E3-63B1-473A-83BB-749EBED35519}" srcId="{23E82969-D02F-4651-A846-89D7A8B27A79}" destId="{33B9CE3B-5EF1-418F-AC12-E82CC8635993}" srcOrd="1" destOrd="0" parTransId="{C1D5B293-1C93-4D47-94E8-A1EE02240403}" sibTransId="{10010D93-F5A5-4886-AB44-FFAC2731FF8B}"/>
    <dgm:cxn modelId="{A08699E3-1FFF-4F28-9863-1B423ED68203}" srcId="{CC4E5A36-9040-41A0-A202-9047A80ED8AF}" destId="{AC87EB44-848B-40B5-BCFC-F06E795732B1}" srcOrd="0" destOrd="0" parTransId="{8E060A23-8C10-4AC4-9DA6-B7642661B62C}" sibTransId="{15BD0EAE-236C-472D-9AEF-FD6C14E6653C}"/>
    <dgm:cxn modelId="{9718CAAE-71A8-4EB2-B3A2-C6E238CECB05}" type="presParOf" srcId="{2CE02DCD-1B9A-47B3-BA3E-7C79E480138C}" destId="{D09D15E7-AEBC-42C1-AFEB-0109218D62CE}" srcOrd="0" destOrd="0" presId="urn:microsoft.com/office/officeart/2008/layout/HorizontalMultiLevelHierarchy"/>
    <dgm:cxn modelId="{EC137388-D537-45C1-9E3C-270A434A34D7}" type="presParOf" srcId="{D09D15E7-AEBC-42C1-AFEB-0109218D62CE}" destId="{C767C088-5265-47BC-9C17-67EB32B80B81}" srcOrd="0" destOrd="0" presId="urn:microsoft.com/office/officeart/2008/layout/HorizontalMultiLevelHierarchy"/>
    <dgm:cxn modelId="{1AB465D5-E68A-4861-8360-E8325A87BF33}" type="presParOf" srcId="{D09D15E7-AEBC-42C1-AFEB-0109218D62CE}" destId="{6CA40DC5-2799-479F-A5FF-22CFAC466B91}" srcOrd="1" destOrd="0" presId="urn:microsoft.com/office/officeart/2008/layout/HorizontalMultiLevelHierarchy"/>
    <dgm:cxn modelId="{F01064CF-ABED-4FFB-ABCE-C2C7D68B8A8E}" type="presParOf" srcId="{6CA40DC5-2799-479F-A5FF-22CFAC466B91}" destId="{23FF5C97-6D8D-4C0C-A6F3-C60FC74746AE}" srcOrd="0" destOrd="0" presId="urn:microsoft.com/office/officeart/2008/layout/HorizontalMultiLevelHierarchy"/>
    <dgm:cxn modelId="{BB1CA28C-A1C7-4E38-B748-73A361718216}" type="presParOf" srcId="{23FF5C97-6D8D-4C0C-A6F3-C60FC74746AE}" destId="{820537A2-7C98-431E-983B-90D83343BD4C}" srcOrd="0" destOrd="0" presId="urn:microsoft.com/office/officeart/2008/layout/HorizontalMultiLevelHierarchy"/>
    <dgm:cxn modelId="{8E883BA1-5FDC-4972-82DC-9C57F4F5BCFF}" type="presParOf" srcId="{6CA40DC5-2799-479F-A5FF-22CFAC466B91}" destId="{9D1BED07-E007-4600-99AA-908DB7B2106F}" srcOrd="1" destOrd="0" presId="urn:microsoft.com/office/officeart/2008/layout/HorizontalMultiLevelHierarchy"/>
    <dgm:cxn modelId="{41A97832-E040-4594-84AD-1DE15847B6D2}" type="presParOf" srcId="{9D1BED07-E007-4600-99AA-908DB7B2106F}" destId="{E95928B4-F1CF-408E-B0B7-5D9295A6451A}" srcOrd="0" destOrd="0" presId="urn:microsoft.com/office/officeart/2008/layout/HorizontalMultiLevelHierarchy"/>
    <dgm:cxn modelId="{08518C0A-C6DD-49EA-8826-65D063F4188F}" type="presParOf" srcId="{9D1BED07-E007-4600-99AA-908DB7B2106F}" destId="{51B0BFBC-CCEE-4C2F-B45F-6EA0569CB2A1}" srcOrd="1" destOrd="0" presId="urn:microsoft.com/office/officeart/2008/layout/HorizontalMultiLevelHierarchy"/>
    <dgm:cxn modelId="{DE6457FF-C5A1-47C7-922C-8F43DC9ED19A}" type="presParOf" srcId="{51B0BFBC-CCEE-4C2F-B45F-6EA0569CB2A1}" destId="{4CB34DD3-8F59-4E35-AEAE-5EB2690E99D6}" srcOrd="0" destOrd="0" presId="urn:microsoft.com/office/officeart/2008/layout/HorizontalMultiLevelHierarchy"/>
    <dgm:cxn modelId="{1215BB4C-9B28-4156-AFCA-504ADB79C463}" type="presParOf" srcId="{4CB34DD3-8F59-4E35-AEAE-5EB2690E99D6}" destId="{C87AB8B4-6FF5-40E2-8F4A-2DAA83E42DF2}" srcOrd="0" destOrd="0" presId="urn:microsoft.com/office/officeart/2008/layout/HorizontalMultiLevelHierarchy"/>
    <dgm:cxn modelId="{A5B305BE-53E8-4D04-8A95-54BEA6C116B8}" type="presParOf" srcId="{51B0BFBC-CCEE-4C2F-B45F-6EA0569CB2A1}" destId="{FBBA8A93-83F7-4860-BD91-67CD375DD6EF}" srcOrd="1" destOrd="0" presId="urn:microsoft.com/office/officeart/2008/layout/HorizontalMultiLevelHierarchy"/>
    <dgm:cxn modelId="{C4D06D50-B1FA-421F-8557-A8061BA367E4}" type="presParOf" srcId="{FBBA8A93-83F7-4860-BD91-67CD375DD6EF}" destId="{3618F286-5C9F-45EB-BAA8-EC9859CE73DF}" srcOrd="0" destOrd="0" presId="urn:microsoft.com/office/officeart/2008/layout/HorizontalMultiLevelHierarchy"/>
    <dgm:cxn modelId="{992E2577-4140-41FC-8A92-485F2E56DCA6}" type="presParOf" srcId="{FBBA8A93-83F7-4860-BD91-67CD375DD6EF}" destId="{D9C5FB5F-F42F-4F15-BB66-0CFF67CE678A}" srcOrd="1" destOrd="0" presId="urn:microsoft.com/office/officeart/2008/layout/HorizontalMultiLevelHierarchy"/>
    <dgm:cxn modelId="{7762614E-EA74-4A79-8422-6220D755FD7C}" type="presParOf" srcId="{51B0BFBC-CCEE-4C2F-B45F-6EA0569CB2A1}" destId="{513AFE9F-0983-41D7-BA46-E8C87347271E}" srcOrd="2" destOrd="0" presId="urn:microsoft.com/office/officeart/2008/layout/HorizontalMultiLevelHierarchy"/>
    <dgm:cxn modelId="{91152112-14D1-4D86-9CB6-2AA25AE1F56E}" type="presParOf" srcId="{513AFE9F-0983-41D7-BA46-E8C87347271E}" destId="{53FA2C63-43DD-46FB-81F0-73046317BEFE}" srcOrd="0" destOrd="0" presId="urn:microsoft.com/office/officeart/2008/layout/HorizontalMultiLevelHierarchy"/>
    <dgm:cxn modelId="{9B895858-34D4-4499-B8B5-C1B72FDF5AE1}" type="presParOf" srcId="{51B0BFBC-CCEE-4C2F-B45F-6EA0569CB2A1}" destId="{679F4C28-4276-4161-BAD3-524BF2016486}" srcOrd="3" destOrd="0" presId="urn:microsoft.com/office/officeart/2008/layout/HorizontalMultiLevelHierarchy"/>
    <dgm:cxn modelId="{276252F2-8EA8-4A09-B330-591062C2F7AE}" type="presParOf" srcId="{679F4C28-4276-4161-BAD3-524BF2016486}" destId="{F0F4015D-57C7-451D-BAF4-76E5ED20E2B3}" srcOrd="0" destOrd="0" presId="urn:microsoft.com/office/officeart/2008/layout/HorizontalMultiLevelHierarchy"/>
    <dgm:cxn modelId="{21363EF0-65BD-4E56-89BB-F46373E99C5A}" type="presParOf" srcId="{679F4C28-4276-4161-BAD3-524BF2016486}" destId="{14C4B396-72FE-4326-B561-64D201B5C236}" srcOrd="1" destOrd="0" presId="urn:microsoft.com/office/officeart/2008/layout/HorizontalMultiLevelHierarchy"/>
    <dgm:cxn modelId="{8D6107D9-09CE-4D85-AFF5-75F31AD472AC}" type="presParOf" srcId="{6CA40DC5-2799-479F-A5FF-22CFAC466B91}" destId="{5951EAF7-D4E6-4CEF-AEE0-D94B348A5BC7}" srcOrd="2" destOrd="0" presId="urn:microsoft.com/office/officeart/2008/layout/HorizontalMultiLevelHierarchy"/>
    <dgm:cxn modelId="{7E6A81C3-275C-440A-BE9E-202ACC5836C7}" type="presParOf" srcId="{5951EAF7-D4E6-4CEF-AEE0-D94B348A5BC7}" destId="{A4634BD6-62DB-4CE1-BA19-7A68AFF803DB}" srcOrd="0" destOrd="0" presId="urn:microsoft.com/office/officeart/2008/layout/HorizontalMultiLevelHierarchy"/>
    <dgm:cxn modelId="{1D292C76-9480-48C5-889E-8539868D6370}" type="presParOf" srcId="{6CA40DC5-2799-479F-A5FF-22CFAC466B91}" destId="{CA79BBCB-7E90-4F26-B432-8B58D7792878}" srcOrd="3" destOrd="0" presId="urn:microsoft.com/office/officeart/2008/layout/HorizontalMultiLevelHierarchy"/>
    <dgm:cxn modelId="{36DBAA70-4119-451E-BB1F-EEBFA8E87B6F}" type="presParOf" srcId="{CA79BBCB-7E90-4F26-B432-8B58D7792878}" destId="{291CE97B-A424-4389-8301-4F35FD0D4612}" srcOrd="0" destOrd="0" presId="urn:microsoft.com/office/officeart/2008/layout/HorizontalMultiLevelHierarchy"/>
    <dgm:cxn modelId="{CD9352BF-7FD3-4263-BF41-1E62F3CDA54B}" type="presParOf" srcId="{CA79BBCB-7E90-4F26-B432-8B58D7792878}" destId="{8111EE39-ADBD-4727-9909-B2FCCDA5F5CA}" srcOrd="1" destOrd="0" presId="urn:microsoft.com/office/officeart/2008/layout/HorizontalMultiLevelHierarchy"/>
    <dgm:cxn modelId="{8EF11D58-9D5B-488F-BE8F-B036CFB013EE}" type="presParOf" srcId="{8111EE39-ADBD-4727-9909-B2FCCDA5F5CA}" destId="{DB27CA74-77BE-4D9C-B256-E3A3D203807A}" srcOrd="0" destOrd="0" presId="urn:microsoft.com/office/officeart/2008/layout/HorizontalMultiLevelHierarchy"/>
    <dgm:cxn modelId="{5AA7960F-4582-432A-A396-74A432F8D2C0}" type="presParOf" srcId="{DB27CA74-77BE-4D9C-B256-E3A3D203807A}" destId="{E0EA7303-F9B4-4E19-A6F5-531CB36210B8}" srcOrd="0" destOrd="0" presId="urn:microsoft.com/office/officeart/2008/layout/HorizontalMultiLevelHierarchy"/>
    <dgm:cxn modelId="{F9A4B09B-0056-48A9-A4FC-BC0F86BD2210}" type="presParOf" srcId="{8111EE39-ADBD-4727-9909-B2FCCDA5F5CA}" destId="{8001DB38-6738-4CAF-8AB1-C58C27BD2E1E}" srcOrd="1" destOrd="0" presId="urn:microsoft.com/office/officeart/2008/layout/HorizontalMultiLevelHierarchy"/>
    <dgm:cxn modelId="{5B8C3321-DAA1-4115-9A64-7888EDEB3A08}" type="presParOf" srcId="{8001DB38-6738-4CAF-8AB1-C58C27BD2E1E}" destId="{3AF41578-FF2B-40BF-9C3F-B3324A7DD3ED}" srcOrd="0" destOrd="0" presId="urn:microsoft.com/office/officeart/2008/layout/HorizontalMultiLevelHierarchy"/>
    <dgm:cxn modelId="{4CB999B9-E3BA-444A-93A5-EEFAD06CACB9}" type="presParOf" srcId="{8001DB38-6738-4CAF-8AB1-C58C27BD2E1E}" destId="{8D73DEBD-A291-40C4-847B-C10459D7D5EC}" srcOrd="1" destOrd="0" presId="urn:microsoft.com/office/officeart/2008/layout/HorizontalMultiLevelHierarchy"/>
    <dgm:cxn modelId="{D80D619F-ED19-409C-971E-46FCCDA3CF6E}" type="presParOf" srcId="{8111EE39-ADBD-4727-9909-B2FCCDA5F5CA}" destId="{D3741056-397D-4C24-9150-E5404DF166D1}" srcOrd="2" destOrd="0" presId="urn:microsoft.com/office/officeart/2008/layout/HorizontalMultiLevelHierarchy"/>
    <dgm:cxn modelId="{43C9A34D-EA7C-44F6-936B-7BFB31E4406D}" type="presParOf" srcId="{D3741056-397D-4C24-9150-E5404DF166D1}" destId="{E8F315A9-DF16-4D6B-BB28-10658A6B201F}" srcOrd="0" destOrd="0" presId="urn:microsoft.com/office/officeart/2008/layout/HorizontalMultiLevelHierarchy"/>
    <dgm:cxn modelId="{0FB93696-B5BE-4F2B-BCB1-052D038003C4}" type="presParOf" srcId="{8111EE39-ADBD-4727-9909-B2FCCDA5F5CA}" destId="{A2F0B1E4-A17B-4081-8BDA-A28A10A050E8}" srcOrd="3" destOrd="0" presId="urn:microsoft.com/office/officeart/2008/layout/HorizontalMultiLevelHierarchy"/>
    <dgm:cxn modelId="{B41DFDA5-73AC-412B-B145-8DB29A7A7235}" type="presParOf" srcId="{A2F0B1E4-A17B-4081-8BDA-A28A10A050E8}" destId="{11086C9C-A189-46F7-89B1-D207C54ED51F}" srcOrd="0" destOrd="0" presId="urn:microsoft.com/office/officeart/2008/layout/HorizontalMultiLevelHierarchy"/>
    <dgm:cxn modelId="{EC49217E-D6E8-4340-B2E2-32B0F57CC757}" type="presParOf" srcId="{A2F0B1E4-A17B-4081-8BDA-A28A10A050E8}" destId="{D6342CC6-A31B-4025-A7A0-350B8B126FF0}" srcOrd="1" destOrd="0" presId="urn:microsoft.com/office/officeart/2008/layout/HorizontalMultiLevelHierarchy"/>
    <dgm:cxn modelId="{9870F90C-3A39-4AEF-993D-B5048DA2B373}" type="presParOf" srcId="{6CA40DC5-2799-479F-A5FF-22CFAC466B91}" destId="{991C04BA-3FD8-46E4-8971-74D680BDF367}" srcOrd="4" destOrd="0" presId="urn:microsoft.com/office/officeart/2008/layout/HorizontalMultiLevelHierarchy"/>
    <dgm:cxn modelId="{0381D9C8-56E9-4A71-B16D-51CE030132B7}" type="presParOf" srcId="{991C04BA-3FD8-46E4-8971-74D680BDF367}" destId="{54DB68CA-0973-4DF5-A223-705DEC32941D}" srcOrd="0" destOrd="0" presId="urn:microsoft.com/office/officeart/2008/layout/HorizontalMultiLevelHierarchy"/>
    <dgm:cxn modelId="{4243021A-FC6E-49C4-825C-B0E0AF87AC6F}" type="presParOf" srcId="{6CA40DC5-2799-479F-A5FF-22CFAC466B91}" destId="{1499E948-6A00-49EE-8061-4292F872D5EB}" srcOrd="5" destOrd="0" presId="urn:microsoft.com/office/officeart/2008/layout/HorizontalMultiLevelHierarchy"/>
    <dgm:cxn modelId="{26970600-9D7B-4C0A-8654-BC7ABC97FEA3}" type="presParOf" srcId="{1499E948-6A00-49EE-8061-4292F872D5EB}" destId="{91D8CC5C-E762-40F0-8FBE-A276C81D0100}" srcOrd="0" destOrd="0" presId="urn:microsoft.com/office/officeart/2008/layout/HorizontalMultiLevelHierarchy"/>
    <dgm:cxn modelId="{92A4BC9D-99E3-4C80-B273-F3B6E2C10A09}" type="presParOf" srcId="{1499E948-6A00-49EE-8061-4292F872D5EB}" destId="{9C4933FF-E7B1-455C-B9FB-99D5E26ADA2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1C04BA-3FD8-46E4-8971-74D680BDF367}">
      <dsp:nvSpPr>
        <dsp:cNvPr id="0" name=""/>
        <dsp:cNvSpPr/>
      </dsp:nvSpPr>
      <dsp:spPr>
        <a:xfrm>
          <a:off x="1046552" y="2277141"/>
          <a:ext cx="497930" cy="1423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8965" y="0"/>
              </a:lnTo>
              <a:lnTo>
                <a:pt x="248965" y="1423200"/>
              </a:lnTo>
              <a:lnTo>
                <a:pt x="497930" y="142320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" b="1" kern="1200"/>
        </a:p>
      </dsp:txBody>
      <dsp:txXfrm>
        <a:off x="1257823" y="2951046"/>
        <a:ext cx="75389" cy="75389"/>
      </dsp:txXfrm>
    </dsp:sp>
    <dsp:sp modelId="{D3741056-397D-4C24-9150-E5404DF166D1}">
      <dsp:nvSpPr>
        <dsp:cNvPr id="0" name=""/>
        <dsp:cNvSpPr/>
      </dsp:nvSpPr>
      <dsp:spPr>
        <a:xfrm>
          <a:off x="4034134" y="2751541"/>
          <a:ext cx="497930" cy="474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8965" y="0"/>
              </a:lnTo>
              <a:lnTo>
                <a:pt x="248965" y="474400"/>
              </a:lnTo>
              <a:lnTo>
                <a:pt x="497930" y="47440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" b="1" kern="1200"/>
        </a:p>
      </dsp:txBody>
      <dsp:txXfrm>
        <a:off x="4265906" y="2971547"/>
        <a:ext cx="34387" cy="34387"/>
      </dsp:txXfrm>
    </dsp:sp>
    <dsp:sp modelId="{DB27CA74-77BE-4D9C-B256-E3A3D203807A}">
      <dsp:nvSpPr>
        <dsp:cNvPr id="0" name=""/>
        <dsp:cNvSpPr/>
      </dsp:nvSpPr>
      <dsp:spPr>
        <a:xfrm>
          <a:off x="4034134" y="2277141"/>
          <a:ext cx="497930" cy="474400"/>
        </a:xfrm>
        <a:custGeom>
          <a:avLst/>
          <a:gdLst/>
          <a:ahLst/>
          <a:cxnLst/>
          <a:rect l="0" t="0" r="0" b="0"/>
          <a:pathLst>
            <a:path>
              <a:moveTo>
                <a:pt x="0" y="474400"/>
              </a:moveTo>
              <a:lnTo>
                <a:pt x="248965" y="474400"/>
              </a:lnTo>
              <a:lnTo>
                <a:pt x="248965" y="0"/>
              </a:lnTo>
              <a:lnTo>
                <a:pt x="497930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" b="1" kern="1200"/>
        </a:p>
      </dsp:txBody>
      <dsp:txXfrm>
        <a:off x="4265906" y="2497147"/>
        <a:ext cx="34387" cy="34387"/>
      </dsp:txXfrm>
    </dsp:sp>
    <dsp:sp modelId="{5951EAF7-D4E6-4CEF-AEE0-D94B348A5BC7}">
      <dsp:nvSpPr>
        <dsp:cNvPr id="0" name=""/>
        <dsp:cNvSpPr/>
      </dsp:nvSpPr>
      <dsp:spPr>
        <a:xfrm>
          <a:off x="1046552" y="2277141"/>
          <a:ext cx="497930" cy="474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8965" y="0"/>
              </a:lnTo>
              <a:lnTo>
                <a:pt x="248965" y="474400"/>
              </a:lnTo>
              <a:lnTo>
                <a:pt x="497930" y="47440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" b="1" kern="1200"/>
        </a:p>
      </dsp:txBody>
      <dsp:txXfrm>
        <a:off x="1278324" y="2497147"/>
        <a:ext cx="34387" cy="34387"/>
      </dsp:txXfrm>
    </dsp:sp>
    <dsp:sp modelId="{513AFE9F-0983-41D7-BA46-E8C87347271E}">
      <dsp:nvSpPr>
        <dsp:cNvPr id="0" name=""/>
        <dsp:cNvSpPr/>
      </dsp:nvSpPr>
      <dsp:spPr>
        <a:xfrm>
          <a:off x="4034134" y="853940"/>
          <a:ext cx="497930" cy="4744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8965" y="0"/>
              </a:lnTo>
              <a:lnTo>
                <a:pt x="248965" y="474400"/>
              </a:lnTo>
              <a:lnTo>
                <a:pt x="497930" y="47440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" b="1" kern="1200"/>
        </a:p>
      </dsp:txBody>
      <dsp:txXfrm>
        <a:off x="4265906" y="1073947"/>
        <a:ext cx="34387" cy="34387"/>
      </dsp:txXfrm>
    </dsp:sp>
    <dsp:sp modelId="{4CB34DD3-8F59-4E35-AEAE-5EB2690E99D6}">
      <dsp:nvSpPr>
        <dsp:cNvPr id="0" name=""/>
        <dsp:cNvSpPr/>
      </dsp:nvSpPr>
      <dsp:spPr>
        <a:xfrm>
          <a:off x="4034134" y="379540"/>
          <a:ext cx="497930" cy="474400"/>
        </a:xfrm>
        <a:custGeom>
          <a:avLst/>
          <a:gdLst/>
          <a:ahLst/>
          <a:cxnLst/>
          <a:rect l="0" t="0" r="0" b="0"/>
          <a:pathLst>
            <a:path>
              <a:moveTo>
                <a:pt x="0" y="474400"/>
              </a:moveTo>
              <a:lnTo>
                <a:pt x="248965" y="474400"/>
              </a:lnTo>
              <a:lnTo>
                <a:pt x="248965" y="0"/>
              </a:lnTo>
              <a:lnTo>
                <a:pt x="497930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" b="1" kern="1200"/>
        </a:p>
      </dsp:txBody>
      <dsp:txXfrm>
        <a:off x="4265906" y="599547"/>
        <a:ext cx="34387" cy="34387"/>
      </dsp:txXfrm>
    </dsp:sp>
    <dsp:sp modelId="{23FF5C97-6D8D-4C0C-A6F3-C60FC74746AE}">
      <dsp:nvSpPr>
        <dsp:cNvPr id="0" name=""/>
        <dsp:cNvSpPr/>
      </dsp:nvSpPr>
      <dsp:spPr>
        <a:xfrm>
          <a:off x="1046552" y="853940"/>
          <a:ext cx="497930" cy="1423200"/>
        </a:xfrm>
        <a:custGeom>
          <a:avLst/>
          <a:gdLst/>
          <a:ahLst/>
          <a:cxnLst/>
          <a:rect l="0" t="0" r="0" b="0"/>
          <a:pathLst>
            <a:path>
              <a:moveTo>
                <a:pt x="0" y="1423200"/>
              </a:moveTo>
              <a:lnTo>
                <a:pt x="248965" y="1423200"/>
              </a:lnTo>
              <a:lnTo>
                <a:pt x="248965" y="0"/>
              </a:lnTo>
              <a:lnTo>
                <a:pt x="497930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0" b="1" kern="1200"/>
        </a:p>
      </dsp:txBody>
      <dsp:txXfrm>
        <a:off x="1257823" y="1527846"/>
        <a:ext cx="75389" cy="75389"/>
      </dsp:txXfrm>
    </dsp:sp>
    <dsp:sp modelId="{C767C088-5265-47BC-9C17-67EB32B80B81}">
      <dsp:nvSpPr>
        <dsp:cNvPr id="0" name=""/>
        <dsp:cNvSpPr/>
      </dsp:nvSpPr>
      <dsp:spPr>
        <a:xfrm rot="16200000">
          <a:off x="-1330441" y="1897621"/>
          <a:ext cx="3994947" cy="759040"/>
        </a:xfrm>
        <a:prstGeom prst="rect">
          <a:avLst/>
        </a:prstGeom>
        <a:solidFill>
          <a:schemeClr val="accent5">
            <a:lumMod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400" b="1" kern="1200">
              <a:solidFill>
                <a:schemeClr val="accent5">
                  <a:lumMod val="25000"/>
                </a:schemeClr>
              </a:solidFill>
            </a:rPr>
            <a:t>THỔ NHƯỠNG</a:t>
          </a:r>
          <a:endParaRPr lang="en-US" sz="1400" b="1" kern="1200" dirty="0">
            <a:solidFill>
              <a:schemeClr val="accent5">
                <a:lumMod val="25000"/>
              </a:schemeClr>
            </a:solidFill>
          </a:endParaRPr>
        </a:p>
      </dsp:txBody>
      <dsp:txXfrm>
        <a:off x="-1330441" y="1897621"/>
        <a:ext cx="3994947" cy="759040"/>
      </dsp:txXfrm>
    </dsp:sp>
    <dsp:sp modelId="{E95928B4-F1CF-408E-B0B7-5D9295A6451A}">
      <dsp:nvSpPr>
        <dsp:cNvPr id="0" name=""/>
        <dsp:cNvSpPr/>
      </dsp:nvSpPr>
      <dsp:spPr>
        <a:xfrm>
          <a:off x="1544483" y="474420"/>
          <a:ext cx="2489651" cy="75904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400" b="1" kern="1200" dirty="0"/>
            <a:t>Chất rắn</a:t>
          </a:r>
          <a:endParaRPr lang="en-US" sz="1400" b="1" kern="1200" dirty="0"/>
        </a:p>
      </dsp:txBody>
      <dsp:txXfrm>
        <a:off x="1544483" y="474420"/>
        <a:ext cx="2489651" cy="759040"/>
      </dsp:txXfrm>
    </dsp:sp>
    <dsp:sp modelId="{3618F286-5C9F-45EB-BAA8-EC9859CE73DF}">
      <dsp:nvSpPr>
        <dsp:cNvPr id="0" name=""/>
        <dsp:cNvSpPr/>
      </dsp:nvSpPr>
      <dsp:spPr>
        <a:xfrm>
          <a:off x="4532064" y="20"/>
          <a:ext cx="2489651" cy="7590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400" b="1" kern="1200" dirty="0"/>
            <a:t>Chất vô cơ</a:t>
          </a:r>
          <a:endParaRPr lang="en-US" sz="1400" b="1" kern="1200" dirty="0"/>
        </a:p>
      </dsp:txBody>
      <dsp:txXfrm>
        <a:off x="4532064" y="20"/>
        <a:ext cx="2489651" cy="759040"/>
      </dsp:txXfrm>
    </dsp:sp>
    <dsp:sp modelId="{F0F4015D-57C7-451D-BAF4-76E5ED20E2B3}">
      <dsp:nvSpPr>
        <dsp:cNvPr id="0" name=""/>
        <dsp:cNvSpPr/>
      </dsp:nvSpPr>
      <dsp:spPr>
        <a:xfrm>
          <a:off x="4532064" y="948820"/>
          <a:ext cx="2489651" cy="7590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400" b="1" kern="1200" dirty="0"/>
            <a:t>Chất hữu cơ</a:t>
          </a:r>
          <a:endParaRPr lang="en-US" sz="1400" b="1" kern="1200" dirty="0"/>
        </a:p>
      </dsp:txBody>
      <dsp:txXfrm>
        <a:off x="4532064" y="948820"/>
        <a:ext cx="2489651" cy="759040"/>
      </dsp:txXfrm>
    </dsp:sp>
    <dsp:sp modelId="{291CE97B-A424-4389-8301-4F35FD0D4612}">
      <dsp:nvSpPr>
        <dsp:cNvPr id="0" name=""/>
        <dsp:cNvSpPr/>
      </dsp:nvSpPr>
      <dsp:spPr>
        <a:xfrm>
          <a:off x="1544483" y="2372021"/>
          <a:ext cx="2489651" cy="75904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400" b="1" kern="1200" dirty="0"/>
            <a:t>Khe hở giữa các hạt</a:t>
          </a:r>
          <a:endParaRPr lang="en-US" sz="1400" b="1" kern="1200" dirty="0"/>
        </a:p>
      </dsp:txBody>
      <dsp:txXfrm>
        <a:off x="1544483" y="2372021"/>
        <a:ext cx="2489651" cy="759040"/>
      </dsp:txXfrm>
    </dsp:sp>
    <dsp:sp modelId="{3AF41578-FF2B-40BF-9C3F-B3324A7DD3ED}">
      <dsp:nvSpPr>
        <dsp:cNvPr id="0" name=""/>
        <dsp:cNvSpPr/>
      </dsp:nvSpPr>
      <dsp:spPr>
        <a:xfrm>
          <a:off x="4532064" y="1897621"/>
          <a:ext cx="2489651" cy="7590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400" b="1" kern="1200" dirty="0"/>
            <a:t>Không khí</a:t>
          </a:r>
          <a:endParaRPr lang="en-US" sz="1400" b="1" kern="1200" dirty="0"/>
        </a:p>
      </dsp:txBody>
      <dsp:txXfrm>
        <a:off x="4532064" y="1897621"/>
        <a:ext cx="2489651" cy="759040"/>
      </dsp:txXfrm>
    </dsp:sp>
    <dsp:sp modelId="{11086C9C-A189-46F7-89B1-D207C54ED51F}">
      <dsp:nvSpPr>
        <dsp:cNvPr id="0" name=""/>
        <dsp:cNvSpPr/>
      </dsp:nvSpPr>
      <dsp:spPr>
        <a:xfrm>
          <a:off x="4532064" y="2846421"/>
          <a:ext cx="2489651" cy="7590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400" b="1" kern="1200" dirty="0"/>
            <a:t>Nước</a:t>
          </a:r>
          <a:endParaRPr lang="en-US" sz="1400" b="1" kern="1200" dirty="0"/>
        </a:p>
      </dsp:txBody>
      <dsp:txXfrm>
        <a:off x="4532064" y="2846421"/>
        <a:ext cx="2489651" cy="759040"/>
      </dsp:txXfrm>
    </dsp:sp>
    <dsp:sp modelId="{91D8CC5C-E762-40F0-8FBE-A276C81D0100}">
      <dsp:nvSpPr>
        <dsp:cNvPr id="0" name=""/>
        <dsp:cNvSpPr/>
      </dsp:nvSpPr>
      <dsp:spPr>
        <a:xfrm>
          <a:off x="1544483" y="3320821"/>
          <a:ext cx="2489651" cy="75904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400" b="1" kern="1200" dirty="0"/>
            <a:t>Các loài sinh vật</a:t>
          </a:r>
          <a:endParaRPr lang="en-US" sz="1400" b="1" kern="1200" dirty="0"/>
        </a:p>
      </dsp:txBody>
      <dsp:txXfrm>
        <a:off x="1544483" y="3320821"/>
        <a:ext cx="2489651" cy="759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0.43774</cdr:x>
      <cdr:y>0.302</cdr:y>
    </cdr:from>
    <cdr:to>
      <cdr:x>0.58921</cdr:x>
      <cdr:y>0.78146</cdr:y>
    </cdr:to>
    <cdr:grpSp>
      <cdr:nvGrpSpPr>
        <cdr:cNvPr id="4" name="Group 3">
          <a:extLst xmlns:a="http://schemas.openxmlformats.org/drawingml/2006/main">
            <a:ext uri="{FF2B5EF4-FFF2-40B4-BE49-F238E27FC236}">
              <a16:creationId xmlns:a16="http://schemas.microsoft.com/office/drawing/2014/main" id="{E4D064E2-0897-4A81-8289-88B4E0CDA864}"/>
            </a:ext>
          </a:extLst>
        </cdr:cNvPr>
        <cdr:cNvGrpSpPr/>
      </cdr:nvGrpSpPr>
      <cdr:grpSpPr>
        <a:xfrm xmlns:a="http://schemas.openxmlformats.org/drawingml/2006/main">
          <a:off x="2447834" y="1126635"/>
          <a:ext cx="847017" cy="1788663"/>
          <a:chOff x="2293844" y="1055024"/>
          <a:chExt cx="793717" cy="1674980"/>
        </a:xfrm>
      </cdr:grpSpPr>
      <cdr:sp macro="" textlink="">
        <cdr:nvSpPr>
          <cdr:cNvPr id="2" name="TextBox 5">
            <a:extLst xmlns:a="http://schemas.openxmlformats.org/drawingml/2006/main">
              <a:ext uri="{FF2B5EF4-FFF2-40B4-BE49-F238E27FC236}">
                <a16:creationId xmlns:a16="http://schemas.microsoft.com/office/drawing/2014/main" id="{8F6E511B-B85B-4030-93A0-9F0B6B7656EF}"/>
              </a:ext>
            </a:extLst>
          </cdr:cNvPr>
          <cdr:cNvSpPr txBox="1"/>
        </cdr:nvSpPr>
        <cdr:spPr>
          <a:xfrm xmlns:a="http://schemas.openxmlformats.org/drawingml/2006/main">
            <a:off x="2620090" y="2441790"/>
            <a:ext cx="467471" cy="288214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none" rtlCol="0">
            <a:sp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vi-VN" sz="1400" b="1" dirty="0">
                <a:solidFill>
                  <a:schemeClr val="bg1"/>
                </a:solidFill>
                <a:latin typeface="Calibri (Body)"/>
              </a:rPr>
              <a:t>95%</a:t>
            </a:r>
            <a:endParaRPr lang="en-US" sz="1400" b="1" dirty="0">
              <a:solidFill>
                <a:schemeClr val="bg1"/>
              </a:solidFill>
              <a:latin typeface="Calibri (Body)"/>
            </a:endParaRPr>
          </a:p>
        </cdr:txBody>
      </cdr:sp>
      <cdr:sp macro="" textlink="">
        <cdr:nvSpPr>
          <cdr:cNvPr id="3" name="TextBox 5">
            <a:extLst xmlns:a="http://schemas.openxmlformats.org/drawingml/2006/main">
              <a:ext uri="{FF2B5EF4-FFF2-40B4-BE49-F238E27FC236}">
                <a16:creationId xmlns:a16="http://schemas.microsoft.com/office/drawing/2014/main" id="{2A6C18DA-DF59-4C6F-8924-BF6A88160A69}"/>
              </a:ext>
            </a:extLst>
          </cdr:cNvPr>
          <cdr:cNvSpPr txBox="1"/>
        </cdr:nvSpPr>
        <cdr:spPr>
          <a:xfrm xmlns:a="http://schemas.openxmlformats.org/drawingml/2006/main">
            <a:off x="2293844" y="1055024"/>
            <a:ext cx="381849" cy="288214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none" rtlCol="0">
            <a:sp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vi-VN" sz="1400" b="1" dirty="0">
                <a:solidFill>
                  <a:schemeClr val="bg1"/>
                </a:solidFill>
                <a:latin typeface="Calibri (Body)"/>
              </a:rPr>
              <a:t>5%</a:t>
            </a:r>
            <a:endParaRPr lang="en-US" sz="1400" b="1" dirty="0">
              <a:solidFill>
                <a:schemeClr val="bg1"/>
              </a:solidFill>
              <a:latin typeface="Calibri (Body)"/>
            </a:endParaRP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DE883-23B8-415F-B43F-BA8B28C2998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2EE2E-7248-4FF8-9BB1-302A57369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233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65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04D456D-FE1C-5C43-A674-EF4EAE80C1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53954" y="1"/>
            <a:ext cx="6737729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29146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04D456D-FE1C-5C43-A674-EF4EAE80C1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682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70790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04D456D-FE1C-5C43-A674-EF4EAE80C1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81116" y="1501897"/>
            <a:ext cx="2023684" cy="358607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06256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04D456D-FE1C-5C43-A674-EF4EAE80C1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8295" y="1363123"/>
            <a:ext cx="2744067" cy="36421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6924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04D456D-FE1C-5C43-A674-EF4EAE80C1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194762" y="1221547"/>
            <a:ext cx="5959589" cy="374754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51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78851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5E49-D469-4BCF-8121-64847C73C611}" type="datetime1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54041-2E98-4F93-BD88-6F31B056F4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868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F9ED6-252B-42C8-A695-7D60C05C1EFE}" type="datetime1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ABC4D-DE49-4E2B-990E-04383E3A35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5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2829-6EE6-4846-9CA9-EEBF2185A933}" type="datetime1">
              <a:rPr lang="en-US" smtClean="0"/>
              <a:t>9/26/2019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ABC4D-DE49-4E2B-990E-04383E3A35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177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EB961-588F-4E07-B632-D58F0F34856F}" type="datetime1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54041-2E98-4F93-BD88-6F31B056F4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09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hf hdr="0" ftr="0" dt="0"/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30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1pPr>
    </p:titleStyle>
    <p:bodyStyle>
      <a:lvl1pPr marL="0" indent="0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1pPr>
      <a:lvl2pPr marL="457086" indent="0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2pPr>
      <a:lvl3pPr marL="914172" indent="0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3pPr>
      <a:lvl4pPr marL="1371257" indent="0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0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4pPr>
      <a:lvl5pPr marL="1828343" indent="0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000" b="0" i="0" kern="1200">
          <a:solidFill>
            <a:schemeClr val="tx1"/>
          </a:solidFill>
          <a:latin typeface="Lato Regular" charset="0"/>
          <a:ea typeface="Lato Regular" charset="0"/>
          <a:cs typeface="Lato Regular" charset="0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3025210"/>
            <a:ext cx="6893038" cy="1299901"/>
          </a:xfrm>
        </p:spPr>
        <p:txBody>
          <a:bodyPr>
            <a:normAutofit/>
          </a:bodyPr>
          <a:lstStyle/>
          <a:p>
            <a:r>
              <a:rPr lang="vi-VN" sz="6000" b="1" dirty="0">
                <a:solidFill>
                  <a:schemeClr val="accent6"/>
                </a:solidFill>
                <a:latin typeface="Calibri (Body)"/>
              </a:rPr>
              <a:t>SỰ HÌNH THÀNH ĐẤT</a:t>
            </a:r>
            <a:endParaRPr lang="en-US" sz="6000" b="1" dirty="0">
              <a:solidFill>
                <a:schemeClr val="accent6"/>
              </a:solidFill>
              <a:latin typeface="Calibri (Body)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00898"/>
            <a:ext cx="6155328" cy="1143000"/>
          </a:xfrm>
        </p:spPr>
        <p:txBody>
          <a:bodyPr>
            <a:normAutofit/>
          </a:bodyPr>
          <a:lstStyle/>
          <a:p>
            <a:r>
              <a:rPr lang="vi-VN" sz="2000" dirty="0">
                <a:latin typeface="Calibri (Body)"/>
              </a:rPr>
              <a:t>ĐẶNG HOÀI HÂN</a:t>
            </a:r>
            <a:r>
              <a:rPr lang="en-US" sz="2000" dirty="0">
                <a:latin typeface="Calibri (Body)"/>
              </a:rPr>
              <a:t>			1615099</a:t>
            </a:r>
            <a:endParaRPr lang="vi-VN" sz="2000" dirty="0">
              <a:latin typeface="Calibri (Body)"/>
            </a:endParaRPr>
          </a:p>
          <a:p>
            <a:r>
              <a:rPr lang="vi-VN" sz="2000" dirty="0">
                <a:latin typeface="Calibri (Body)"/>
              </a:rPr>
              <a:t>Nguyễn thị minh hương</a:t>
            </a:r>
            <a:r>
              <a:rPr lang="en-US" sz="2000" dirty="0">
                <a:latin typeface="Calibri (Body)"/>
              </a:rPr>
              <a:t>		1615139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A5EC45-C840-4550-A942-6B27B135D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54041-2E98-4F93-BD88-6F31B056F4A2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0C5AC1-1059-4040-A713-30ED7336E11C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B93B4E-0887-43E4-BDF0-AD2DF89BC4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9" t="153" r="7372" b="177"/>
          <a:stretch/>
        </p:blipFill>
        <p:spPr>
          <a:xfrm>
            <a:off x="9049997" y="-1"/>
            <a:ext cx="3142004" cy="687167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BD90EDB-AEEC-439E-95EC-3D7B71167971}"/>
              </a:ext>
            </a:extLst>
          </p:cNvPr>
          <p:cNvSpPr/>
          <p:nvPr/>
        </p:nvSpPr>
        <p:spPr>
          <a:xfrm>
            <a:off x="0" y="3546505"/>
            <a:ext cx="897308" cy="5811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34F9D5-3962-455B-B572-1BDE92B756AD}"/>
              </a:ext>
            </a:extLst>
          </p:cNvPr>
          <p:cNvSpPr txBox="1"/>
          <p:nvPr/>
        </p:nvSpPr>
        <p:spPr>
          <a:xfrm>
            <a:off x="2640054" y="515181"/>
            <a:ext cx="51092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TR</a:t>
            </a:r>
            <a:r>
              <a:rPr lang="vi-VN" sz="1600" b="1" dirty="0">
                <a:latin typeface="Calibri (Body)"/>
              </a:rPr>
              <a:t>Ư</a:t>
            </a:r>
            <a:r>
              <a:rPr lang="en-US" sz="1600" b="1" dirty="0"/>
              <a:t>ỜNG ĐẠI HỌC KHOA HỌC TỰ NHIÊN, ĐHQG – TP.HCM</a:t>
            </a:r>
          </a:p>
          <a:p>
            <a:r>
              <a:rPr lang="en-US" sz="1600" b="1" dirty="0"/>
              <a:t>KHOA SINH HỌC – CÔNG NGHỆ SINH HỌC</a:t>
            </a:r>
          </a:p>
          <a:p>
            <a:r>
              <a:rPr lang="en-US" sz="1600" b="1" dirty="0"/>
              <a:t>BỘ MÔN SINH THÁI SINH HỌC TIẾN HÓA</a:t>
            </a:r>
          </a:p>
          <a:p>
            <a:r>
              <a:rPr lang="en-US" sz="1600" b="1" dirty="0"/>
              <a:t>MÔN ỨNG DỤNG SINH THÁI HỌC TRONG SỬ DỤNG ĐẤT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DC362B-F34E-4262-AD5A-4BFAFCDB9378}"/>
              </a:ext>
            </a:extLst>
          </p:cNvPr>
          <p:cNvSpPr txBox="1"/>
          <p:nvPr/>
        </p:nvSpPr>
        <p:spPr>
          <a:xfrm>
            <a:off x="2640054" y="1689825"/>
            <a:ext cx="34559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GIẢNG VIÊN GIẢNG DẠY: </a:t>
            </a:r>
            <a:r>
              <a:rPr lang="en-US" sz="1400" dirty="0" err="1"/>
              <a:t>Th.S</a:t>
            </a:r>
            <a:r>
              <a:rPr lang="en-US" sz="1400" dirty="0"/>
              <a:t>. LÊ CÔNG MẪN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24602B-0D84-4036-84DD-506D9B5408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65" y="515181"/>
            <a:ext cx="1887057" cy="148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434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D9224A-150B-40A2-B655-0FD4E761592B}"/>
              </a:ext>
            </a:extLst>
          </p:cNvPr>
          <p:cNvSpPr txBox="1"/>
          <p:nvPr/>
        </p:nvSpPr>
        <p:spPr>
          <a:xfrm>
            <a:off x="1134834" y="3372450"/>
            <a:ext cx="54377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accent2">
                    <a:lumMod val="50000"/>
                  </a:schemeClr>
                </a:solidFill>
                <a:latin typeface="Calibri (Body)"/>
              </a:rPr>
              <a:t>QUÁ TRÌNH PHONG HÓA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418888-AB78-4159-91F7-BC3F38F85147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EE5E13-708A-4E26-846B-726997DBAAC4}"/>
              </a:ext>
            </a:extLst>
          </p:cNvPr>
          <p:cNvSpPr/>
          <p:nvPr/>
        </p:nvSpPr>
        <p:spPr>
          <a:xfrm>
            <a:off x="0" y="3435836"/>
            <a:ext cx="897308" cy="5811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rock&#10;&#10;Description automatically generated">
            <a:extLst>
              <a:ext uri="{FF2B5EF4-FFF2-40B4-BE49-F238E27FC236}">
                <a16:creationId xmlns:a16="http://schemas.microsoft.com/office/drawing/2014/main" id="{65AFDD0C-27E6-4F52-B06D-D021DB123A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36"/>
          <a:stretch/>
        </p:blipFill>
        <p:spPr>
          <a:xfrm>
            <a:off x="7431296" y="-83608"/>
            <a:ext cx="4760705" cy="696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10551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7884E375-77C1-4832-822C-F6C475C5744E}"/>
              </a:ext>
            </a:extLst>
          </p:cNvPr>
          <p:cNvSpPr txBox="1"/>
          <p:nvPr/>
        </p:nvSpPr>
        <p:spPr>
          <a:xfrm>
            <a:off x="547075" y="1664235"/>
            <a:ext cx="108924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Dưới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sự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tác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động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của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nước</a:t>
            </a:r>
            <a:r>
              <a:rPr lang="en-US" sz="2400" dirty="0">
                <a:solidFill>
                  <a:schemeClr val="accent6"/>
                </a:solidFill>
              </a:rPr>
              <a:t>, </a:t>
            </a:r>
            <a:r>
              <a:rPr lang="en-US" sz="2400" dirty="0" err="1">
                <a:solidFill>
                  <a:schemeClr val="accent6"/>
                </a:solidFill>
              </a:rPr>
              <a:t>các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chất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khí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như</a:t>
            </a:r>
            <a:r>
              <a:rPr lang="en-US" sz="2400" dirty="0">
                <a:solidFill>
                  <a:schemeClr val="accent6"/>
                </a:solidFill>
              </a:rPr>
              <a:t> O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sz="2400" dirty="0">
                <a:solidFill>
                  <a:schemeClr val="accent6"/>
                </a:solidFill>
              </a:rPr>
              <a:t>, CO</a:t>
            </a:r>
            <a:r>
              <a:rPr lang="en-US" dirty="0">
                <a:solidFill>
                  <a:schemeClr val="accent6"/>
                </a:solidFill>
              </a:rPr>
              <a:t>2</a:t>
            </a:r>
            <a:r>
              <a:rPr lang="en-US" sz="2400" dirty="0">
                <a:solidFill>
                  <a:schemeClr val="accent6"/>
                </a:solidFill>
              </a:rPr>
              <a:t>... </a:t>
            </a:r>
            <a:r>
              <a:rPr lang="en-US" sz="2400" dirty="0" err="1">
                <a:solidFill>
                  <a:schemeClr val="accent6"/>
                </a:solidFill>
              </a:rPr>
              <a:t>và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nguồn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năng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lượng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bức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xạ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mặt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trời</a:t>
            </a:r>
            <a:r>
              <a:rPr lang="en-US" sz="2400" dirty="0">
                <a:solidFill>
                  <a:schemeClr val="accent6"/>
                </a:solidFill>
              </a:rPr>
              <a:t>, </a:t>
            </a:r>
            <a:r>
              <a:rPr lang="en-US" sz="2400" dirty="0" err="1">
                <a:solidFill>
                  <a:schemeClr val="accent6"/>
                </a:solidFill>
              </a:rPr>
              <a:t>các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lộ</a:t>
            </a:r>
            <a:r>
              <a:rPr lang="en-US" sz="2400" dirty="0">
                <a:solidFill>
                  <a:schemeClr val="accent6"/>
                </a:solidFill>
              </a:rPr>
              <a:t> ra ở </a:t>
            </a:r>
            <a:r>
              <a:rPr lang="en-US" sz="2400" dirty="0" err="1">
                <a:solidFill>
                  <a:schemeClr val="accent6"/>
                </a:solidFill>
              </a:rPr>
              <a:t>phía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ngoài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cùng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của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vỏ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trái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đất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bị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phá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huỷ</a:t>
            </a:r>
            <a:r>
              <a:rPr lang="en-US" sz="2400" dirty="0">
                <a:solidFill>
                  <a:schemeClr val="accent6"/>
                </a:solidFill>
              </a:rPr>
              <a:t>. </a:t>
            </a:r>
            <a:r>
              <a:rPr lang="en-US" sz="2400" dirty="0" err="1">
                <a:solidFill>
                  <a:schemeClr val="accent6"/>
                </a:solidFill>
              </a:rPr>
              <a:t>Quá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trình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phá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huỷ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được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gọi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quá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trình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phong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hoá</a:t>
            </a:r>
            <a:r>
              <a:rPr lang="en-US" sz="2400" dirty="0">
                <a:solidFill>
                  <a:schemeClr val="accent6"/>
                </a:solidFill>
              </a:rPr>
              <a:t>. </a:t>
            </a:r>
          </a:p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M" sz="2400" dirty="0">
              <a:solidFill>
                <a:schemeClr val="accent6"/>
              </a:solidFill>
            </a:endParaRPr>
          </a:p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Có</a:t>
            </a:r>
            <a:r>
              <a:rPr lang="en-US" sz="2400" dirty="0">
                <a:solidFill>
                  <a:schemeClr val="accent6"/>
                </a:solidFill>
              </a:rPr>
              <a:t> 3 </a:t>
            </a:r>
            <a:r>
              <a:rPr lang="en-US" sz="2400" dirty="0" err="1">
                <a:solidFill>
                  <a:schemeClr val="accent6"/>
                </a:solidFill>
              </a:rPr>
              <a:t>loại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phong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 :</a:t>
            </a:r>
          </a:p>
          <a:p>
            <a:pPr lvl="1"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Phong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lý</a:t>
            </a:r>
            <a:endParaRPr lang="en-US" sz="2400" dirty="0">
              <a:solidFill>
                <a:schemeClr val="accent6"/>
              </a:solidFill>
            </a:endParaRPr>
          </a:p>
          <a:p>
            <a:pPr lvl="1"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Phong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học</a:t>
            </a:r>
            <a:endParaRPr lang="en-US" sz="2400" dirty="0">
              <a:solidFill>
                <a:schemeClr val="accent6"/>
              </a:solidFill>
            </a:endParaRPr>
          </a:p>
          <a:p>
            <a:pPr lvl="1"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Phong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sinh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học</a:t>
            </a:r>
            <a:endParaRPr lang="en-US" sz="2400" dirty="0">
              <a:solidFill>
                <a:schemeClr val="accent6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234D222-BDFB-43A3-AEF2-02809CC57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11060"/>
            <a:ext cx="12192000" cy="812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39F396C-5DF9-47F9-BA63-60D490A1C6A2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FD4FBDD-D7FD-436A-AFDB-F4E1187EE5F4}"/>
              </a:ext>
            </a:extLst>
          </p:cNvPr>
          <p:cNvGrpSpPr/>
          <p:nvPr/>
        </p:nvGrpSpPr>
        <p:grpSpPr>
          <a:xfrm>
            <a:off x="0" y="971926"/>
            <a:ext cx="2919979" cy="553998"/>
            <a:chOff x="0" y="971926"/>
            <a:chExt cx="2919979" cy="55399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513B96C-8625-4191-A35E-1A09DE81A92E}"/>
                </a:ext>
              </a:extLst>
            </p:cNvPr>
            <p:cNvSpPr txBox="1"/>
            <p:nvPr/>
          </p:nvSpPr>
          <p:spPr>
            <a:xfrm>
              <a:off x="714375" y="971926"/>
              <a:ext cx="220560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PHONG HÓA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6C36E40-7DF8-4E22-B811-DEF20FD89FFB}"/>
                </a:ext>
              </a:extLst>
            </p:cNvPr>
            <p:cNvSpPr/>
            <p:nvPr/>
          </p:nvSpPr>
          <p:spPr>
            <a:xfrm>
              <a:off x="0" y="1103646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718216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7884E375-77C1-4832-822C-F6C475C5744E}"/>
              </a:ext>
            </a:extLst>
          </p:cNvPr>
          <p:cNvSpPr txBox="1"/>
          <p:nvPr/>
        </p:nvSpPr>
        <p:spPr>
          <a:xfrm>
            <a:off x="714375" y="1730198"/>
            <a:ext cx="52482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vỡ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vụn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loại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đá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hạt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cơ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giới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kích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thước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nhau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nhưng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chưa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thay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đổi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khoáng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hoá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đá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ban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accent6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234D222-BDFB-43A3-AEF2-02809CC57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11060"/>
            <a:ext cx="12192000" cy="812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7279B8-8E39-4F44-A67A-A43D802CBAD2}"/>
              </a:ext>
            </a:extLst>
          </p:cNvPr>
          <p:cNvSpPr txBox="1"/>
          <p:nvPr/>
        </p:nvSpPr>
        <p:spPr>
          <a:xfrm>
            <a:off x="714375" y="3793015"/>
            <a:ext cx="52482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Nguyên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gây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nên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việc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phá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vỡ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khoáng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đá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do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thay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đổi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nhiệt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áp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suất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tác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ngoại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ea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chemeClr val="accent6"/>
                </a:solidFill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accent6"/>
              </a:solidFill>
            </a:endParaRPr>
          </a:p>
        </p:txBody>
      </p:sp>
      <p:pic>
        <p:nvPicPr>
          <p:cNvPr id="6" name="Picture 2" descr="HÃ¬nh áº£nh cÃ³ liÃªn quan">
            <a:extLst>
              <a:ext uri="{FF2B5EF4-FFF2-40B4-BE49-F238E27FC236}">
                <a16:creationId xmlns:a16="http://schemas.microsoft.com/office/drawing/2014/main" id="{3B91856A-94AC-450E-8AAE-2181E95D6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488434"/>
            <a:ext cx="6096001" cy="588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139BC36-9E2F-4100-B9F0-900EDB6E8E9D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CDA590E-8C59-4F52-98AE-CCA88C851B48}"/>
              </a:ext>
            </a:extLst>
          </p:cNvPr>
          <p:cNvGrpSpPr/>
          <p:nvPr/>
        </p:nvGrpSpPr>
        <p:grpSpPr>
          <a:xfrm>
            <a:off x="0" y="971926"/>
            <a:ext cx="4021884" cy="553998"/>
            <a:chOff x="0" y="971926"/>
            <a:chExt cx="4021884" cy="55399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39EF7BD-1345-464A-AA8C-7B120F199844}"/>
                </a:ext>
              </a:extLst>
            </p:cNvPr>
            <p:cNvSpPr txBox="1"/>
            <p:nvPr/>
          </p:nvSpPr>
          <p:spPr>
            <a:xfrm>
              <a:off x="714375" y="971926"/>
              <a:ext cx="330750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PHONG HÓA VẬT LÝ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D1B8E51-BFEB-4C7A-A09E-F945F9464AF6}"/>
                </a:ext>
              </a:extLst>
            </p:cNvPr>
            <p:cNvSpPr/>
            <p:nvPr/>
          </p:nvSpPr>
          <p:spPr>
            <a:xfrm>
              <a:off x="0" y="1103646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370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áº¿t quáº£ hÃ¬nh áº£nh cho phong hÃ³a hÃ³a há»c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4"/>
          <a:stretch/>
        </p:blipFill>
        <p:spPr bwMode="auto">
          <a:xfrm>
            <a:off x="6096000" y="563058"/>
            <a:ext cx="6096000" cy="573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14375" y="1763261"/>
            <a:ext cx="52292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6"/>
                </a:solidFill>
              </a:rPr>
              <a:t>Do </a:t>
            </a:r>
            <a:r>
              <a:rPr lang="en-US" sz="2400" dirty="0" err="1">
                <a:solidFill>
                  <a:schemeClr val="accent6"/>
                </a:solidFill>
              </a:rPr>
              <a:t>sự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tác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động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của</a:t>
            </a:r>
            <a:r>
              <a:rPr lang="en-US" sz="2400" dirty="0">
                <a:solidFill>
                  <a:schemeClr val="accent6"/>
                </a:solidFill>
              </a:rPr>
              <a:t> H</a:t>
            </a:r>
            <a:r>
              <a:rPr lang="en-US" sz="1400" dirty="0">
                <a:solidFill>
                  <a:schemeClr val="accent6"/>
                </a:solidFill>
              </a:rPr>
              <a:t>2</a:t>
            </a:r>
            <a:r>
              <a:rPr lang="en-US" sz="2400" dirty="0">
                <a:solidFill>
                  <a:schemeClr val="accent6"/>
                </a:solidFill>
              </a:rPr>
              <a:t>O, O</a:t>
            </a:r>
            <a:r>
              <a:rPr lang="en-US" sz="1400" dirty="0">
                <a:solidFill>
                  <a:schemeClr val="accent6"/>
                </a:solidFill>
              </a:rPr>
              <a:t>2</a:t>
            </a:r>
            <a:r>
              <a:rPr lang="en-US" sz="2400" dirty="0">
                <a:solidFill>
                  <a:schemeClr val="accent6"/>
                </a:solidFill>
              </a:rPr>
              <a:t>, CO</a:t>
            </a:r>
            <a:r>
              <a:rPr lang="en-US" sz="1400" dirty="0">
                <a:solidFill>
                  <a:schemeClr val="accent6"/>
                </a:solidFill>
              </a:rPr>
              <a:t>2</a:t>
            </a:r>
            <a:r>
              <a:rPr lang="en-US" sz="2400" dirty="0">
                <a:solidFill>
                  <a:schemeClr val="accent6"/>
                </a:solidFill>
              </a:rPr>
              <a:t>... </a:t>
            </a:r>
            <a:r>
              <a:rPr lang="en-US" sz="2400" dirty="0" err="1">
                <a:solidFill>
                  <a:schemeClr val="accent6"/>
                </a:solidFill>
              </a:rPr>
              <a:t>các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bị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phá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huỷ</a:t>
            </a:r>
            <a:r>
              <a:rPr lang="en-US" sz="2400" dirty="0">
                <a:solidFill>
                  <a:schemeClr val="accent6"/>
                </a:solidFill>
              </a:rPr>
              <a:t>, </a:t>
            </a:r>
            <a:r>
              <a:rPr lang="en-US" sz="2400" dirty="0" err="1">
                <a:solidFill>
                  <a:schemeClr val="accent6"/>
                </a:solidFill>
              </a:rPr>
              <a:t>thay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đổi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hình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dạng</a:t>
            </a:r>
            <a:r>
              <a:rPr lang="en-US" sz="2400" dirty="0">
                <a:solidFill>
                  <a:schemeClr val="accent6"/>
                </a:solidFill>
              </a:rPr>
              <a:t>, kích </a:t>
            </a:r>
            <a:r>
              <a:rPr lang="en-US" sz="2400" dirty="0" err="1">
                <a:solidFill>
                  <a:schemeClr val="accent6"/>
                </a:solidFill>
              </a:rPr>
              <a:t>thước</a:t>
            </a:r>
            <a:r>
              <a:rPr lang="en-US" sz="2400" dirty="0">
                <a:solidFill>
                  <a:schemeClr val="accent6"/>
                </a:solidFill>
              </a:rPr>
              <a:t>, </a:t>
            </a:r>
            <a:r>
              <a:rPr lang="en-US" sz="2400" dirty="0" err="1">
                <a:solidFill>
                  <a:schemeClr val="accent6"/>
                </a:solidFill>
              </a:rPr>
              <a:t>thành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phần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tính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chất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học</a:t>
            </a:r>
            <a:r>
              <a:rPr lang="en-US" sz="2400" dirty="0">
                <a:solidFill>
                  <a:schemeClr val="accent6"/>
                </a:solidFill>
              </a:rPr>
              <a:t>, </a:t>
            </a:r>
            <a:r>
              <a:rPr lang="en-US" sz="2400" dirty="0" err="1">
                <a:solidFill>
                  <a:schemeClr val="accent6"/>
                </a:solidFill>
              </a:rPr>
              <a:t>thông</a:t>
            </a:r>
            <a:r>
              <a:rPr lang="en-US" sz="2400" dirty="0">
                <a:solidFill>
                  <a:schemeClr val="accent6"/>
                </a:solidFill>
              </a:rPr>
              <a:t> qua </a:t>
            </a:r>
            <a:r>
              <a:rPr lang="en-US" sz="2400" dirty="0" err="1">
                <a:solidFill>
                  <a:schemeClr val="accent6"/>
                </a:solidFill>
              </a:rPr>
              <a:t>quá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trình</a:t>
            </a:r>
            <a:r>
              <a:rPr lang="en-US" sz="2400" dirty="0">
                <a:solidFill>
                  <a:schemeClr val="accent6"/>
                </a:solidFill>
              </a:rPr>
              <a:t>: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/>
                </a:solidFill>
              </a:rPr>
              <a:t>Oxy </a:t>
            </a:r>
            <a:r>
              <a:rPr lang="en-US" sz="2400" dirty="0" err="1">
                <a:solidFill>
                  <a:schemeClr val="accent6"/>
                </a:solidFill>
              </a:rPr>
              <a:t>hóa</a:t>
            </a:r>
            <a:endParaRPr lang="en-US" sz="2400" dirty="0">
              <a:solidFill>
                <a:schemeClr val="accent6"/>
              </a:solidFill>
            </a:endParaRP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Hydrat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hóa</a:t>
            </a:r>
            <a:endParaRPr lang="en-US" sz="2400" dirty="0">
              <a:solidFill>
                <a:schemeClr val="accent6"/>
              </a:solidFill>
            </a:endParaRP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Hòa</a:t>
            </a:r>
            <a:r>
              <a:rPr lang="en-US" sz="2400" dirty="0">
                <a:solidFill>
                  <a:schemeClr val="accent6"/>
                </a:solidFill>
              </a:rPr>
              <a:t> tan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Sét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hóa</a:t>
            </a:r>
            <a:endParaRPr lang="en-US" sz="2400" dirty="0">
              <a:solidFill>
                <a:schemeClr val="accent6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4B5D9E-01D0-4C18-88B6-E3A3F20D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ABC4D-DE49-4E2B-990E-04383E3A3510}" type="slidenum">
              <a:rPr lang="en-US" smtClean="0"/>
              <a:t>13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419AA6-4ECE-4B5C-9EC5-5A0F08797A01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33F763F-FB96-492F-AC48-D5720491F2E3}"/>
              </a:ext>
            </a:extLst>
          </p:cNvPr>
          <p:cNvGrpSpPr/>
          <p:nvPr/>
        </p:nvGrpSpPr>
        <p:grpSpPr>
          <a:xfrm>
            <a:off x="0" y="971926"/>
            <a:ext cx="4527342" cy="553998"/>
            <a:chOff x="0" y="971926"/>
            <a:chExt cx="4527342" cy="55399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A9EB29F-A4C0-4231-8488-ABEE84693D61}"/>
                </a:ext>
              </a:extLst>
            </p:cNvPr>
            <p:cNvSpPr txBox="1"/>
            <p:nvPr/>
          </p:nvSpPr>
          <p:spPr>
            <a:xfrm>
              <a:off x="714375" y="971926"/>
              <a:ext cx="381296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PHONG HÓA </a:t>
              </a:r>
              <a:r>
                <a:rPr lang="en-US" sz="3000" b="1" dirty="0" err="1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HÓA</a:t>
              </a:r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 HỌC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1408D67-F932-419C-97BA-23DD3B67D2BC}"/>
                </a:ext>
              </a:extLst>
            </p:cNvPr>
            <p:cNvSpPr/>
            <p:nvPr/>
          </p:nvSpPr>
          <p:spPr>
            <a:xfrm>
              <a:off x="0" y="1103646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99938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1763261"/>
            <a:ext cx="5076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bậc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thấp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bậc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cao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cũng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tham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phá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huỷ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khoáng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đá</a:t>
            </a:r>
            <a:r>
              <a:rPr lang="en-US" sz="2400" dirty="0">
                <a:solidFill>
                  <a:schemeClr val="accent6"/>
                </a:solidFill>
                <a:latin typeface="Calibri (Body)"/>
                <a:ea typeface="Times New Roman" panose="02020603050405020304" pitchFamily="18" charset="0"/>
              </a:rPr>
              <a:t>. </a:t>
            </a:r>
            <a:endParaRPr lang="en-US" sz="2400" dirty="0">
              <a:solidFill>
                <a:schemeClr val="accent6"/>
              </a:solidFill>
              <a:latin typeface="Calibri (Body)"/>
            </a:endParaRPr>
          </a:p>
        </p:txBody>
      </p:sp>
      <p:pic>
        <p:nvPicPr>
          <p:cNvPr id="7" name="Picture 6" descr="Káº¿t quáº£ hÃ¬nh áº£nh cho phong hÃ³a sinh há»c">
            <a:extLst>
              <a:ext uri="{FF2B5EF4-FFF2-40B4-BE49-F238E27FC236}">
                <a16:creationId xmlns:a16="http://schemas.microsoft.com/office/drawing/2014/main" id="{8B260A6C-0587-43CF-9DED-2F251B374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139" y="563058"/>
            <a:ext cx="7286290" cy="573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172425-B992-4BEC-937A-A69300FDA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ABC4D-DE49-4E2B-990E-04383E3A3510}" type="slidenum">
              <a:rPr lang="en-US" smtClean="0"/>
              <a:t>14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7BE75F-F195-4958-85EE-4FA2D4797E8E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612AC85-2925-4B9F-975A-4620056D3593}"/>
              </a:ext>
            </a:extLst>
          </p:cNvPr>
          <p:cNvGrpSpPr/>
          <p:nvPr/>
        </p:nvGrpSpPr>
        <p:grpSpPr>
          <a:xfrm>
            <a:off x="0" y="971926"/>
            <a:ext cx="4577484" cy="553998"/>
            <a:chOff x="0" y="971926"/>
            <a:chExt cx="4577484" cy="55399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291E89F-BA4D-460D-880F-3FE9C293FEF3}"/>
                </a:ext>
              </a:extLst>
            </p:cNvPr>
            <p:cNvSpPr txBox="1"/>
            <p:nvPr/>
          </p:nvSpPr>
          <p:spPr>
            <a:xfrm>
              <a:off x="714375" y="971926"/>
              <a:ext cx="386310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PHONG HÓA SINH HỌC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278080-CAB3-4539-B1A7-94F6FB27359C}"/>
                </a:ext>
              </a:extLst>
            </p:cNvPr>
            <p:cNvSpPr/>
            <p:nvPr/>
          </p:nvSpPr>
          <p:spPr>
            <a:xfrm>
              <a:off x="0" y="1103646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81104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D9224A-150B-40A2-B655-0FD4E761592B}"/>
              </a:ext>
            </a:extLst>
          </p:cNvPr>
          <p:cNvSpPr txBox="1"/>
          <p:nvPr/>
        </p:nvSpPr>
        <p:spPr>
          <a:xfrm>
            <a:off x="1134834" y="3372450"/>
            <a:ext cx="55962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accent2">
                    <a:lumMod val="50000"/>
                  </a:schemeClr>
                </a:solidFill>
                <a:latin typeface="Calibri (Body)"/>
              </a:rPr>
              <a:t>YẾU TỐ HÌNH THÀNH ĐẤT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418888-AB78-4159-91F7-BC3F38F85147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74C19A-D5BC-471F-8BD1-C311E23ED3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9" t="153" r="7372" b="177"/>
          <a:stretch/>
        </p:blipFill>
        <p:spPr>
          <a:xfrm>
            <a:off x="9049997" y="-1"/>
            <a:ext cx="3142004" cy="68716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8EE5E13-708A-4E26-846B-726997DBAAC4}"/>
              </a:ext>
            </a:extLst>
          </p:cNvPr>
          <p:cNvSpPr/>
          <p:nvPr/>
        </p:nvSpPr>
        <p:spPr>
          <a:xfrm>
            <a:off x="0" y="3435836"/>
            <a:ext cx="897308" cy="5811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38092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F74DFC-0121-493A-8699-F13A4A1415C3}"/>
              </a:ext>
            </a:extLst>
          </p:cNvPr>
          <p:cNvSpPr txBox="1"/>
          <p:nvPr/>
        </p:nvSpPr>
        <p:spPr>
          <a:xfrm>
            <a:off x="1334250" y="2514591"/>
            <a:ext cx="1828800" cy="914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5">
                    <a:lumMod val="25000"/>
                  </a:schemeClr>
                </a:solidFill>
              </a:rPr>
              <a:t>ĐÁ MẸ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1AE96E-CF56-47C6-8A77-19E345540CC9}"/>
              </a:ext>
            </a:extLst>
          </p:cNvPr>
          <p:cNvSpPr txBox="1"/>
          <p:nvPr/>
        </p:nvSpPr>
        <p:spPr>
          <a:xfrm>
            <a:off x="4681920" y="2514601"/>
            <a:ext cx="2743200" cy="914399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5">
                    <a:lumMod val="25000"/>
                  </a:schemeClr>
                </a:solidFill>
              </a:rPr>
              <a:t>MẪU CHẤT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C4BEA8-A86F-451D-B77F-3AF0AC2F02BE}"/>
              </a:ext>
            </a:extLst>
          </p:cNvPr>
          <p:cNvSpPr txBox="1"/>
          <p:nvPr/>
        </p:nvSpPr>
        <p:spPr>
          <a:xfrm>
            <a:off x="9028950" y="2514596"/>
            <a:ext cx="1828800" cy="91439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800" b="1" dirty="0">
                <a:solidFill>
                  <a:schemeClr val="accent5">
                    <a:lumMod val="25000"/>
                  </a:schemeClr>
                </a:solidFill>
              </a:rPr>
              <a:t>ĐẤT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0A83589-BC48-4F8E-98E1-BEEB9724FBD5}"/>
              </a:ext>
            </a:extLst>
          </p:cNvPr>
          <p:cNvCxnSpPr>
            <a:cxnSpLocks/>
            <a:stCxn id="4" idx="3"/>
            <a:endCxn id="7" idx="1"/>
          </p:cNvCxnSpPr>
          <p:nvPr/>
        </p:nvCxnSpPr>
        <p:spPr>
          <a:xfrm>
            <a:off x="3163050" y="2971792"/>
            <a:ext cx="1518870" cy="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1138CA6-9130-4059-91A6-F891DE45F8B5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7425120" y="2971797"/>
            <a:ext cx="1603830" cy="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5BEEE58-0A20-4C39-BCA3-4AA942ED8392}"/>
              </a:ext>
            </a:extLst>
          </p:cNvPr>
          <p:cNvSpPr txBox="1"/>
          <p:nvPr/>
        </p:nvSpPr>
        <p:spPr>
          <a:xfrm>
            <a:off x="3413371" y="2562049"/>
            <a:ext cx="1040670" cy="400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/>
              <a:t>Phá</a:t>
            </a:r>
            <a:r>
              <a:rPr lang="en-US" sz="2000" i="1" dirty="0"/>
              <a:t> </a:t>
            </a:r>
            <a:r>
              <a:rPr lang="en-US" sz="2000" i="1" dirty="0" err="1"/>
              <a:t>hủy</a:t>
            </a:r>
            <a:endParaRPr lang="en-US" sz="2000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A17A1C-0C54-487B-94E0-D06BEEE889E0}"/>
              </a:ext>
            </a:extLst>
          </p:cNvPr>
          <p:cNvSpPr txBox="1"/>
          <p:nvPr/>
        </p:nvSpPr>
        <p:spPr>
          <a:xfrm>
            <a:off x="7707501" y="2562049"/>
            <a:ext cx="1063112" cy="400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/>
              <a:t>Biến</a:t>
            </a:r>
            <a:r>
              <a:rPr lang="en-US" sz="2000" i="1" dirty="0"/>
              <a:t> </a:t>
            </a:r>
            <a:r>
              <a:rPr lang="en-US" sz="2000" i="1" dirty="0" err="1"/>
              <a:t>đổi</a:t>
            </a:r>
            <a:endParaRPr lang="en-US" sz="2000" i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F277F1-F45D-4CEF-BADC-0EB4435056FE}"/>
              </a:ext>
            </a:extLst>
          </p:cNvPr>
          <p:cNvSpPr txBox="1"/>
          <p:nvPr/>
        </p:nvSpPr>
        <p:spPr>
          <a:xfrm>
            <a:off x="3664404" y="4073632"/>
            <a:ext cx="48631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chemeClr val="accent2">
                    <a:lumMod val="50000"/>
                  </a:schemeClr>
                </a:solidFill>
                <a:latin typeface="Calibri (Body)"/>
              </a:rPr>
              <a:t>CHU TRÌNH HÌNH THÀNH ĐẤT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D7F68E-7A29-49DD-BE7F-321CD9F42A1E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91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7884E375-77C1-4832-822C-F6C475C5744E}"/>
              </a:ext>
            </a:extLst>
          </p:cNvPr>
          <p:cNvSpPr txBox="1"/>
          <p:nvPr/>
        </p:nvSpPr>
        <p:spPr>
          <a:xfrm>
            <a:off x="12448789" y="677144"/>
            <a:ext cx="768667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nguồn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hữu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chù</a:t>
            </a:r>
            <a:r>
              <a:rPr lang="en-US" sz="2400" dirty="0"/>
              <a:t> </a:t>
            </a:r>
            <a:r>
              <a:rPr lang="en-US" sz="2400" dirty="0" err="1"/>
              <a:t>yếu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mẫu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endParaRPr lang="en-UM" sz="2400" dirty="0"/>
          </a:p>
          <a:p>
            <a:pPr lvl="0"/>
            <a:r>
              <a:rPr lang="en-US" sz="2400" dirty="0"/>
              <a:t>.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loài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dùntỉ</a:t>
            </a:r>
            <a:r>
              <a:rPr lang="en-US" sz="2400" dirty="0"/>
              <a:t> </a:t>
            </a:r>
            <a:r>
              <a:rPr lang="en-US" sz="2400" dirty="0" err="1"/>
              <a:t>làm</a:t>
            </a:r>
            <a:r>
              <a:rPr lang="en-US" sz="2400" dirty="0"/>
              <a:t> </a:t>
            </a:r>
            <a:r>
              <a:rPr lang="en-US" sz="2400" dirty="0" err="1"/>
              <a:t>câv</a:t>
            </a:r>
            <a:r>
              <a:rPr lang="en-US" sz="2400" dirty="0"/>
              <a:t> chi </a:t>
            </a:r>
            <a:r>
              <a:rPr lang="en-US" sz="2400" dirty="0" err="1"/>
              <a:t>thị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r>
              <a:rPr lang="en-US" sz="2400" dirty="0"/>
              <a:t>.</a:t>
            </a:r>
            <a:endParaRPr lang="en-UM" sz="2400" dirty="0"/>
          </a:p>
          <a:p>
            <a:pPr lvl="0"/>
            <a:r>
              <a:rPr lang="en-UM" sz="2400" dirty="0"/>
              <a:t>Động vật sống trên đất gồm</a:t>
            </a:r>
            <a:r>
              <a:rPr lang="en-US" sz="2400" dirty="0"/>
              <a:t>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loài</a:t>
            </a:r>
            <a:r>
              <a:rPr lang="en-US" sz="2400" dirty="0"/>
              <a:t> </a:t>
            </a:r>
            <a:r>
              <a:rPr lang="en-US" sz="2400" dirty="0" err="1"/>
              <a:t>khác</a:t>
            </a:r>
            <a:r>
              <a:rPr lang="en-US" sz="2400" dirty="0"/>
              <a:t> </a:t>
            </a:r>
            <a:r>
              <a:rPr lang="en-US" sz="2400" dirty="0" err="1"/>
              <a:t>nhau</a:t>
            </a:r>
            <a:r>
              <a:rPr lang="en-US" sz="2400" dirty="0"/>
              <a:t>,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thải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cuộc</a:t>
            </a:r>
            <a:r>
              <a:rPr lang="en-US" sz="2400" dirty="0"/>
              <a:t> </a:t>
            </a:r>
            <a:r>
              <a:rPr lang="en-US" sz="2400" dirty="0" err="1"/>
              <a:t>sốnu</a:t>
            </a:r>
            <a:r>
              <a:rPr lang="en-US" sz="2400" dirty="0"/>
              <a:t> rai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đât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 </a:t>
            </a:r>
            <a:r>
              <a:rPr lang="en-US" sz="2400" dirty="0" err="1"/>
              <a:t>cấp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dinh</a:t>
            </a:r>
            <a:r>
              <a:rPr lang="en-US" sz="2400" dirty="0"/>
              <a:t> </a:t>
            </a:r>
            <a:r>
              <a:rPr lang="en-US" sz="2400" dirty="0" err="1"/>
              <a:t>dưỡng</a:t>
            </a:r>
            <a:r>
              <a:rPr lang="en-US" sz="2400" dirty="0"/>
              <a:t>. Sau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chết</a:t>
            </a:r>
            <a:r>
              <a:rPr lang="en-US" sz="2400" dirty="0"/>
              <a:t>,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chúng</a:t>
            </a:r>
            <a:r>
              <a:rPr lang="en-US" sz="2400" dirty="0"/>
              <a:t> </a:t>
            </a:r>
            <a:r>
              <a:rPr lang="en-US" sz="2400" dirty="0" err="1"/>
              <a:t>rơi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r>
              <a:rPr lang="en-US" sz="2400" dirty="0"/>
              <a:t> </a:t>
            </a:r>
            <a:r>
              <a:rPr lang="en-US" sz="2400" dirty="0" err="1"/>
              <a:t>bị</a:t>
            </a:r>
            <a:r>
              <a:rPr lang="en-US" sz="2400" dirty="0"/>
              <a:t> p</a:t>
            </a:r>
            <a:r>
              <a:rPr lang="en-UM" sz="2400" dirty="0"/>
              <a:t>hân giải</a:t>
            </a:r>
            <a:r>
              <a:rPr lang="en-US" sz="2400" dirty="0"/>
              <a:t> </a:t>
            </a:r>
            <a:r>
              <a:rPr lang="en-US" sz="2400" dirty="0" err="1"/>
              <a:t>bố</a:t>
            </a:r>
            <a:r>
              <a:rPr lang="en-US" sz="2400" dirty="0"/>
              <a:t> sung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dinh</a:t>
            </a:r>
            <a:r>
              <a:rPr lang="en-US" sz="2400" dirty="0"/>
              <a:t> </a:t>
            </a:r>
            <a:r>
              <a:rPr lang="en-US" sz="2400" dirty="0" err="1"/>
              <a:t>dưỡng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chất</a:t>
            </a:r>
            <a:r>
              <a:rPr lang="en-US" sz="2400" dirty="0"/>
              <a:t> </a:t>
            </a:r>
            <a:r>
              <a:rPr lang="en-US" sz="2400" dirty="0" err="1"/>
              <a:t>hữu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endParaRPr lang="en-UM" sz="2400" dirty="0"/>
          </a:p>
          <a:p>
            <a:pPr lvl="0"/>
            <a:r>
              <a:rPr lang="en-UM" sz="2400" dirty="0"/>
              <a:t>Động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sống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loài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: </a:t>
            </a:r>
            <a:r>
              <a:rPr lang="en-UM" sz="2400" dirty="0"/>
              <a:t>g</a:t>
            </a:r>
            <a:r>
              <a:rPr lang="en-US" sz="2400" dirty="0" err="1"/>
              <a:t>iun</a:t>
            </a:r>
            <a:r>
              <a:rPr lang="en-UM" sz="2400" dirty="0"/>
              <a:t>,</a:t>
            </a:r>
            <a:r>
              <a:rPr lang="en-US" sz="2400" dirty="0" err="1"/>
              <a:t>kiến</a:t>
            </a:r>
            <a:r>
              <a:rPr lang="en-UM" sz="2400" dirty="0"/>
              <a:t>,</a:t>
            </a:r>
            <a:r>
              <a:rPr lang="en-US" sz="2400" dirty="0" err="1"/>
              <a:t>mối</a:t>
            </a:r>
            <a:r>
              <a:rPr lang="en-US" sz="2400" dirty="0"/>
              <a:t>... </a:t>
            </a:r>
            <a:r>
              <a:rPr lang="en-US" sz="2400" dirty="0" err="1"/>
              <a:t>Giun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vai</a:t>
            </a:r>
            <a:r>
              <a:rPr lang="en-US" sz="2400" dirty="0"/>
              <a:t> </a:t>
            </a:r>
            <a:r>
              <a:rPr lang="en-US" sz="2400" dirty="0" err="1"/>
              <a:t>trò</a:t>
            </a:r>
            <a:r>
              <a:rPr lang="en-US" sz="2400" dirty="0"/>
              <a:t> </a:t>
            </a:r>
            <a:r>
              <a:rPr lang="en-US" sz="2400" dirty="0" err="1"/>
              <a:t>rất</a:t>
            </a:r>
            <a:r>
              <a:rPr lang="en-US" sz="2400" dirty="0"/>
              <a:t> </a:t>
            </a:r>
            <a:r>
              <a:rPr lang="en-US" sz="2400" dirty="0" err="1"/>
              <a:t>lớn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tạo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phì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endParaRPr lang="en-UM" sz="2400" dirty="0"/>
          </a:p>
          <a:p>
            <a:pPr lvl="0"/>
            <a:r>
              <a:rPr lang="en-US" sz="2400" dirty="0" err="1"/>
              <a:t>Quá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phân</a:t>
            </a:r>
            <a:r>
              <a:rPr lang="en-US" sz="2400" dirty="0"/>
              <a:t>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hữu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, </a:t>
            </a:r>
            <a:r>
              <a:rPr lang="en-US" sz="2400" dirty="0" err="1"/>
              <a:t>quá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thành</a:t>
            </a:r>
            <a:r>
              <a:rPr lang="en-US" sz="2400" dirty="0"/>
              <a:t> </a:t>
            </a:r>
            <a:r>
              <a:rPr lang="en-US" sz="2400" dirty="0" err="1"/>
              <a:t>mùn</a:t>
            </a:r>
            <a:r>
              <a:rPr lang="en-US" sz="2400" dirty="0"/>
              <a:t>, </a:t>
            </a:r>
            <a:r>
              <a:rPr lang="en-US" sz="2400" dirty="0" err="1"/>
              <a:t>quá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chuyển</a:t>
            </a:r>
            <a:r>
              <a:rPr lang="en-US" sz="2400" dirty="0"/>
              <a:t> </a:t>
            </a:r>
            <a:r>
              <a:rPr lang="en-US" sz="2400" dirty="0" err="1"/>
              <a:t>hoá</a:t>
            </a:r>
            <a:r>
              <a:rPr lang="en-US" sz="2400" dirty="0"/>
              <a:t> </a:t>
            </a:r>
            <a:r>
              <a:rPr lang="en-US" sz="2400" dirty="0" err="1"/>
              <a:t>đạm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r>
              <a:rPr lang="en-US" sz="2400" dirty="0"/>
              <a:t>, </a:t>
            </a:r>
            <a:r>
              <a:rPr lang="en-US" sz="2400" dirty="0" err="1"/>
              <a:t>quá</a:t>
            </a:r>
            <a:r>
              <a:rPr lang="en-US" sz="2400" dirty="0"/>
              <a:t> </a:t>
            </a:r>
            <a:r>
              <a:rPr lang="en-US" sz="2400" dirty="0" err="1"/>
              <a:t>trình</a:t>
            </a:r>
            <a:r>
              <a:rPr lang="en-US" sz="2400" dirty="0"/>
              <a:t> </a:t>
            </a:r>
            <a:r>
              <a:rPr lang="en-US" sz="2400" dirty="0" err="1"/>
              <a:t>cổ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</a:t>
            </a:r>
            <a:r>
              <a:rPr lang="en-US" sz="2400" dirty="0" err="1"/>
              <a:t>đạm</a:t>
            </a:r>
            <a:r>
              <a:rPr lang="en-US" sz="2400" dirty="0"/>
              <a:t>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khí</a:t>
            </a:r>
            <a:r>
              <a:rPr lang="en-US" sz="2400" dirty="0"/>
              <a:t> </a:t>
            </a:r>
            <a:r>
              <a:rPr lang="en-US" sz="2400" dirty="0" err="1"/>
              <a:t>trời</a:t>
            </a:r>
            <a:r>
              <a:rPr lang="en-US" sz="2400" dirty="0"/>
              <a:t>... </a:t>
            </a:r>
            <a:r>
              <a:rPr lang="en-US" sz="2400" dirty="0" err="1"/>
              <a:t>trái</a:t>
            </a:r>
            <a:r>
              <a:rPr lang="en-US" sz="2400" dirty="0"/>
              <a:t> qua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phản</a:t>
            </a:r>
            <a:r>
              <a:rPr lang="en-US" sz="2400" dirty="0"/>
              <a:t> </a:t>
            </a:r>
            <a:r>
              <a:rPr lang="en-US" sz="2400" dirty="0" err="1"/>
              <a:t>ứng</a:t>
            </a:r>
            <a:r>
              <a:rPr lang="en-US" sz="2400" dirty="0"/>
              <a:t>. </a:t>
            </a:r>
            <a:r>
              <a:rPr lang="en-US" sz="2400" dirty="0" err="1"/>
              <a:t>nhiều</a:t>
            </a:r>
            <a:r>
              <a:rPr lang="en-US" sz="2400" dirty="0"/>
              <a:t> </a:t>
            </a:r>
            <a:r>
              <a:rPr lang="en-US" sz="2400" dirty="0" err="1"/>
              <a:t>giai</a:t>
            </a:r>
            <a:r>
              <a:rPr lang="en-US" sz="2400" dirty="0"/>
              <a:t> </a:t>
            </a:r>
            <a:r>
              <a:rPr lang="en-US" sz="2400" dirty="0" err="1"/>
              <a:t>đoạn</a:t>
            </a:r>
            <a:r>
              <a:rPr lang="en-US" sz="2400" dirty="0"/>
              <a:t>, </a:t>
            </a:r>
            <a:r>
              <a:rPr lang="en-US" sz="2400" dirty="0" err="1"/>
              <a:t>mồi</a:t>
            </a:r>
            <a:r>
              <a:rPr lang="en-US" sz="2400" dirty="0"/>
              <a:t> </a:t>
            </a:r>
            <a:r>
              <a:rPr lang="en-US" sz="2400" dirty="0" err="1"/>
              <a:t>phàn</a:t>
            </a:r>
            <a:r>
              <a:rPr lang="en-US" sz="2400" dirty="0"/>
              <a:t> </a:t>
            </a:r>
            <a:r>
              <a:rPr lang="en-US" sz="2400" dirty="0" err="1"/>
              <a:t>ứng</a:t>
            </a:r>
            <a:r>
              <a:rPr lang="en-US" sz="2400" dirty="0"/>
              <a:t> </a:t>
            </a:r>
            <a:r>
              <a:rPr lang="en-US" sz="2400" dirty="0" err="1"/>
              <a:t>đều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dirty="0" err="1"/>
              <a:t>gia</a:t>
            </a:r>
            <a:r>
              <a:rPr lang="en-US" sz="2400" dirty="0"/>
              <a:t> </a:t>
            </a:r>
            <a:r>
              <a:rPr lang="en-US" sz="2400" dirty="0" err="1"/>
              <a:t>cùa</a:t>
            </a:r>
            <a:r>
              <a:rPr lang="en-US" sz="2400" dirty="0"/>
              <a:t> </a:t>
            </a:r>
            <a:r>
              <a:rPr lang="en-US" sz="2400" dirty="0" err="1"/>
              <a:t>tmột</a:t>
            </a:r>
            <a:r>
              <a:rPr lang="en-US" sz="2400" dirty="0"/>
              <a:t> </a:t>
            </a:r>
            <a:r>
              <a:rPr lang="en-US" sz="2400" dirty="0" err="1"/>
              <a:t>loài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cụ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endParaRPr lang="en-UM" sz="2400" dirty="0"/>
          </a:p>
          <a:p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yếu</a:t>
            </a:r>
            <a:r>
              <a:rPr lang="en-US" sz="2400" dirty="0"/>
              <a:t> </a:t>
            </a:r>
            <a:r>
              <a:rPr lang="en-US" sz="2400" dirty="0" err="1"/>
              <a:t>tổ</a:t>
            </a:r>
            <a:r>
              <a:rPr lang="en-US" sz="2400" dirty="0"/>
              <a:t> </a:t>
            </a:r>
            <a:r>
              <a:rPr lang="en-US" sz="2400" dirty="0" err="1"/>
              <a:t>quyết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hành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r>
              <a:rPr lang="en-US" sz="2400" dirty="0"/>
              <a:t>.</a:t>
            </a:r>
          </a:p>
          <a:p>
            <a:pPr lvl="0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429CCF-0C2F-4550-BC6E-50565ABE92F0}"/>
              </a:ext>
            </a:extLst>
          </p:cNvPr>
          <p:cNvSpPr/>
          <p:nvPr/>
        </p:nvSpPr>
        <p:spPr>
          <a:xfrm>
            <a:off x="5304972" y="212664"/>
            <a:ext cx="2063444" cy="997559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>
                    <a:lumMod val="25000"/>
                  </a:schemeClr>
                </a:solidFill>
              </a:rPr>
              <a:t>ĐỘNG VẬT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642481A-42C3-43D2-8C1C-0123E8C5536D}"/>
              </a:ext>
            </a:extLst>
          </p:cNvPr>
          <p:cNvSpPr/>
          <p:nvPr/>
        </p:nvSpPr>
        <p:spPr>
          <a:xfrm>
            <a:off x="1654231" y="1539080"/>
            <a:ext cx="2063443" cy="99755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>
                    <a:lumMod val="25000"/>
                  </a:schemeClr>
                </a:solidFill>
              </a:rPr>
              <a:t>THỰC VẬT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D7EFE1C-0DD1-44E8-AE28-9214AFF10576}"/>
              </a:ext>
            </a:extLst>
          </p:cNvPr>
          <p:cNvSpPr/>
          <p:nvPr/>
        </p:nvSpPr>
        <p:spPr>
          <a:xfrm>
            <a:off x="1654231" y="2863210"/>
            <a:ext cx="2063443" cy="236749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Cung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cấp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chất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hữu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cơ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algn="ctr"/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Cây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chỉ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thị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61ACC0C-D7C3-4C70-82CC-A9B456F961B7}"/>
              </a:ext>
            </a:extLst>
          </p:cNvPr>
          <p:cNvGrpSpPr/>
          <p:nvPr/>
        </p:nvGrpSpPr>
        <p:grpSpPr>
          <a:xfrm>
            <a:off x="4114700" y="1537936"/>
            <a:ext cx="4304723" cy="997559"/>
            <a:chOff x="4065929" y="1973943"/>
            <a:chExt cx="4572200" cy="1059543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99E7D961-8D15-4B11-831A-A7B99A6021F7}"/>
                </a:ext>
              </a:extLst>
            </p:cNvPr>
            <p:cNvSpPr/>
            <p:nvPr/>
          </p:nvSpPr>
          <p:spPr>
            <a:xfrm>
              <a:off x="4065929" y="1973943"/>
              <a:ext cx="2191657" cy="105954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>
                  <a:solidFill>
                    <a:schemeClr val="accent5">
                      <a:lumMod val="25000"/>
                    </a:schemeClr>
                  </a:solidFill>
                </a:rPr>
                <a:t>Động</a:t>
              </a:r>
              <a:r>
                <a:rPr lang="en-US" b="1" dirty="0">
                  <a:solidFill>
                    <a:schemeClr val="accent5">
                      <a:lumMod val="25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accent5">
                      <a:lumMod val="25000"/>
                    </a:schemeClr>
                  </a:solidFill>
                </a:rPr>
                <a:t>vật</a:t>
              </a:r>
              <a:r>
                <a:rPr lang="en-US" b="1" dirty="0">
                  <a:solidFill>
                    <a:schemeClr val="accent5">
                      <a:lumMod val="25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accent5">
                      <a:lumMod val="25000"/>
                    </a:schemeClr>
                  </a:solidFill>
                </a:rPr>
                <a:t>trên</a:t>
              </a:r>
              <a:r>
                <a:rPr lang="en-US" b="1" dirty="0">
                  <a:solidFill>
                    <a:schemeClr val="accent5">
                      <a:lumMod val="25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accent5">
                      <a:lumMod val="25000"/>
                    </a:schemeClr>
                  </a:solidFill>
                </a:rPr>
                <a:t>đất</a:t>
              </a:r>
              <a:endParaRPr lang="en-US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C490716-5593-433C-9D2E-044672E000DD}"/>
                </a:ext>
              </a:extLst>
            </p:cNvPr>
            <p:cNvSpPr/>
            <p:nvPr/>
          </p:nvSpPr>
          <p:spPr>
            <a:xfrm>
              <a:off x="6446472" y="1973943"/>
              <a:ext cx="2191657" cy="105954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>
                  <a:solidFill>
                    <a:schemeClr val="accent5">
                      <a:lumMod val="25000"/>
                    </a:schemeClr>
                  </a:solidFill>
                </a:rPr>
                <a:t>Động</a:t>
              </a:r>
              <a:r>
                <a:rPr lang="en-US" b="1" dirty="0">
                  <a:solidFill>
                    <a:schemeClr val="accent5">
                      <a:lumMod val="25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accent5">
                      <a:lumMod val="25000"/>
                    </a:schemeClr>
                  </a:solidFill>
                </a:rPr>
                <a:t>vật</a:t>
              </a:r>
              <a:r>
                <a:rPr lang="en-US" b="1" dirty="0">
                  <a:solidFill>
                    <a:schemeClr val="accent5">
                      <a:lumMod val="25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accent5">
                      <a:lumMod val="25000"/>
                    </a:schemeClr>
                  </a:solidFill>
                </a:rPr>
                <a:t>trong</a:t>
              </a:r>
              <a:r>
                <a:rPr lang="en-US" b="1" dirty="0">
                  <a:solidFill>
                    <a:schemeClr val="accent5">
                      <a:lumMod val="25000"/>
                    </a:schemeClr>
                  </a:solidFill>
                </a:rPr>
                <a:t> </a:t>
              </a:r>
              <a:r>
                <a:rPr lang="en-US" b="1" dirty="0" err="1">
                  <a:solidFill>
                    <a:schemeClr val="accent5">
                      <a:lumMod val="25000"/>
                    </a:schemeClr>
                  </a:solidFill>
                </a:rPr>
                <a:t>đất</a:t>
              </a:r>
              <a:endParaRPr lang="en-US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9BA65F2-65F3-431E-9F02-4DDAD5CA710A}"/>
              </a:ext>
            </a:extLst>
          </p:cNvPr>
          <p:cNvSpPr/>
          <p:nvPr/>
        </p:nvSpPr>
        <p:spPr>
          <a:xfrm>
            <a:off x="4114701" y="2863210"/>
            <a:ext cx="2063443" cy="2367494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Bổ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sung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dinh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d</a:t>
            </a:r>
            <a:r>
              <a:rPr lang="vi-VN" dirty="0">
                <a:solidFill>
                  <a:schemeClr val="accent5">
                    <a:lumMod val="25000"/>
                  </a:schemeClr>
                </a:solidFill>
              </a:rPr>
              <a:t>ư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ỡng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cho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nhờ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vào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chất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thải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xác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phân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hủy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02A4C5A-E60B-45CB-A906-00DC5F939571}"/>
              </a:ext>
            </a:extLst>
          </p:cNvPr>
          <p:cNvSpPr/>
          <p:nvPr/>
        </p:nvSpPr>
        <p:spPr>
          <a:xfrm>
            <a:off x="6355980" y="2863210"/>
            <a:ext cx="2063443" cy="2367494"/>
          </a:xfrm>
          <a:prstGeom prst="round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Tạo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độ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phì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cho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C89FEBC-0A5C-46F0-B6DA-464497FB0943}"/>
              </a:ext>
            </a:extLst>
          </p:cNvPr>
          <p:cNvSpPr/>
          <p:nvPr/>
        </p:nvSpPr>
        <p:spPr>
          <a:xfrm>
            <a:off x="8787911" y="1539080"/>
            <a:ext cx="2063443" cy="997559"/>
          </a:xfrm>
          <a:prstGeom prst="roundRect">
            <a:avLst/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5">
                    <a:lumMod val="25000"/>
                  </a:schemeClr>
                </a:solidFill>
              </a:rPr>
              <a:t>VI SINH VẬT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CCDC478-C3FC-4E8A-9F28-EAEEAB9632AF}"/>
              </a:ext>
            </a:extLst>
          </p:cNvPr>
          <p:cNvSpPr/>
          <p:nvPr/>
        </p:nvSpPr>
        <p:spPr>
          <a:xfrm>
            <a:off x="8787911" y="2863209"/>
            <a:ext cx="2063443" cy="2367494"/>
          </a:xfrm>
          <a:prstGeom prst="roundRect">
            <a:avLst/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Thực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hiện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quá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trình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chuyển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hóa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và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cố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định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đạm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phân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giải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chất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hữu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cơ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hình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thành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mùn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,…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9892B00-31AD-40AA-8F8A-D8723AE31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231" y="5222090"/>
            <a:ext cx="2063443" cy="91232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8ACF4B2-B224-4DC6-932E-457F734885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700" y="5443757"/>
            <a:ext cx="1037871" cy="6906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BFA1168-0DB7-45C7-B64E-50422498BC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" r="26372"/>
          <a:stretch/>
        </p:blipFill>
        <p:spPr>
          <a:xfrm>
            <a:off x="6444295" y="5443757"/>
            <a:ext cx="908695" cy="68277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BC8EEBA-39CB-4310-8DB1-EB6908B690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552" y="5443757"/>
            <a:ext cx="910365" cy="68277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AE29DFD-9B85-447B-98E4-A9CA0D004F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736" y="5444576"/>
            <a:ext cx="951687" cy="68204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7514D55-F603-464D-B214-391C860649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661" y="5452371"/>
            <a:ext cx="1573943" cy="682042"/>
          </a:xfrm>
          <a:prstGeom prst="rect">
            <a:avLst/>
          </a:prstGeom>
        </p:spPr>
      </p:pic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273F17B-AECA-4987-ACBE-9DFB1CCF3F8D}"/>
              </a:ext>
            </a:extLst>
          </p:cNvPr>
          <p:cNvCxnSpPr>
            <a:stCxn id="2" idx="2"/>
            <a:endCxn id="8" idx="0"/>
          </p:cNvCxnSpPr>
          <p:nvPr/>
        </p:nvCxnSpPr>
        <p:spPr>
          <a:xfrm>
            <a:off x="2685953" y="2536639"/>
            <a:ext cx="0" cy="326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12188D3-45CE-4271-B0BE-731F06558A59}"/>
              </a:ext>
            </a:extLst>
          </p:cNvPr>
          <p:cNvCxnSpPr>
            <a:cxnSpLocks/>
            <a:endCxn id="10" idx="0"/>
          </p:cNvCxnSpPr>
          <p:nvPr/>
        </p:nvCxnSpPr>
        <p:spPr>
          <a:xfrm flipH="1">
            <a:off x="5146422" y="1209079"/>
            <a:ext cx="1190272" cy="328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83FEE7C-BDD4-4D85-9B54-E6EE7B6189D5}"/>
              </a:ext>
            </a:extLst>
          </p:cNvPr>
          <p:cNvCxnSpPr>
            <a:stCxn id="6" idx="2"/>
            <a:endCxn id="11" idx="0"/>
          </p:cNvCxnSpPr>
          <p:nvPr/>
        </p:nvCxnSpPr>
        <p:spPr>
          <a:xfrm>
            <a:off x="6336694" y="1210223"/>
            <a:ext cx="1051008" cy="327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B3255B1-89BA-4370-81FE-E94A75A20D83}"/>
              </a:ext>
            </a:extLst>
          </p:cNvPr>
          <p:cNvCxnSpPr>
            <a:stCxn id="10" idx="2"/>
            <a:endCxn id="12" idx="0"/>
          </p:cNvCxnSpPr>
          <p:nvPr/>
        </p:nvCxnSpPr>
        <p:spPr>
          <a:xfrm>
            <a:off x="5146422" y="2535495"/>
            <a:ext cx="1" cy="327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DC623A2-50A3-4428-8732-E64DBB0BC143}"/>
              </a:ext>
            </a:extLst>
          </p:cNvPr>
          <p:cNvCxnSpPr>
            <a:stCxn id="11" idx="2"/>
            <a:endCxn id="14" idx="0"/>
          </p:cNvCxnSpPr>
          <p:nvPr/>
        </p:nvCxnSpPr>
        <p:spPr>
          <a:xfrm>
            <a:off x="7387702" y="2535495"/>
            <a:ext cx="0" cy="3277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41E5FEF-438E-40A7-80BB-9FDAEE5696DC}"/>
              </a:ext>
            </a:extLst>
          </p:cNvPr>
          <p:cNvCxnSpPr>
            <a:stCxn id="7" idx="2"/>
            <a:endCxn id="15" idx="0"/>
          </p:cNvCxnSpPr>
          <p:nvPr/>
        </p:nvCxnSpPr>
        <p:spPr>
          <a:xfrm>
            <a:off x="9819633" y="2536639"/>
            <a:ext cx="0" cy="3265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D4C73DF2-C040-4913-A79A-275EB3807F24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CAB9823-3EBD-49B1-B851-B0847BCBF0CC}"/>
              </a:ext>
            </a:extLst>
          </p:cNvPr>
          <p:cNvGrpSpPr/>
          <p:nvPr/>
        </p:nvGrpSpPr>
        <p:grpSpPr>
          <a:xfrm>
            <a:off x="0" y="412602"/>
            <a:ext cx="2279230" cy="553998"/>
            <a:chOff x="0" y="412602"/>
            <a:chExt cx="2279230" cy="55399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A0042FA-F000-4788-9C85-7DDE92E7B57E}"/>
                </a:ext>
              </a:extLst>
            </p:cNvPr>
            <p:cNvSpPr txBox="1"/>
            <p:nvPr/>
          </p:nvSpPr>
          <p:spPr>
            <a:xfrm>
              <a:off x="628650" y="412602"/>
              <a:ext cx="165058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SINH VẬT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B2ED506-C356-4431-8F65-A83FB0629C8B}"/>
                </a:ext>
              </a:extLst>
            </p:cNvPr>
            <p:cNvSpPr/>
            <p:nvPr/>
          </p:nvSpPr>
          <p:spPr>
            <a:xfrm>
              <a:off x="0" y="531865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07811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8" grpId="0" animBg="1"/>
      <p:bldP spid="12" grpId="0" animBg="1"/>
      <p:bldP spid="14" grpId="0" animBg="1"/>
      <p:bldP spid="7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CBF3950A-307C-4EE8-8CE7-61624F4290C5}"/>
              </a:ext>
            </a:extLst>
          </p:cNvPr>
          <p:cNvSpPr txBox="1">
            <a:spLocks/>
          </p:cNvSpPr>
          <p:nvPr/>
        </p:nvSpPr>
        <p:spPr>
          <a:xfrm>
            <a:off x="5774432" y="1511074"/>
            <a:ext cx="5157787" cy="461529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TRỰC TIẾP</a:t>
            </a:r>
          </a:p>
        </p:txBody>
      </p:sp>
      <p:sp>
        <p:nvSpPr>
          <p:cNvPr id="55" name="Content Placeholder 5">
            <a:extLst>
              <a:ext uri="{FF2B5EF4-FFF2-40B4-BE49-F238E27FC236}">
                <a16:creationId xmlns:a16="http://schemas.microsoft.com/office/drawing/2014/main" id="{0C2DE1FB-6E0C-440D-AB1B-470D363D0139}"/>
              </a:ext>
            </a:extLst>
          </p:cNvPr>
          <p:cNvSpPr txBox="1">
            <a:spLocks/>
          </p:cNvSpPr>
          <p:nvPr/>
        </p:nvSpPr>
        <p:spPr>
          <a:xfrm>
            <a:off x="5774432" y="1972603"/>
            <a:ext cx="5157787" cy="2337686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6"/>
                </a:solidFill>
                <a:latin typeface="+mn-lt"/>
              </a:rPr>
              <a:t>Khí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hậu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ảnh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hưởng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trực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tiếp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đến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phong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hoá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đá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. </a:t>
            </a:r>
          </a:p>
          <a:p>
            <a:pPr marL="742836" lvl="1" indent="-28575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Sự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thay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đổi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nhiệt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độ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tạo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sự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huỷ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vật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lý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</a:p>
          <a:p>
            <a:pPr marL="742836" lvl="1" indent="-28575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Lượng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mưa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chế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độ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mưa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ảnh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hưởng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hoá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vật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lý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hoá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học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,…</a:t>
            </a:r>
            <a:endParaRPr lang="en-UM" dirty="0">
              <a:solidFill>
                <a:schemeClr val="accent6"/>
              </a:solidFill>
              <a:latin typeface="+mn-lt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Nhiều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quá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trình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diễn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ra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như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khoán</a:t>
            </a:r>
            <a:r>
              <a:rPr lang="en-UM" sz="1800" dirty="0">
                <a:solidFill>
                  <a:schemeClr val="accent6"/>
                </a:solidFill>
                <a:latin typeface="+mn-lt"/>
              </a:rPr>
              <a:t>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hoá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hoá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rửa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trôi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xói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mòn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... </a:t>
            </a:r>
          </a:p>
        </p:txBody>
      </p:sp>
      <p:sp>
        <p:nvSpPr>
          <p:cNvPr id="56" name="Text Placeholder 4">
            <a:extLst>
              <a:ext uri="{FF2B5EF4-FFF2-40B4-BE49-F238E27FC236}">
                <a16:creationId xmlns:a16="http://schemas.microsoft.com/office/drawing/2014/main" id="{86C4E443-0975-4CDA-BB52-D82F3AF150B1}"/>
              </a:ext>
            </a:extLst>
          </p:cNvPr>
          <p:cNvSpPr txBox="1">
            <a:spLocks/>
          </p:cNvSpPr>
          <p:nvPr/>
        </p:nvSpPr>
        <p:spPr>
          <a:xfrm>
            <a:off x="5774432" y="3952989"/>
            <a:ext cx="5157787" cy="461529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GIÁN TIẾP</a:t>
            </a:r>
          </a:p>
        </p:txBody>
      </p:sp>
      <p:sp>
        <p:nvSpPr>
          <p:cNvPr id="57" name="Content Placeholder 5">
            <a:extLst>
              <a:ext uri="{FF2B5EF4-FFF2-40B4-BE49-F238E27FC236}">
                <a16:creationId xmlns:a16="http://schemas.microsoft.com/office/drawing/2014/main" id="{9E391616-AA4C-4307-893C-2BC1366A1C64}"/>
              </a:ext>
            </a:extLst>
          </p:cNvPr>
          <p:cNvSpPr txBox="1">
            <a:spLocks/>
          </p:cNvSpPr>
          <p:nvPr/>
        </p:nvSpPr>
        <p:spPr>
          <a:xfrm>
            <a:off x="5774432" y="4414518"/>
            <a:ext cx="5157787" cy="2337686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6"/>
                </a:solidFill>
                <a:latin typeface="+mn-lt"/>
              </a:rPr>
              <a:t>Ảnh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hưởng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gián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tiếp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khí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hậu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thông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qua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yếu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tố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sinh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vật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. </a:t>
            </a: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6"/>
                </a:solidFill>
                <a:latin typeface="+mn-lt"/>
              </a:rPr>
              <a:t>Góp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phần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điều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chỉnh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lại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yếu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tố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sinh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vật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.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Mỗi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đới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khí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hậu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trên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Trái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loài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thực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vật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đặc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trưng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.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DD8724E8-5C2A-4E84-BD92-B36469FBF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04" y="1134996"/>
            <a:ext cx="5354110" cy="458800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CE74DFD-F886-4EFB-A279-1C791E0A07A9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A512C51-819F-483C-ABA9-748E36515829}"/>
              </a:ext>
            </a:extLst>
          </p:cNvPr>
          <p:cNvGrpSpPr/>
          <p:nvPr/>
        </p:nvGrpSpPr>
        <p:grpSpPr>
          <a:xfrm>
            <a:off x="5409488" y="772546"/>
            <a:ext cx="1910367" cy="553998"/>
            <a:chOff x="5409488" y="772546"/>
            <a:chExt cx="1910367" cy="553998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1473EB3-7767-4C2B-A7A8-A13675869C74}"/>
                </a:ext>
              </a:extLst>
            </p:cNvPr>
            <p:cNvSpPr txBox="1"/>
            <p:nvPr/>
          </p:nvSpPr>
          <p:spPr>
            <a:xfrm>
              <a:off x="5774432" y="772546"/>
              <a:ext cx="154542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KHÍ HẬU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93BEA1E-4E30-4159-8D82-043E62061D62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081163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Content Placeholder 5">
            <a:extLst>
              <a:ext uri="{FF2B5EF4-FFF2-40B4-BE49-F238E27FC236}">
                <a16:creationId xmlns:a16="http://schemas.microsoft.com/office/drawing/2014/main" id="{0C2DE1FB-6E0C-440D-AB1B-470D363D0139}"/>
              </a:ext>
            </a:extLst>
          </p:cNvPr>
          <p:cNvSpPr txBox="1">
            <a:spLocks/>
          </p:cNvSpPr>
          <p:nvPr/>
        </p:nvSpPr>
        <p:spPr>
          <a:xfrm>
            <a:off x="5907782" y="2423916"/>
            <a:ext cx="5157787" cy="1241858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đặc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trưng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địa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như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dáng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độ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cao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độ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dốc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...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ảnh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hưởng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trực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tiếp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đến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nhiều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diễn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ra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</a:p>
        </p:txBody>
      </p:sp>
      <p:sp>
        <p:nvSpPr>
          <p:cNvPr id="57" name="Content Placeholder 5">
            <a:extLst>
              <a:ext uri="{FF2B5EF4-FFF2-40B4-BE49-F238E27FC236}">
                <a16:creationId xmlns:a16="http://schemas.microsoft.com/office/drawing/2014/main" id="{9E391616-AA4C-4307-893C-2BC1366A1C64}"/>
              </a:ext>
            </a:extLst>
          </p:cNvPr>
          <p:cNvSpPr txBox="1">
            <a:spLocks/>
          </p:cNvSpPr>
          <p:nvPr/>
        </p:nvSpPr>
        <p:spPr>
          <a:xfrm>
            <a:off x="5907782" y="4127303"/>
            <a:ext cx="5157787" cy="2337686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Địa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ảnh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hưởng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gián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tiếp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đến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sự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thành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thông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qua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yếu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tố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khí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hậu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sinh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vật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</a:p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Sự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thay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đồi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khí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hậu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kéo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theo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sự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thay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đồi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sinh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vật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DA849D-7F94-40AB-A80F-05C7EEE13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5734"/>
            <a:ext cx="5381642" cy="4886531"/>
          </a:xfrm>
          <a:prstGeom prst="rect">
            <a:avLst/>
          </a:prstGeom>
        </p:spPr>
      </p:pic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28282E26-E60E-49A9-9589-27071536408E}"/>
              </a:ext>
            </a:extLst>
          </p:cNvPr>
          <p:cNvSpPr txBox="1">
            <a:spLocks/>
          </p:cNvSpPr>
          <p:nvPr/>
        </p:nvSpPr>
        <p:spPr>
          <a:xfrm>
            <a:off x="5907782" y="1962387"/>
            <a:ext cx="5157787" cy="461529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TRỰC TIẾP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D3848FB4-99F3-401A-9C4F-05296EDA04F9}"/>
              </a:ext>
            </a:extLst>
          </p:cNvPr>
          <p:cNvSpPr txBox="1">
            <a:spLocks/>
          </p:cNvSpPr>
          <p:nvPr/>
        </p:nvSpPr>
        <p:spPr>
          <a:xfrm>
            <a:off x="5907782" y="3665774"/>
            <a:ext cx="5157787" cy="461529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GIÁN TIẾP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75EBDC-A661-4267-B1E9-D03CF4F89F26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02E5C0E-1307-4F71-8208-D272C01224B9}"/>
              </a:ext>
            </a:extLst>
          </p:cNvPr>
          <p:cNvGrpSpPr/>
          <p:nvPr/>
        </p:nvGrpSpPr>
        <p:grpSpPr>
          <a:xfrm>
            <a:off x="5657316" y="1223859"/>
            <a:ext cx="1941955" cy="553998"/>
            <a:chOff x="5657316" y="1223859"/>
            <a:chExt cx="1941955" cy="55399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2357084-578C-459C-B5D4-DCAE494EBE27}"/>
                </a:ext>
              </a:extLst>
            </p:cNvPr>
            <p:cNvSpPr txBox="1"/>
            <p:nvPr/>
          </p:nvSpPr>
          <p:spPr>
            <a:xfrm>
              <a:off x="5907782" y="1223859"/>
              <a:ext cx="169148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ĐỊA HÌNH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D040DFB-972D-4638-BF14-054430749026}"/>
                </a:ext>
              </a:extLst>
            </p:cNvPr>
            <p:cNvSpPr/>
            <p:nvPr/>
          </p:nvSpPr>
          <p:spPr>
            <a:xfrm>
              <a:off x="5657316" y="1367152"/>
              <a:ext cx="250466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87939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7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712976" y="2481413"/>
            <a:ext cx="39520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buClr>
                <a:schemeClr val="accent3">
                  <a:lumMod val="9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Thổ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nhưỡng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là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đất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mặt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tơi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xốp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của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vỏ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lục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địa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,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có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độ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dầy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khác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nhau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,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có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thể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sản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xuất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ra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những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sản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phẩm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của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cây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trồng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.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Nguồn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gốc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của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đất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là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từ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đá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mẹ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nằm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trong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thiên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nhiên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lâu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đời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bị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phá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hủy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dần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dần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dưới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tác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dụng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của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các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yếu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tố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lý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học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, 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hoá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học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và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sinh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học</a:t>
            </a:r>
            <a:endParaRPr lang="en-US" sz="2000" dirty="0">
              <a:solidFill>
                <a:schemeClr val="accent6"/>
              </a:solidFill>
              <a:latin typeface="Calibri (Body)"/>
            </a:endParaRPr>
          </a:p>
          <a:p>
            <a:pPr>
              <a:buClr>
                <a:schemeClr val="accent3">
                  <a:lumMod val="90000"/>
                </a:schemeClr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6"/>
              </a:solidFill>
              <a:latin typeface="Calibri (Body)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11FE24-AE57-4027-9473-DA2812108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5" y="1240500"/>
            <a:ext cx="7027284" cy="460119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D4DE1A6-BE4D-4C68-8CE6-7E799810A16B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3F38DDD-F825-43CE-8B9E-AAD25151D6B4}"/>
              </a:ext>
            </a:extLst>
          </p:cNvPr>
          <p:cNvGrpSpPr/>
          <p:nvPr/>
        </p:nvGrpSpPr>
        <p:grpSpPr>
          <a:xfrm>
            <a:off x="7493269" y="1611975"/>
            <a:ext cx="4135747" cy="553998"/>
            <a:chOff x="7493269" y="1611975"/>
            <a:chExt cx="4135747" cy="553998"/>
          </a:xfrm>
        </p:grpSpPr>
        <p:sp>
          <p:nvSpPr>
            <p:cNvPr id="5" name="TextBox 4"/>
            <p:cNvSpPr txBox="1"/>
            <p:nvPr/>
          </p:nvSpPr>
          <p:spPr>
            <a:xfrm>
              <a:off x="7712976" y="1611975"/>
              <a:ext cx="391604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KHÁI NI</a:t>
              </a:r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Ệ</a:t>
              </a:r>
              <a:r>
                <a:rPr lang="vi-VN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M</a:t>
              </a:r>
              <a:endParaRPr lang="en-US" sz="3000" b="1" dirty="0">
                <a:solidFill>
                  <a:schemeClr val="accent2">
                    <a:lumMod val="50000"/>
                  </a:schemeClr>
                </a:solidFill>
                <a:latin typeface="Calibri (Body)"/>
              </a:endParaRP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C488B9A-B423-4530-9A0A-C869B4A68F6C}"/>
                </a:ext>
              </a:extLst>
            </p:cNvPr>
            <p:cNvSpPr/>
            <p:nvPr/>
          </p:nvSpPr>
          <p:spPr>
            <a:xfrm>
              <a:off x="7493269" y="1751888"/>
              <a:ext cx="219707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56272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138C8C9-F68A-48AC-B822-57D1C0702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78" y="1119414"/>
            <a:ext cx="4619171" cy="4619171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2A84D46B-B6CA-40AC-9E7A-EB4439DB5286}"/>
              </a:ext>
            </a:extLst>
          </p:cNvPr>
          <p:cNvSpPr txBox="1">
            <a:spLocks/>
          </p:cNvSpPr>
          <p:nvPr/>
        </p:nvSpPr>
        <p:spPr>
          <a:xfrm>
            <a:off x="5774432" y="2323461"/>
            <a:ext cx="5157787" cy="2337686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42900">
              <a:lnSpc>
                <a:spcPct val="15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Thời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gian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tuổi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gồm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tuổi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tuvệt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đối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tuổi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tương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đối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  <a:endParaRPr lang="en-UM" dirty="0">
              <a:solidFill>
                <a:schemeClr val="accent6"/>
              </a:solidFill>
              <a:latin typeface="+mn-lt"/>
            </a:endParaRPr>
          </a:p>
          <a:p>
            <a:pPr indent="342900">
              <a:lnSpc>
                <a:spcPct val="15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  <a:latin typeface="+mn-lt"/>
              </a:rPr>
              <a:t>T</a:t>
            </a:r>
            <a:r>
              <a:rPr lang="en-UM" dirty="0">
                <a:solidFill>
                  <a:schemeClr val="accent6"/>
                </a:solidFill>
                <a:latin typeface="+mn-lt"/>
              </a:rPr>
              <a:t>uổi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tuyệt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đối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được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từ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khi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mẫu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được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tích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luỳ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hữu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(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cacbon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hữu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) </a:t>
            </a:r>
            <a:r>
              <a:rPr lang="en-UM" dirty="0">
                <a:solidFill>
                  <a:schemeClr val="accent6"/>
                </a:solidFill>
                <a:latin typeface="+mn-lt"/>
              </a:rPr>
              <a:t>đến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ngày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nay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B3C822-F298-4AF8-9068-7B458E1B5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54041-2E98-4F93-BD88-6F31B056F4A2}" type="slidenum">
              <a:rPr lang="en-US" smtClean="0"/>
              <a:t>20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E258CE-FDE1-481F-AB46-BDEB41F50016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552DEF-8834-40AB-9049-81414FA5F493}"/>
              </a:ext>
            </a:extLst>
          </p:cNvPr>
          <p:cNvGrpSpPr/>
          <p:nvPr/>
        </p:nvGrpSpPr>
        <p:grpSpPr>
          <a:xfrm>
            <a:off x="5657316" y="1648846"/>
            <a:ext cx="2158361" cy="553998"/>
            <a:chOff x="5657316" y="1648846"/>
            <a:chExt cx="2158361" cy="55399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CF56270-F152-40C5-A69F-DB67EFFD7FD2}"/>
                </a:ext>
              </a:extLst>
            </p:cNvPr>
            <p:cNvSpPr txBox="1"/>
            <p:nvPr/>
          </p:nvSpPr>
          <p:spPr>
            <a:xfrm>
              <a:off x="5907782" y="1648846"/>
              <a:ext cx="190789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THỜI GIAN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DE57402-9347-4B42-8A19-D0D0ADA72CC5}"/>
                </a:ext>
              </a:extLst>
            </p:cNvPr>
            <p:cNvSpPr/>
            <p:nvPr/>
          </p:nvSpPr>
          <p:spPr>
            <a:xfrm>
              <a:off x="5657316" y="1780566"/>
              <a:ext cx="250466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64903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2A84D46B-B6CA-40AC-9E7A-EB4439DB5286}"/>
              </a:ext>
            </a:extLst>
          </p:cNvPr>
          <p:cNvSpPr txBox="1">
            <a:spLocks/>
          </p:cNvSpPr>
          <p:nvPr/>
        </p:nvSpPr>
        <p:spPr>
          <a:xfrm>
            <a:off x="5774432" y="2260157"/>
            <a:ext cx="5531743" cy="2337686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  <a:latin typeface="+mn-lt"/>
              </a:rPr>
              <a:t>Con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người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đã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những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động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rất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sâu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sắc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đối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vùng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được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sử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dụng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sản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xuất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nông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nghiệp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lâm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nghiệp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  <a:endParaRPr lang="en-UM" dirty="0">
              <a:solidFill>
                <a:schemeClr val="accent6"/>
              </a:solidFill>
              <a:latin typeface="+mn-lt"/>
            </a:endParaRPr>
          </a:p>
          <a:p>
            <a:pPr marL="342900" indent="-342900">
              <a:lnSpc>
                <a:spcPct val="13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Sự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động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về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nhiều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mặt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sử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dụng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đã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làm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biến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đổi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nhiều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vùng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theo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hướng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khác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nhau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thành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nên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một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số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loại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đặc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trưng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9226DD-8C8B-4CD0-B760-F554B7EA3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54041-2E98-4F93-BD88-6F31B056F4A2}" type="slidenum">
              <a:rPr lang="en-US" smtClean="0"/>
              <a:t>21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0DDD05-F24E-4FBE-B715-B305E7B1A748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4C6CD6-CB06-4DD8-AB7E-B0E9D3975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4455886" cy="701100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8F34680-BF79-4495-AC30-869742A4F130}"/>
              </a:ext>
            </a:extLst>
          </p:cNvPr>
          <p:cNvGrpSpPr/>
          <p:nvPr/>
        </p:nvGrpSpPr>
        <p:grpSpPr>
          <a:xfrm>
            <a:off x="5657316" y="1479606"/>
            <a:ext cx="2388359" cy="553998"/>
            <a:chOff x="5657316" y="1479606"/>
            <a:chExt cx="2388359" cy="55399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D72D09D-BDF0-4B37-B9AD-53AA97DD358C}"/>
                </a:ext>
              </a:extLst>
            </p:cNvPr>
            <p:cNvSpPr txBox="1"/>
            <p:nvPr/>
          </p:nvSpPr>
          <p:spPr>
            <a:xfrm>
              <a:off x="5907782" y="1479606"/>
              <a:ext cx="213789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CON NG</a:t>
              </a:r>
              <a:r>
                <a:rPr lang="vi-VN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Ư</a:t>
              </a:r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ỜI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9E4F032-7421-45DB-B1B8-DBCEB4FDE8B6}"/>
                </a:ext>
              </a:extLst>
            </p:cNvPr>
            <p:cNvSpPr/>
            <p:nvPr/>
          </p:nvSpPr>
          <p:spPr>
            <a:xfrm>
              <a:off x="5657316" y="1611326"/>
              <a:ext cx="250466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57646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D9224A-150B-40A2-B655-0FD4E761592B}"/>
              </a:ext>
            </a:extLst>
          </p:cNvPr>
          <p:cNvSpPr txBox="1"/>
          <p:nvPr/>
        </p:nvSpPr>
        <p:spPr>
          <a:xfrm>
            <a:off x="1134834" y="3372450"/>
            <a:ext cx="5540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accent2">
                    <a:lumMod val="50000"/>
                  </a:schemeClr>
                </a:solidFill>
                <a:latin typeface="Calibri (Body)"/>
              </a:rPr>
              <a:t>CẤU TẠO PHẪU DIỆN ĐẤT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418888-AB78-4159-91F7-BC3F38F85147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EE5E13-708A-4E26-846B-726997DBAAC4}"/>
              </a:ext>
            </a:extLst>
          </p:cNvPr>
          <p:cNvSpPr/>
          <p:nvPr/>
        </p:nvSpPr>
        <p:spPr>
          <a:xfrm>
            <a:off x="0" y="3435836"/>
            <a:ext cx="897308" cy="5811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76345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1AFB08E-2904-4684-896B-B641AE4A7150}"/>
              </a:ext>
            </a:extLst>
          </p:cNvPr>
          <p:cNvGrpSpPr/>
          <p:nvPr/>
        </p:nvGrpSpPr>
        <p:grpSpPr>
          <a:xfrm>
            <a:off x="1021259" y="198578"/>
            <a:ext cx="6837996" cy="6053503"/>
            <a:chOff x="1161201" y="444881"/>
            <a:chExt cx="6959446" cy="6161019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2A81BFCE-2802-495E-82A7-790CD8789D6A}"/>
                </a:ext>
              </a:extLst>
            </p:cNvPr>
            <p:cNvGrpSpPr/>
            <p:nvPr/>
          </p:nvGrpSpPr>
          <p:grpSpPr>
            <a:xfrm>
              <a:off x="1161201" y="444881"/>
              <a:ext cx="5033075" cy="6161019"/>
              <a:chOff x="1169747" y="402151"/>
              <a:chExt cx="5033075" cy="6161019"/>
            </a:xfrm>
          </p:grpSpPr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5B4B9D81-2524-4D39-8D27-38E9A58A6A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169748" y="402151"/>
                <a:ext cx="5033074" cy="6147361"/>
              </a:xfrm>
              <a:prstGeom prst="rect">
                <a:avLst/>
              </a:prstGeom>
            </p:spPr>
          </p:pic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D751A2FC-7FB3-4939-A6D6-18F5EC00F2CB}"/>
                  </a:ext>
                </a:extLst>
              </p:cNvPr>
              <p:cNvSpPr/>
              <p:nvPr/>
            </p:nvSpPr>
            <p:spPr>
              <a:xfrm>
                <a:off x="1169747" y="1948441"/>
                <a:ext cx="653349" cy="11878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5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A4AAA04C-45ED-4EAE-B053-EAD206968198}"/>
                  </a:ext>
                </a:extLst>
              </p:cNvPr>
              <p:cNvSpPr/>
              <p:nvPr/>
            </p:nvSpPr>
            <p:spPr>
              <a:xfrm>
                <a:off x="1941117" y="1955211"/>
                <a:ext cx="391886" cy="62829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5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376D9B0B-15C9-4AE1-87F9-865A5755621B}"/>
                  </a:ext>
                </a:extLst>
              </p:cNvPr>
              <p:cNvSpPr/>
              <p:nvPr/>
            </p:nvSpPr>
            <p:spPr>
              <a:xfrm>
                <a:off x="1640793" y="4833413"/>
                <a:ext cx="692210" cy="62829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5">
                      <a:lumMod val="25000"/>
                    </a:schemeClr>
                  </a:solidFill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E3AC5C3B-65B2-4767-8D2C-EC1FBC8F18A0}"/>
                  </a:ext>
                </a:extLst>
              </p:cNvPr>
              <p:cNvSpPr/>
              <p:nvPr/>
            </p:nvSpPr>
            <p:spPr>
              <a:xfrm>
                <a:off x="4991823" y="824205"/>
                <a:ext cx="1181157" cy="57389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accent5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0BDB890-549A-4DDC-9B27-A451BA249A0C}"/>
                </a:ext>
              </a:extLst>
            </p:cNvPr>
            <p:cNvSpPr txBox="1"/>
            <p:nvPr/>
          </p:nvSpPr>
          <p:spPr>
            <a:xfrm rot="16200000">
              <a:off x="814185" y="2713347"/>
              <a:ext cx="1796631" cy="355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Tầng phong hóa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AD9378D-0CFB-4D66-B0A1-6CF4CDB3AF94}"/>
                </a:ext>
              </a:extLst>
            </p:cNvPr>
            <p:cNvSpPr txBox="1"/>
            <p:nvPr/>
          </p:nvSpPr>
          <p:spPr>
            <a:xfrm rot="16200000">
              <a:off x="1821065" y="4924907"/>
              <a:ext cx="882252" cy="355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Đá gốc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EA34868-02A6-4ED8-817D-A7276417C50F}"/>
                </a:ext>
              </a:extLst>
            </p:cNvPr>
            <p:cNvSpPr txBox="1"/>
            <p:nvPr/>
          </p:nvSpPr>
          <p:spPr>
            <a:xfrm rot="16200000">
              <a:off x="2000233" y="2386635"/>
              <a:ext cx="523915" cy="355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Đất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ACBB5F0-B3F1-451A-9C66-1AE55A5DC90B}"/>
                </a:ext>
              </a:extLst>
            </p:cNvPr>
            <p:cNvSpPr txBox="1"/>
            <p:nvPr/>
          </p:nvSpPr>
          <p:spPr>
            <a:xfrm>
              <a:off x="4926650" y="1252441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5">
                      <a:lumMod val="25000"/>
                    </a:schemeClr>
                  </a:solidFill>
                </a:rPr>
                <a:t>Tầng O</a:t>
              </a:r>
              <a:endParaRPr lang="en-US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93FFAC5-FE83-42DC-A2DC-90C583A2D803}"/>
                </a:ext>
              </a:extLst>
            </p:cNvPr>
            <p:cNvSpPr txBox="1"/>
            <p:nvPr/>
          </p:nvSpPr>
          <p:spPr>
            <a:xfrm>
              <a:off x="4926650" y="1907200"/>
              <a:ext cx="923399" cy="3558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5">
                      <a:lumMod val="25000"/>
                    </a:schemeClr>
                  </a:solidFill>
                </a:rPr>
                <a:t>Tầng A</a:t>
              </a:r>
              <a:endParaRPr lang="en-US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7266FE4-93BC-4564-9378-0DE91A60FC66}"/>
                </a:ext>
              </a:extLst>
            </p:cNvPr>
            <p:cNvSpPr txBox="1"/>
            <p:nvPr/>
          </p:nvSpPr>
          <p:spPr>
            <a:xfrm>
              <a:off x="4926650" y="2725317"/>
              <a:ext cx="928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5">
                      <a:lumMod val="25000"/>
                    </a:schemeClr>
                  </a:solidFill>
                </a:rPr>
                <a:t>Tầng E</a:t>
              </a:r>
              <a:endParaRPr lang="en-US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498B6F7-D90C-45F7-8993-1C667FD38065}"/>
                </a:ext>
              </a:extLst>
            </p:cNvPr>
            <p:cNvSpPr txBox="1"/>
            <p:nvPr/>
          </p:nvSpPr>
          <p:spPr>
            <a:xfrm>
              <a:off x="4926650" y="3398222"/>
              <a:ext cx="928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5">
                      <a:lumMod val="25000"/>
                    </a:schemeClr>
                  </a:solidFill>
                </a:rPr>
                <a:t>Tầng B</a:t>
              </a:r>
              <a:endParaRPr lang="en-US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5B826BE-8690-4FC1-8DCA-86F1A38A7F06}"/>
                </a:ext>
              </a:extLst>
            </p:cNvPr>
            <p:cNvSpPr txBox="1"/>
            <p:nvPr/>
          </p:nvSpPr>
          <p:spPr>
            <a:xfrm>
              <a:off x="4926650" y="4410388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5">
                      <a:lumMod val="25000"/>
                    </a:schemeClr>
                  </a:solidFill>
                </a:rPr>
                <a:t>Tầng C</a:t>
              </a:r>
              <a:endParaRPr lang="en-US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5BE3EE4-50E1-4867-ABA3-4EE0E2CD7E10}"/>
                </a:ext>
              </a:extLst>
            </p:cNvPr>
            <p:cNvSpPr txBox="1"/>
            <p:nvPr/>
          </p:nvSpPr>
          <p:spPr>
            <a:xfrm>
              <a:off x="4926650" y="5556347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5">
                      <a:lumMod val="25000"/>
                    </a:schemeClr>
                  </a:solidFill>
                </a:rPr>
                <a:t>Tầng D</a:t>
              </a:r>
              <a:endParaRPr lang="en-US" b="1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69DA8BC-0C56-421D-8C93-F8986E7F0E2F}"/>
                </a:ext>
              </a:extLst>
            </p:cNvPr>
            <p:cNvSpPr txBox="1"/>
            <p:nvPr/>
          </p:nvSpPr>
          <p:spPr>
            <a:xfrm>
              <a:off x="5924560" y="1255249"/>
              <a:ext cx="2196087" cy="355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Lớp hữu cơ bề mặt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65ADBF2-FAD7-4DD5-8C2F-2B263ED4AB3D}"/>
                </a:ext>
              </a:extLst>
            </p:cNvPr>
            <p:cNvSpPr txBox="1"/>
            <p:nvPr/>
          </p:nvSpPr>
          <p:spPr>
            <a:xfrm>
              <a:off x="5924560" y="1905279"/>
              <a:ext cx="2196087" cy="355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Tầng mặt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19ED1BFC-3DC6-4101-99AC-13AFF9FF7AEF}"/>
                </a:ext>
              </a:extLst>
            </p:cNvPr>
            <p:cNvSpPr txBox="1"/>
            <p:nvPr/>
          </p:nvSpPr>
          <p:spPr>
            <a:xfrm>
              <a:off x="5924560" y="2742441"/>
              <a:ext cx="2196087" cy="355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Tầng rửa trôi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3C3246E-47F2-4FAD-B519-00733E68A99E}"/>
                </a:ext>
              </a:extLst>
            </p:cNvPr>
            <p:cNvSpPr txBox="1"/>
            <p:nvPr/>
          </p:nvSpPr>
          <p:spPr>
            <a:xfrm>
              <a:off x="5924560" y="3401030"/>
              <a:ext cx="2196087" cy="355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Tầng tích tụ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4875C8F-640C-42A6-9F4A-CA2F92CF0444}"/>
                </a:ext>
              </a:extLst>
            </p:cNvPr>
            <p:cNvSpPr txBox="1"/>
            <p:nvPr/>
          </p:nvSpPr>
          <p:spPr>
            <a:xfrm>
              <a:off x="5924560" y="4410388"/>
              <a:ext cx="2196087" cy="355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Tầng mẫu chất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9F6CE605-FB2A-4D9B-AC49-A3E3337727D6}"/>
                </a:ext>
              </a:extLst>
            </p:cNvPr>
            <p:cNvSpPr txBox="1"/>
            <p:nvPr/>
          </p:nvSpPr>
          <p:spPr>
            <a:xfrm>
              <a:off x="5924560" y="5587125"/>
              <a:ext cx="2196087" cy="355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dirty="0">
                  <a:solidFill>
                    <a:schemeClr val="accent5">
                      <a:lumMod val="25000"/>
                    </a:schemeClr>
                  </a:solidFill>
                </a:rPr>
                <a:t>Tầng đá nền</a:t>
              </a:r>
              <a:endParaRPr lang="en-US" dirty="0">
                <a:solidFill>
                  <a:schemeClr val="accent5">
                    <a:lumMod val="25000"/>
                  </a:schemeClr>
                </a:solidFill>
              </a:endParaRP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72BFEC16-BB09-403F-BD40-D323A4FC7F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216" r="76532"/>
            <a:stretch/>
          </p:blipFill>
          <p:spPr>
            <a:xfrm>
              <a:off x="1391983" y="6144896"/>
              <a:ext cx="1181157" cy="232624"/>
            </a:xfrm>
            <a:prstGeom prst="rect">
              <a:avLst/>
            </a:prstGeom>
          </p:spPr>
        </p:pic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AD4E1B54-FBC5-454B-878B-FE35943C0AD8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86EC79-DD06-434B-A397-CC36A25F3153}"/>
              </a:ext>
            </a:extLst>
          </p:cNvPr>
          <p:cNvGrpSpPr/>
          <p:nvPr/>
        </p:nvGrpSpPr>
        <p:grpSpPr>
          <a:xfrm>
            <a:off x="8621650" y="5434919"/>
            <a:ext cx="3569590" cy="553998"/>
            <a:chOff x="8621650" y="5434919"/>
            <a:chExt cx="3569590" cy="553998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8161F7CB-337C-4067-9E5A-C341687BD9C0}"/>
                </a:ext>
              </a:extLst>
            </p:cNvPr>
            <p:cNvSpPr txBox="1"/>
            <p:nvPr/>
          </p:nvSpPr>
          <p:spPr>
            <a:xfrm>
              <a:off x="8621650" y="5434919"/>
              <a:ext cx="269734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PHẪU DIỆN ĐẤT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3FE3D33-7545-4CD5-9C91-962ED12D2F60}"/>
                </a:ext>
              </a:extLst>
            </p:cNvPr>
            <p:cNvSpPr/>
            <p:nvPr/>
          </p:nvSpPr>
          <p:spPr>
            <a:xfrm>
              <a:off x="11318992" y="5566639"/>
              <a:ext cx="872248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87368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2A84D46B-B6CA-40AC-9E7A-EB4439DB5286}"/>
              </a:ext>
            </a:extLst>
          </p:cNvPr>
          <p:cNvSpPr txBox="1">
            <a:spLocks/>
          </p:cNvSpPr>
          <p:nvPr/>
        </p:nvSpPr>
        <p:spPr>
          <a:xfrm>
            <a:off x="636375" y="1800947"/>
            <a:ext cx="5157787" cy="4135396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Thành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phần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quyết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định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màu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sẳc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Màu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sắc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được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tạo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bởi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3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nền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màu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đen</a:t>
            </a:r>
            <a:r>
              <a:rPr lang="en-UM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đỏ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trắng</a:t>
            </a:r>
            <a:endParaRPr lang="en-UM" dirty="0">
              <a:solidFill>
                <a:schemeClr val="accent6"/>
              </a:solidFill>
              <a:latin typeface="+mn-lt"/>
            </a:endParaRPr>
          </a:p>
          <a:p>
            <a:pPr marL="342900" indent="-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Màu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đen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chủ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yếu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do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tạo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nên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.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Ngoài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còn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một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số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hợp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chât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hoá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học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màu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đen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như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oxyt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Mangan - Mn0</a:t>
            </a:r>
            <a:r>
              <a:rPr lang="en-US" sz="1400" dirty="0">
                <a:solidFill>
                  <a:schemeClr val="accent6"/>
                </a:solidFill>
                <a:latin typeface="+mn-lt"/>
              </a:rPr>
              <a:t>2</a:t>
            </a:r>
            <a:endParaRPr lang="en-UM" sz="1400" dirty="0">
              <a:solidFill>
                <a:schemeClr val="accent6"/>
              </a:solidFill>
              <a:latin typeface="+mn-lt"/>
            </a:endParaRPr>
          </a:p>
          <a:p>
            <a:pPr marL="342900" indent="-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Màu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đ</a:t>
            </a:r>
            <a:r>
              <a:rPr lang="en-UM" sz="1800" dirty="0">
                <a:solidFill>
                  <a:schemeClr val="accent6"/>
                </a:solidFill>
                <a:latin typeface="+mn-lt"/>
              </a:rPr>
              <a:t>ỏ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cùa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chủ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yếu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do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oxyt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sẳt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- Fe</a:t>
            </a:r>
            <a:r>
              <a:rPr lang="en-US" sz="1200" dirty="0">
                <a:solidFill>
                  <a:schemeClr val="accent6"/>
                </a:solidFill>
                <a:latin typeface="+mn-lt"/>
              </a:rPr>
              <a:t>2</a:t>
            </a:r>
            <a:r>
              <a:rPr lang="en-UM" sz="1800" dirty="0">
                <a:solidFill>
                  <a:schemeClr val="accent6"/>
                </a:solidFill>
                <a:latin typeface="+mn-lt"/>
              </a:rPr>
              <a:t>O</a:t>
            </a:r>
            <a:r>
              <a:rPr lang="en-US" sz="1200" dirty="0">
                <a:solidFill>
                  <a:schemeClr val="accent6"/>
                </a:solidFill>
                <a:latin typeface="+mn-lt"/>
              </a:rPr>
              <a:t>3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tạo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nên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nếu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oxyt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sắt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ngậm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nước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chúng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sẽ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màu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vàng</a:t>
            </a:r>
            <a:endParaRPr lang="en-UM" sz="1800" dirty="0">
              <a:solidFill>
                <a:schemeClr val="accent6"/>
              </a:solidFill>
              <a:latin typeface="+mn-lt"/>
            </a:endParaRPr>
          </a:p>
          <a:p>
            <a:pPr marL="342900" indent="-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Màu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trắng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thường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chứa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nhiều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SiO</a:t>
            </a:r>
            <a:r>
              <a:rPr lang="en-US" sz="1400" dirty="0">
                <a:solidFill>
                  <a:schemeClr val="accent6"/>
                </a:solidFill>
                <a:latin typeface="+mn-lt"/>
              </a:rPr>
              <a:t>2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rất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nghèo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dinh</a:t>
            </a:r>
            <a:r>
              <a:rPr lang="en-US" sz="18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6"/>
                </a:solidFill>
                <a:latin typeface="+mn-lt"/>
              </a:rPr>
              <a:t>dưỡng</a:t>
            </a:r>
            <a:endParaRPr lang="en-US" sz="1800" dirty="0">
              <a:solidFill>
                <a:schemeClr val="accent6"/>
              </a:solidFill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4320B8-7F82-4C18-BB6C-48D0B3F4A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88343"/>
            <a:ext cx="609600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334886-BB4B-4AE8-8396-2780FCD176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060" y="728003"/>
            <a:ext cx="4035879" cy="184036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A98785-0D1E-4FDF-B242-81D902E9F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54041-2E98-4F93-BD88-6F31B056F4A2}" type="slidenum">
              <a:rPr lang="en-US" smtClean="0"/>
              <a:t>24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DA8C7D-3E25-4BC2-820C-D1CAF32AFA97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570F856-7B84-4141-9655-BFF9A33444F0}"/>
              </a:ext>
            </a:extLst>
          </p:cNvPr>
          <p:cNvGrpSpPr/>
          <p:nvPr/>
        </p:nvGrpSpPr>
        <p:grpSpPr>
          <a:xfrm>
            <a:off x="-1" y="971926"/>
            <a:ext cx="3123625" cy="553998"/>
            <a:chOff x="-1" y="971926"/>
            <a:chExt cx="3123625" cy="55399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139F75-A318-409A-9560-8FE658666145}"/>
                </a:ext>
              </a:extLst>
            </p:cNvPr>
            <p:cNvSpPr txBox="1"/>
            <p:nvPr/>
          </p:nvSpPr>
          <p:spPr>
            <a:xfrm>
              <a:off x="714375" y="971926"/>
              <a:ext cx="24092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MÀU SẮC ĐẤT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1696BFF-EE33-4A63-946A-7667EC355477}"/>
                </a:ext>
              </a:extLst>
            </p:cNvPr>
            <p:cNvSpPr/>
            <p:nvPr/>
          </p:nvSpPr>
          <p:spPr>
            <a:xfrm>
              <a:off x="-1" y="1103646"/>
              <a:ext cx="6363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66360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3">
                    <a:lumMod val="90000"/>
                  </a:schemeClr>
                </a:solidFill>
                <a:latin typeface="+mn-lt"/>
              </a:rPr>
              <a:t>C</a:t>
            </a:r>
            <a:r>
              <a:rPr lang="en-UM" dirty="0">
                <a:solidFill>
                  <a:schemeClr val="accent3">
                    <a:lumMod val="90000"/>
                  </a:schemeClr>
                </a:solidFill>
                <a:latin typeface="+mn-lt"/>
              </a:rPr>
              <a:t>HẤT MỚI SINH</a:t>
            </a:r>
            <a:endParaRPr lang="en-US" dirty="0">
              <a:solidFill>
                <a:schemeClr val="accent3">
                  <a:lumMod val="90000"/>
                </a:schemeClr>
              </a:solidFill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072188" y="2505075"/>
            <a:ext cx="5157787" cy="3684588"/>
          </a:xfrm>
        </p:spPr>
        <p:txBody>
          <a:bodyPr>
            <a:normAutofit/>
          </a:bodyPr>
          <a:lstStyle/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Những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vật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liệu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như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mảnh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bom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đạn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mảnh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sành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sứ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gạch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ngói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...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gặp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được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gọi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lẫn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  <a:endParaRPr lang="en-UM" dirty="0">
              <a:solidFill>
                <a:schemeClr val="accent6"/>
              </a:solidFill>
              <a:latin typeface="+mn-lt"/>
            </a:endParaRPr>
          </a:p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Những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lẫn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không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ý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nghĩa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sinh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nhưng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thể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giúp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chúng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ta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những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nhận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xét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về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sử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dụng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trước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đây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3">
                    <a:lumMod val="90000"/>
                  </a:schemeClr>
                </a:solidFill>
                <a:latin typeface="+mn-lt"/>
              </a:rPr>
              <a:t>C</a:t>
            </a:r>
            <a:r>
              <a:rPr lang="en-UM" dirty="0">
                <a:solidFill>
                  <a:schemeClr val="accent3">
                    <a:lumMod val="90000"/>
                  </a:schemeClr>
                </a:solidFill>
                <a:latin typeface="+mn-lt"/>
              </a:rPr>
              <a:t>HẤT LẪN VÀO</a:t>
            </a:r>
            <a:endParaRPr lang="en-US" dirty="0">
              <a:solidFill>
                <a:schemeClr val="accent3">
                  <a:lumMod val="90000"/>
                </a:schemeClr>
              </a:solidFill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714375" y="2505075"/>
            <a:ext cx="5183188" cy="3684588"/>
          </a:xfrm>
        </p:spPr>
        <p:txBody>
          <a:bodyPr>
            <a:normAutofit/>
          </a:bodyPr>
          <a:lstStyle/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như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: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hợp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sắt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hoá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trị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III,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hợp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sắt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hoá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trị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II,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loại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muối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tan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phèn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sắt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nhôm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...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kết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quả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thành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biến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đổi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được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gọi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những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sinh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  <a:endParaRPr lang="en-UM" dirty="0">
              <a:solidFill>
                <a:schemeClr val="accent6"/>
              </a:solidFill>
              <a:latin typeface="+mn-lt"/>
            </a:endParaRPr>
          </a:p>
          <a:p>
            <a:pPr indent="34290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sinh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căn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cứ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sở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để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kết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luận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xác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về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thành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biến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đổi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diễn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ra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</a:p>
          <a:p>
            <a:pPr marL="342900" indent="-34290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C3FD3B-A9AB-4E72-8714-60942D35C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ABC4D-DE49-4E2B-990E-04383E3A3510}" type="slidenum">
              <a:rPr lang="en-US" smtClean="0"/>
              <a:t>25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2F435E-8376-44B9-AFF7-33E00305AFBE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71AF3E3-6162-4677-B0FD-0F7121131BB7}"/>
              </a:ext>
            </a:extLst>
          </p:cNvPr>
          <p:cNvGrpSpPr/>
          <p:nvPr/>
        </p:nvGrpSpPr>
        <p:grpSpPr>
          <a:xfrm>
            <a:off x="-1" y="971926"/>
            <a:ext cx="6115919" cy="553998"/>
            <a:chOff x="-1" y="971926"/>
            <a:chExt cx="6115919" cy="55399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26D6508-69C4-40DE-A51C-CDEB1E00060E}"/>
                </a:ext>
              </a:extLst>
            </p:cNvPr>
            <p:cNvSpPr txBox="1"/>
            <p:nvPr/>
          </p:nvSpPr>
          <p:spPr>
            <a:xfrm>
              <a:off x="714375" y="971926"/>
              <a:ext cx="540154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CHẤT MỚI SINH – CHẤT LẪN VÀO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70DEFE0-4E6C-4863-9722-49FDBFE17FA5}"/>
                </a:ext>
              </a:extLst>
            </p:cNvPr>
            <p:cNvSpPr/>
            <p:nvPr/>
          </p:nvSpPr>
          <p:spPr>
            <a:xfrm>
              <a:off x="-1" y="1103646"/>
              <a:ext cx="6363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25870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2A84D46B-B6CA-40AC-9E7A-EB4439DB5286}"/>
              </a:ext>
            </a:extLst>
          </p:cNvPr>
          <p:cNvSpPr txBox="1">
            <a:spLocks/>
          </p:cNvSpPr>
          <p:nvPr/>
        </p:nvSpPr>
        <p:spPr>
          <a:xfrm>
            <a:off x="636375" y="1800947"/>
            <a:ext cx="5157787" cy="4135396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hữu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dấu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hiệu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bản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phân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biệt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mẹ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gắn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liền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sự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sinh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  <a:endParaRPr lang="en-UM" dirty="0">
              <a:solidFill>
                <a:schemeClr val="accent6"/>
              </a:solidFill>
              <a:latin typeface="+mn-lt"/>
            </a:endParaRPr>
          </a:p>
          <a:p>
            <a:pPr indent="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Sự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tích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luỹ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hữu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tập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trung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ở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tầng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mặt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dấu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hiệu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thái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quan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trọng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biểu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thị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độ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phì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nhiêu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  <a:endParaRPr lang="en-UM" dirty="0">
              <a:solidFill>
                <a:schemeClr val="accent6"/>
              </a:solidFill>
              <a:latin typeface="+mn-lt"/>
            </a:endParaRPr>
          </a:p>
          <a:p>
            <a:pPr indent="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Với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lý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: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hữu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dụng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cải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thiện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trạng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thái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kết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cấu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keo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mùn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gắn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nhau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tạo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thành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những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kết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tốt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bền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vững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từ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ảnh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hưởng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đến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toàn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bộ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lý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D83077-E41E-482E-8755-740CB67B2B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99"/>
          <a:stretch/>
        </p:blipFill>
        <p:spPr>
          <a:xfrm>
            <a:off x="6096001" y="875460"/>
            <a:ext cx="6096000" cy="506088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4D2614-B140-4E4D-A910-ADDE9E703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54041-2E98-4F93-BD88-6F31B056F4A2}" type="slidenum">
              <a:rPr lang="en-US" smtClean="0"/>
              <a:t>26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29E724-536D-440E-B67D-2D16729D7428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770EB2-4272-4125-8E5F-A42A8B1E2175}"/>
              </a:ext>
            </a:extLst>
          </p:cNvPr>
          <p:cNvGrpSpPr/>
          <p:nvPr/>
        </p:nvGrpSpPr>
        <p:grpSpPr>
          <a:xfrm>
            <a:off x="-1" y="971926"/>
            <a:ext cx="2456520" cy="553998"/>
            <a:chOff x="-1" y="971926"/>
            <a:chExt cx="2456520" cy="55399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F9E25A8-DC65-4C9D-B5EA-54DFBBAFA9C3}"/>
                </a:ext>
              </a:extLst>
            </p:cNvPr>
            <p:cNvSpPr txBox="1"/>
            <p:nvPr/>
          </p:nvSpPr>
          <p:spPr>
            <a:xfrm>
              <a:off x="714375" y="971926"/>
              <a:ext cx="174214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MÙN ĐẤT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1CDB3B7-5CE0-43C5-BF41-042EF7B190B9}"/>
                </a:ext>
              </a:extLst>
            </p:cNvPr>
            <p:cNvSpPr/>
            <p:nvPr/>
          </p:nvSpPr>
          <p:spPr>
            <a:xfrm>
              <a:off x="-1" y="1103646"/>
              <a:ext cx="6363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91810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75" y="1690689"/>
            <a:ext cx="10639425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6"/>
                </a:solidFill>
                <a:latin typeface="+mn-lt"/>
              </a:rPr>
              <a:t>K</a:t>
            </a:r>
            <a:r>
              <a:rPr lang="en-UM" dirty="0">
                <a:solidFill>
                  <a:schemeClr val="accent6"/>
                </a:solidFill>
                <a:latin typeface="+mn-lt"/>
              </a:rPr>
              <a:t>eo đất là một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hệ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thống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phân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tử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phức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tạp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bao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gồm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kích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thước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khác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nhau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Keo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những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rất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ít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tan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trong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nước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đường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rất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nhỏ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giữ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vai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trò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quan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trọng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vì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quyết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định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nhiều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chất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c</a:t>
            </a:r>
            <a:r>
              <a:rPr lang="vi-VN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bản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về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mặt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lý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hóa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học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đặc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biệt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đặc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tính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hấp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thụ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F03476-A666-4233-929C-BCB74803C386}"/>
              </a:ext>
            </a:extLst>
          </p:cNvPr>
          <p:cNvSpPr/>
          <p:nvPr/>
        </p:nvSpPr>
        <p:spPr>
          <a:xfrm>
            <a:off x="435429" y="685800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đất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keo</a:t>
            </a:r>
            <a:r>
              <a:rPr lang="en-US" dirty="0"/>
              <a:t> </a:t>
            </a:r>
            <a:r>
              <a:rPr lang="en-US" dirty="0" err="1"/>
              <a:t>vô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, </a:t>
            </a:r>
            <a:r>
              <a:rPr lang="en-US" dirty="0" err="1"/>
              <a:t>keo</a:t>
            </a:r>
            <a:r>
              <a:rPr lang="en-US" dirty="0"/>
              <a:t> </a:t>
            </a:r>
            <a:r>
              <a:rPr lang="en-US" dirty="0" err="1"/>
              <a:t>hữu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keo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tạp</a:t>
            </a:r>
            <a:r>
              <a:rPr lang="en-US" dirty="0"/>
              <a:t> </a:t>
            </a:r>
            <a:r>
              <a:rPr lang="en-US" dirty="0" err="1"/>
              <a:t>hữu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- </a:t>
            </a:r>
            <a:r>
              <a:rPr lang="en-US" dirty="0" err="1"/>
              <a:t>vô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.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keo</a:t>
            </a:r>
            <a:r>
              <a:rPr lang="en-US" dirty="0"/>
              <a:t> </a:t>
            </a:r>
            <a:r>
              <a:rPr lang="en-US" dirty="0" err="1"/>
              <a:t>vô</a:t>
            </a:r>
            <a:r>
              <a:rPr lang="en-US" dirty="0"/>
              <a:t> </a:t>
            </a:r>
            <a:r>
              <a:rPr lang="en-US" dirty="0" err="1"/>
              <a:t>cư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do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phong</a:t>
            </a:r>
            <a:r>
              <a:rPr lang="en-US" dirty="0"/>
              <a:t> </a:t>
            </a:r>
            <a:r>
              <a:rPr lang="en-US" dirty="0" err="1"/>
              <a:t>hoá</a:t>
            </a:r>
            <a:r>
              <a:rPr lang="en-US" dirty="0"/>
              <a:t> </a:t>
            </a:r>
            <a:r>
              <a:rPr lang="en-US" dirty="0" err="1"/>
              <a:t>đá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do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ngưng</a:t>
            </a:r>
            <a:r>
              <a:rPr lang="en-US" dirty="0"/>
              <a:t> </a:t>
            </a:r>
            <a:r>
              <a:rPr lang="en-US" dirty="0" err="1"/>
              <a:t>tụ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dunu</a:t>
            </a:r>
            <a:r>
              <a:rPr lang="en-US" dirty="0"/>
              <a:t> </a:t>
            </a:r>
            <a:r>
              <a:rPr lang="en-US" dirty="0" err="1"/>
              <a:t>dịch</a:t>
            </a:r>
            <a:r>
              <a:rPr lang="en-US" dirty="0"/>
              <a:t>, </a:t>
            </a:r>
            <a:r>
              <a:rPr lang="en-US" dirty="0" err="1"/>
              <a:t>keo</a:t>
            </a:r>
            <a:r>
              <a:rPr lang="en-US" dirty="0"/>
              <a:t> </a:t>
            </a:r>
            <a:r>
              <a:rPr lang="en-US" dirty="0" err="1"/>
              <a:t>hữu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do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trinh</a:t>
            </a:r>
            <a:r>
              <a:rPr lang="en-US" dirty="0"/>
              <a:t> </a:t>
            </a:r>
            <a:r>
              <a:rPr lang="en-US" dirty="0" err="1"/>
              <a:t>bién</a:t>
            </a:r>
            <a:r>
              <a:rPr lang="en-US" dirty="0"/>
              <a:t> </a:t>
            </a:r>
            <a:r>
              <a:rPr lang="en-US" dirty="0" err="1"/>
              <a:t>hoá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hữu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đất</a:t>
            </a:r>
            <a:r>
              <a:rPr lang="en-US" dirty="0"/>
              <a:t>, </a:t>
            </a:r>
            <a:r>
              <a:rPr lang="en-US" dirty="0" err="1"/>
              <a:t>Keo</a:t>
            </a:r>
            <a:r>
              <a:rPr lang="en-US" dirty="0"/>
              <a:t> </a:t>
            </a:r>
            <a:r>
              <a:rPr lang="en-US" dirty="0" err="1"/>
              <a:t>vô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hựp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keo</a:t>
            </a:r>
            <a:r>
              <a:rPr lang="en-US" dirty="0"/>
              <a:t> </a:t>
            </a:r>
            <a:r>
              <a:rPr lang="en-US" dirty="0" err="1"/>
              <a:t>hữu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keo</a:t>
            </a:r>
            <a:r>
              <a:rPr lang="en-US" dirty="0"/>
              <a:t> </a:t>
            </a:r>
            <a:r>
              <a:rPr lang="en-US" dirty="0" err="1"/>
              <a:t>hữu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- </a:t>
            </a:r>
            <a:r>
              <a:rPr lang="en-US" dirty="0" err="1"/>
              <a:t>vò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.</a:t>
            </a:r>
            <a:endParaRPr lang="en-UM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5350626-7302-4BCE-8E8E-DDDA2AE9C9DA}"/>
              </a:ext>
            </a:extLst>
          </p:cNvPr>
          <p:cNvSpPr/>
          <p:nvPr/>
        </p:nvSpPr>
        <p:spPr>
          <a:xfrm>
            <a:off x="843643" y="3029822"/>
            <a:ext cx="3004457" cy="118654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KEO VÔ C</a:t>
            </a:r>
            <a:r>
              <a:rPr lang="vi-VN" dirty="0">
                <a:latin typeface="Calibri (Body)"/>
              </a:rPr>
              <a:t>Ơ</a:t>
            </a:r>
            <a:endParaRPr lang="en-US" dirty="0">
              <a:latin typeface="Calibri (Body)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6FAA7B9-39C9-44E6-99C8-F1FBDBA9E886}"/>
              </a:ext>
            </a:extLst>
          </p:cNvPr>
          <p:cNvSpPr/>
          <p:nvPr/>
        </p:nvSpPr>
        <p:spPr>
          <a:xfrm>
            <a:off x="4596493" y="3029821"/>
            <a:ext cx="3004457" cy="1186543"/>
          </a:xfrm>
          <a:prstGeom prst="round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KEO HỮU CƠ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5CDED2F-F69E-4AAA-B6A9-F10B80C4BB8C}"/>
              </a:ext>
            </a:extLst>
          </p:cNvPr>
          <p:cNvSpPr/>
          <p:nvPr/>
        </p:nvSpPr>
        <p:spPr>
          <a:xfrm>
            <a:off x="8349343" y="3029822"/>
            <a:ext cx="3004457" cy="118654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KEO PHỨC HỮU CƠ – VÔ C</a:t>
            </a:r>
            <a:r>
              <a:rPr lang="vi-VN" dirty="0">
                <a:latin typeface="Calibri" panose="020F0502020204030204" pitchFamily="34" charset="0"/>
                <a:cs typeface="Calibri" panose="020F0502020204030204" pitchFamily="34" charset="0"/>
              </a:rPr>
              <a:t>Ơ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9D2BFD-896D-4411-AC43-CCEC2ABD075B}"/>
              </a:ext>
            </a:extLst>
          </p:cNvPr>
          <p:cNvSpPr txBox="1"/>
          <p:nvPr/>
        </p:nvSpPr>
        <p:spPr>
          <a:xfrm>
            <a:off x="838200" y="4432172"/>
            <a:ext cx="300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6"/>
                </a:solidFill>
              </a:rPr>
              <a:t>Được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tạo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thành</a:t>
            </a:r>
            <a:r>
              <a:rPr lang="en-US" dirty="0">
                <a:solidFill>
                  <a:schemeClr val="accent6"/>
                </a:solidFill>
              </a:rPr>
              <a:t> do </a:t>
            </a:r>
            <a:r>
              <a:rPr lang="en-US" dirty="0" err="1">
                <a:solidFill>
                  <a:schemeClr val="accent6"/>
                </a:solidFill>
              </a:rPr>
              <a:t>tác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dụng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phong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hoá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đá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hoặc</a:t>
            </a:r>
            <a:r>
              <a:rPr lang="en-US" dirty="0">
                <a:solidFill>
                  <a:schemeClr val="accent6"/>
                </a:solidFill>
              </a:rPr>
              <a:t> do </a:t>
            </a:r>
            <a:r>
              <a:rPr lang="en-US" dirty="0" err="1">
                <a:solidFill>
                  <a:schemeClr val="accent6"/>
                </a:solidFill>
              </a:rPr>
              <a:t>sự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ngưng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tụ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các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phân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tử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trong</a:t>
            </a:r>
            <a:r>
              <a:rPr lang="en-US" dirty="0">
                <a:solidFill>
                  <a:schemeClr val="accent6"/>
                </a:solidFill>
              </a:rPr>
              <a:t> dung </a:t>
            </a:r>
            <a:r>
              <a:rPr lang="en-US" dirty="0" err="1">
                <a:solidFill>
                  <a:schemeClr val="accent6"/>
                </a:solidFill>
              </a:rPr>
              <a:t>dịch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07EEF9-BB23-446B-89AC-76F805A7C8F9}"/>
              </a:ext>
            </a:extLst>
          </p:cNvPr>
          <p:cNvSpPr txBox="1"/>
          <p:nvPr/>
        </p:nvSpPr>
        <p:spPr>
          <a:xfrm>
            <a:off x="4596493" y="4432172"/>
            <a:ext cx="3004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accent6"/>
                </a:solidFill>
              </a:rPr>
              <a:t>Được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tạo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thành</a:t>
            </a:r>
            <a:r>
              <a:rPr lang="en-US" dirty="0">
                <a:solidFill>
                  <a:schemeClr val="accent6"/>
                </a:solidFill>
              </a:rPr>
              <a:t> do </a:t>
            </a:r>
            <a:r>
              <a:rPr lang="en-US" dirty="0" err="1">
                <a:solidFill>
                  <a:schemeClr val="accent6"/>
                </a:solidFill>
              </a:rPr>
              <a:t>quá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trình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biến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hóa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xác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hữu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cơ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trong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dirty="0" err="1">
                <a:solidFill>
                  <a:schemeClr val="accent6"/>
                </a:solidFill>
              </a:rPr>
              <a:t>đất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DCCC48-3B21-4F67-B469-DAE09140694D}"/>
              </a:ext>
            </a:extLst>
          </p:cNvPr>
          <p:cNvSpPr txBox="1"/>
          <p:nvPr/>
        </p:nvSpPr>
        <p:spPr>
          <a:xfrm>
            <a:off x="8349342" y="4432172"/>
            <a:ext cx="300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Đ</a:t>
            </a:r>
            <a:r>
              <a:rPr lang="vi-VN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ư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ợc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tạo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thành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do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sự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kết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hợp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giữa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keo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vô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c</a:t>
            </a:r>
            <a:r>
              <a:rPr lang="vi-VN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ơ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keo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hữu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cơ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tạo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thành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phức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keo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hữu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cơ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– </a:t>
            </a:r>
            <a:r>
              <a:rPr lang="en-US" dirty="0" err="1">
                <a:solidFill>
                  <a:schemeClr val="accent6"/>
                </a:solidFill>
                <a:cs typeface="Arial" panose="020B0604020202020204" pitchFamily="34" charset="0"/>
              </a:rPr>
              <a:t>vô</a:t>
            </a:r>
            <a:r>
              <a:rPr lang="en-US" dirty="0">
                <a:solidFill>
                  <a:schemeClr val="accent6"/>
                </a:solidFill>
                <a:cs typeface="Arial" panose="020B0604020202020204" pitchFamily="34" charset="0"/>
              </a:rPr>
              <a:t> c</a:t>
            </a:r>
            <a:r>
              <a:rPr lang="vi-VN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ơ</a:t>
            </a:r>
            <a:endParaRPr lang="en-US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45ED46-5FE2-49BA-9B9B-D0E9AF80B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ABC4D-DE49-4E2B-990E-04383E3A3510}" type="slidenum">
              <a:rPr lang="en-US" smtClean="0"/>
              <a:t>27</a:t>
            </a:fld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2F028F-EB0A-4853-A28D-FDFFA65F1DA7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3CB73F7-0CFC-4E45-B143-9AF0DDF6395D}"/>
              </a:ext>
            </a:extLst>
          </p:cNvPr>
          <p:cNvGrpSpPr/>
          <p:nvPr/>
        </p:nvGrpSpPr>
        <p:grpSpPr>
          <a:xfrm>
            <a:off x="-1" y="971926"/>
            <a:ext cx="2265570" cy="553998"/>
            <a:chOff x="-1" y="971926"/>
            <a:chExt cx="2265570" cy="55399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570E239-91C7-4B58-AA41-C74FCFE728EE}"/>
                </a:ext>
              </a:extLst>
            </p:cNvPr>
            <p:cNvSpPr txBox="1"/>
            <p:nvPr/>
          </p:nvSpPr>
          <p:spPr>
            <a:xfrm>
              <a:off x="714375" y="971926"/>
              <a:ext cx="155119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KEO ĐẤT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021AD75-4D78-48AA-81CA-CF4F674FF83F}"/>
                </a:ext>
              </a:extLst>
            </p:cNvPr>
            <p:cNvSpPr/>
            <p:nvPr/>
          </p:nvSpPr>
          <p:spPr>
            <a:xfrm>
              <a:off x="-1" y="1103646"/>
              <a:ext cx="6363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601722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173FD90-663B-4783-9E27-C7730A555D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t="17044" r="16984"/>
          <a:stretch/>
        </p:blipFill>
        <p:spPr>
          <a:xfrm>
            <a:off x="0" y="1125992"/>
            <a:ext cx="5811689" cy="505097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1690689"/>
            <a:ext cx="5257801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c</a:t>
            </a:r>
            <a:r>
              <a:rPr lang="vi-VN" dirty="0">
                <a:solidFill>
                  <a:schemeClr val="accent6"/>
                </a:solidFill>
                <a:latin typeface="Calibri (Body)"/>
              </a:rPr>
              <a:t>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giới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đ</a:t>
            </a:r>
            <a:r>
              <a:rPr lang="vi-VN" dirty="0">
                <a:solidFill>
                  <a:schemeClr val="accent6"/>
                </a:solidFill>
                <a:latin typeface="Calibri (Body)"/>
              </a:rPr>
              <a:t>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n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kích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</a:t>
            </a:r>
            <a:r>
              <a:rPr lang="vi-VN" dirty="0">
                <a:solidFill>
                  <a:schemeClr val="accent6"/>
                </a:solidFill>
                <a:latin typeface="Calibri (Body)"/>
              </a:rPr>
              <a:t>ư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ớc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dạng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khác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nhau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qua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quá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trình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hình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thành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cấp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c</a:t>
            </a:r>
            <a:r>
              <a:rPr lang="vi-VN" dirty="0">
                <a:solidFill>
                  <a:schemeClr val="accent6"/>
                </a:solidFill>
                <a:latin typeface="Calibri (Body)"/>
              </a:rPr>
              <a:t>ơ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giới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:</a:t>
            </a:r>
          </a:p>
          <a:p>
            <a:pPr marL="342900" indent="-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Cấp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cát</a:t>
            </a:r>
            <a:endParaRPr lang="en-US" dirty="0">
              <a:solidFill>
                <a:schemeClr val="accent6"/>
              </a:solidFill>
              <a:latin typeface="+mn-lt"/>
            </a:endParaRPr>
          </a:p>
          <a:p>
            <a:pPr marL="342900" indent="-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Cấp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bụi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(Limon) </a:t>
            </a:r>
          </a:p>
          <a:p>
            <a:pPr marL="342900" indent="-342900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6"/>
                </a:solidFill>
                <a:latin typeface="+mn-lt"/>
              </a:rPr>
              <a:t>Cấp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sét</a:t>
            </a:r>
            <a:endParaRPr lang="en-US" dirty="0">
              <a:solidFill>
                <a:schemeClr val="accent6"/>
              </a:solidFill>
              <a:latin typeface="+mn-lt"/>
            </a:endParaRP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chemeClr val="accent6"/>
                </a:solidFill>
                <a:latin typeface="+mn-lt"/>
              </a:rPr>
              <a:t>=&gt;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Dựa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vào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tỉ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lệ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loại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hạt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mà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ra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loại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khác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6"/>
                </a:solidFill>
                <a:latin typeface="+mn-lt"/>
              </a:rPr>
              <a:t>nhau</a:t>
            </a:r>
            <a:r>
              <a:rPr lang="en-US" dirty="0">
                <a:solidFill>
                  <a:schemeClr val="accent6"/>
                </a:solidFill>
                <a:latin typeface="+mn-lt"/>
              </a:rPr>
              <a:t>.</a:t>
            </a:r>
            <a:endParaRPr lang="en-UM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9E9122-AFF7-4B1A-B076-DDDC9ACC3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ABC4D-DE49-4E2B-990E-04383E3A3510}" type="slidenum">
              <a:rPr lang="en-US" smtClean="0"/>
              <a:t>28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F5BE1A-0F1F-4662-92AD-D8018EF1CEA0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78A531D-2C0F-43F5-B58B-752028C99457}"/>
              </a:ext>
            </a:extLst>
          </p:cNvPr>
          <p:cNvGrpSpPr/>
          <p:nvPr/>
        </p:nvGrpSpPr>
        <p:grpSpPr>
          <a:xfrm>
            <a:off x="5811689" y="971926"/>
            <a:ext cx="5515871" cy="553998"/>
            <a:chOff x="5811689" y="971926"/>
            <a:chExt cx="5515871" cy="55399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0EBD793-DD62-4587-A279-C6BB831AC2B3}"/>
                </a:ext>
              </a:extLst>
            </p:cNvPr>
            <p:cNvSpPr txBox="1"/>
            <p:nvPr/>
          </p:nvSpPr>
          <p:spPr>
            <a:xfrm>
              <a:off x="6096000" y="971926"/>
              <a:ext cx="523156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THÀNH PHẦN C</a:t>
              </a:r>
              <a:r>
                <a:rPr lang="vi-VN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Ơ</a:t>
              </a:r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 GIỚI CỦA ĐẤT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D832EA-7710-4FF0-8EC6-C3864E01D431}"/>
                </a:ext>
              </a:extLst>
            </p:cNvPr>
            <p:cNvSpPr/>
            <p:nvPr/>
          </p:nvSpPr>
          <p:spPr>
            <a:xfrm>
              <a:off x="5811689" y="1103646"/>
              <a:ext cx="284311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418721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2A84D46B-B6CA-40AC-9E7A-EB4439DB5286}"/>
              </a:ext>
            </a:extLst>
          </p:cNvPr>
          <p:cNvSpPr txBox="1">
            <a:spLocks/>
          </p:cNvSpPr>
          <p:nvPr/>
        </p:nvSpPr>
        <p:spPr>
          <a:xfrm>
            <a:off x="636375" y="1800947"/>
            <a:ext cx="5157787" cy="4135396"/>
          </a:xfrm>
          <a:prstGeom prst="rect">
            <a:avLst/>
          </a:prstGeom>
        </p:spPr>
        <p:txBody>
          <a:bodyPr/>
          <a:lstStyle>
            <a:lvl1pPr marL="0" indent="0" algn="l" defTabSz="91417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1pPr>
            <a:lvl2pPr marL="457086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2pPr>
            <a:lvl3pPr marL="914172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3pPr>
            <a:lvl4pPr marL="1371257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4pPr>
            <a:lvl5pPr marL="1828343" indent="0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b="0" i="0" kern="1200">
                <a:solidFill>
                  <a:schemeClr val="tx1"/>
                </a:solidFill>
                <a:latin typeface="Lato Regular" charset="0"/>
                <a:ea typeface="Lato Regular" charset="0"/>
                <a:cs typeface="Lato Regular" charset="0"/>
              </a:defRPr>
            </a:lvl5pPr>
            <a:lvl6pPr marL="2513972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057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143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229" indent="-228543" algn="l" defTabSz="91417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41313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Độ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phì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nhiêu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là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khả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năng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có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thể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thỏa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mãn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nhu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cầu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cây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về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nguyên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tố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dinh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dưỡng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nước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đảm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bảo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cho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hệ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thống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rễ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của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chúng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lượng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đầy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đủ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không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khí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,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nhiệt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môi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trưởng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lý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hóa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học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thuận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lợi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cho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sinh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trưởng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và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phát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triển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bình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thưởng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. </a:t>
            </a:r>
          </a:p>
          <a:p>
            <a:pPr indent="341313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Các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dạng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độ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phì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nhiêu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:</a:t>
            </a:r>
          </a:p>
          <a:p>
            <a:pPr lvl="1" indent="341313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Độ</a:t>
            </a:r>
            <a:r>
              <a:rPr lang="en-US" sz="1800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phì</a:t>
            </a:r>
            <a:r>
              <a:rPr lang="en-US" sz="1800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nhiêu</a:t>
            </a:r>
            <a:r>
              <a:rPr lang="en-US" sz="1800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tự</a:t>
            </a:r>
            <a:r>
              <a:rPr lang="en-US" sz="1800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nhiên</a:t>
            </a:r>
            <a:endParaRPr lang="en-US" sz="1800" dirty="0">
              <a:solidFill>
                <a:schemeClr val="accent5">
                  <a:lumMod val="25000"/>
                </a:schemeClr>
              </a:solidFill>
              <a:latin typeface="+mn-lt"/>
            </a:endParaRPr>
          </a:p>
          <a:p>
            <a:pPr lvl="1" indent="341313">
              <a:lnSpc>
                <a:spcPct val="10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Độ</a:t>
            </a:r>
            <a:r>
              <a:rPr lang="en-US" sz="1800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phì</a:t>
            </a:r>
            <a:r>
              <a:rPr lang="en-US" sz="1800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nhiêu</a:t>
            </a:r>
            <a:r>
              <a:rPr lang="en-US" sz="1800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nhân</a:t>
            </a:r>
            <a:r>
              <a:rPr lang="en-US" sz="1800" dirty="0">
                <a:solidFill>
                  <a:schemeClr val="accent5">
                    <a:lumMod val="2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accent5">
                    <a:lumMod val="25000"/>
                  </a:schemeClr>
                </a:solidFill>
                <a:latin typeface="+mn-lt"/>
              </a:rPr>
              <a:t>tạo</a:t>
            </a:r>
            <a:endParaRPr lang="en-US" sz="1800" dirty="0">
              <a:solidFill>
                <a:schemeClr val="accent5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4D2614-B140-4E4D-A910-ADDE9E703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54041-2E98-4F93-BD88-6F31B056F4A2}" type="slidenum">
              <a:rPr lang="en-US" smtClean="0"/>
              <a:t>29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29E724-536D-440E-B67D-2D16729D7428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770EB2-4272-4125-8E5F-A42A8B1E2175}"/>
              </a:ext>
            </a:extLst>
          </p:cNvPr>
          <p:cNvGrpSpPr/>
          <p:nvPr/>
        </p:nvGrpSpPr>
        <p:grpSpPr>
          <a:xfrm>
            <a:off x="-1" y="971926"/>
            <a:ext cx="3164086" cy="553998"/>
            <a:chOff x="-1" y="971926"/>
            <a:chExt cx="3164086" cy="55399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F9E25A8-DC65-4C9D-B5EA-54DFBBAFA9C3}"/>
                </a:ext>
              </a:extLst>
            </p:cNvPr>
            <p:cNvSpPr txBox="1"/>
            <p:nvPr/>
          </p:nvSpPr>
          <p:spPr>
            <a:xfrm>
              <a:off x="714375" y="971926"/>
              <a:ext cx="244971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ĐỘ PHÌ NHIÊU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1CDB3B7-5CE0-43C5-BF41-042EF7B190B9}"/>
                </a:ext>
              </a:extLst>
            </p:cNvPr>
            <p:cNvSpPr/>
            <p:nvPr/>
          </p:nvSpPr>
          <p:spPr>
            <a:xfrm>
              <a:off x="-1" y="1103646"/>
              <a:ext cx="6363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4" descr="A green and brown grass&#10;&#10;Description automatically generated">
            <a:extLst>
              <a:ext uri="{FF2B5EF4-FFF2-40B4-BE49-F238E27FC236}">
                <a16:creationId xmlns:a16="http://schemas.microsoft.com/office/drawing/2014/main" id="{D4DA8570-95A9-4D40-AFE8-DD6C4E71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994" y="1103646"/>
            <a:ext cx="6174006" cy="428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8432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9EFCFFC-B56E-4D5E-8AA9-28F3200120A4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EDE771-DB25-4BB2-8911-3B18ED5CDE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9" t="153" r="7372" b="177"/>
          <a:stretch/>
        </p:blipFill>
        <p:spPr>
          <a:xfrm>
            <a:off x="9049997" y="-1"/>
            <a:ext cx="3142004" cy="6871675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CA5BDE6-F3D5-41B2-B510-2DD12A1DD1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8814873"/>
              </p:ext>
            </p:extLst>
          </p:nvPr>
        </p:nvGraphicFramePr>
        <p:xfrm>
          <a:off x="575001" y="1546789"/>
          <a:ext cx="7309229" cy="4274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74077AC6-7EC4-4204-BD4A-C4E316FE81FD}"/>
              </a:ext>
            </a:extLst>
          </p:cNvPr>
          <p:cNvGrpSpPr/>
          <p:nvPr/>
        </p:nvGrpSpPr>
        <p:grpSpPr>
          <a:xfrm>
            <a:off x="0" y="609906"/>
            <a:ext cx="4793606" cy="707886"/>
            <a:chOff x="0" y="609906"/>
            <a:chExt cx="4793606" cy="70788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0D87666-4361-4C38-87E5-1F12E07ECC27}"/>
                </a:ext>
              </a:extLst>
            </p:cNvPr>
            <p:cNvSpPr txBox="1"/>
            <p:nvPr/>
          </p:nvSpPr>
          <p:spPr>
            <a:xfrm>
              <a:off x="741728" y="609906"/>
              <a:ext cx="40518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THÀNH PHẦN ĐẤT</a:t>
              </a:r>
              <a:endParaRPr lang="en-US" sz="4000" b="1" dirty="0">
                <a:solidFill>
                  <a:schemeClr val="accent2">
                    <a:lumMod val="50000"/>
                  </a:schemeClr>
                </a:solidFill>
                <a:latin typeface="Calibri (Body)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B7094B0-5E0E-4102-BF14-826CE385CF7C}"/>
                </a:ext>
              </a:extLst>
            </p:cNvPr>
            <p:cNvSpPr/>
            <p:nvPr/>
          </p:nvSpPr>
          <p:spPr>
            <a:xfrm>
              <a:off x="0" y="792932"/>
              <a:ext cx="675118" cy="3522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693568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D9224A-150B-40A2-B655-0FD4E761592B}"/>
              </a:ext>
            </a:extLst>
          </p:cNvPr>
          <p:cNvSpPr txBox="1"/>
          <p:nvPr/>
        </p:nvSpPr>
        <p:spPr>
          <a:xfrm>
            <a:off x="1134834" y="3372450"/>
            <a:ext cx="6143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accent2">
                    <a:lumMod val="50000"/>
                  </a:schemeClr>
                </a:solidFill>
                <a:latin typeface="Calibri (Body)"/>
              </a:rPr>
              <a:t>CÁC LOẠI ĐẤT TẠI VIỆT NAM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418888-AB78-4159-91F7-BC3F38F85147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74C19A-D5BC-471F-8BD1-C311E23ED3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79" t="153" r="7372" b="177"/>
          <a:stretch/>
        </p:blipFill>
        <p:spPr>
          <a:xfrm>
            <a:off x="9049997" y="-1"/>
            <a:ext cx="3142004" cy="68716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8EE5E13-708A-4E26-846B-726997DBAAC4}"/>
              </a:ext>
            </a:extLst>
          </p:cNvPr>
          <p:cNvSpPr/>
          <p:nvPr/>
        </p:nvSpPr>
        <p:spPr>
          <a:xfrm>
            <a:off x="0" y="3435836"/>
            <a:ext cx="897308" cy="5811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44014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05F3B02-46A5-4C86-9B08-CFF24FD4505E}"/>
              </a:ext>
            </a:extLst>
          </p:cNvPr>
          <p:cNvGrpSpPr/>
          <p:nvPr/>
        </p:nvGrpSpPr>
        <p:grpSpPr>
          <a:xfrm>
            <a:off x="5409488" y="772546"/>
            <a:ext cx="5920183" cy="553998"/>
            <a:chOff x="5409488" y="772546"/>
            <a:chExt cx="5920183" cy="55399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EB9392F-C020-4917-A0AD-FB9FAEC59D2F}"/>
                </a:ext>
              </a:extLst>
            </p:cNvPr>
            <p:cNvSpPr txBox="1"/>
            <p:nvPr/>
          </p:nvSpPr>
          <p:spPr>
            <a:xfrm>
              <a:off x="5774432" y="772546"/>
              <a:ext cx="55552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CÁC LOẠI ĐẤT CHÍNH Ở VIỆT NAM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2CFE38C-26C3-468B-B653-8616F1F23973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14E863A-4473-48BF-B3BC-C13CB0625A0F}"/>
              </a:ext>
            </a:extLst>
          </p:cNvPr>
          <p:cNvSpPr txBox="1"/>
          <p:nvPr/>
        </p:nvSpPr>
        <p:spPr>
          <a:xfrm>
            <a:off x="5409488" y="1466850"/>
            <a:ext cx="5801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ĐẤT VÙNG ĐỒNG BẰNG VEN BIỂN VIỆT NAM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B9BEBA-1569-4FFF-B785-3FE84E7C8C98}"/>
              </a:ext>
            </a:extLst>
          </p:cNvPr>
          <p:cNvSpPr txBox="1"/>
          <p:nvPr/>
        </p:nvSpPr>
        <p:spPr>
          <a:xfrm>
            <a:off x="5409488" y="3445907"/>
            <a:ext cx="5801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ĐẤT VÙNG ĐỒI NÚI VIỆT NAM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6899B6-AF4B-45D9-8F1A-C96DEBC41F58}"/>
              </a:ext>
            </a:extLst>
          </p:cNvPr>
          <p:cNvSpPr txBox="1"/>
          <p:nvPr/>
        </p:nvSpPr>
        <p:spPr>
          <a:xfrm>
            <a:off x="5409488" y="1836182"/>
            <a:ext cx="58014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cát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biển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mặn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phù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sa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phèn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Glây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và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than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bùn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8EEEB0-6461-490B-A8B0-F7DB3097466B}"/>
              </a:ext>
            </a:extLst>
          </p:cNvPr>
          <p:cNvSpPr txBox="1"/>
          <p:nvPr/>
        </p:nvSpPr>
        <p:spPr>
          <a:xfrm>
            <a:off x="5409488" y="3815239"/>
            <a:ext cx="5801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xám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đỏ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nâu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vàng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vùng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bán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khô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hạn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tích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vôi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đen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đá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bọt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mùn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Alit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núi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cao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Đất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tầng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</a:rPr>
              <a:t>mỏng</a:t>
            </a:r>
            <a:endParaRPr lang="en-US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105F3D-0B5F-4806-A64D-FE1E32098C87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BDDDEE54-A0AC-4A9B-B479-32E5B4A47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38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58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EB4D964-DB45-49B8-97AC-FAF21B0DE1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333593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F4799BB-6CA9-4510-8DC2-9BD7C25968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256082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653DCF-8698-46CB-A5A5-CBD7627F6A7F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FE6D5B8-043E-4210-8481-009A48E32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107842"/>
              </p:ext>
            </p:extLst>
          </p:nvPr>
        </p:nvGraphicFramePr>
        <p:xfrm>
          <a:off x="-1" y="-49109"/>
          <a:ext cx="12192001" cy="67755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76350">
                  <a:extLst>
                    <a:ext uri="{9D8B030D-6E8A-4147-A177-3AD203B41FA5}">
                      <a16:colId xmlns:a16="http://schemas.microsoft.com/office/drawing/2014/main" val="2376750650"/>
                    </a:ext>
                  </a:extLst>
                </a:gridCol>
                <a:gridCol w="1851412">
                  <a:extLst>
                    <a:ext uri="{9D8B030D-6E8A-4147-A177-3AD203B41FA5}">
                      <a16:colId xmlns:a16="http://schemas.microsoft.com/office/drawing/2014/main" val="3115017961"/>
                    </a:ext>
                  </a:extLst>
                </a:gridCol>
                <a:gridCol w="4443813">
                  <a:extLst>
                    <a:ext uri="{9D8B030D-6E8A-4147-A177-3AD203B41FA5}">
                      <a16:colId xmlns:a16="http://schemas.microsoft.com/office/drawing/2014/main" val="2238727660"/>
                    </a:ext>
                  </a:extLst>
                </a:gridCol>
                <a:gridCol w="4620426">
                  <a:extLst>
                    <a:ext uri="{9D8B030D-6E8A-4147-A177-3AD203B41FA5}">
                      <a16:colId xmlns:a16="http://schemas.microsoft.com/office/drawing/2014/main" val="1897862113"/>
                    </a:ext>
                  </a:extLst>
                </a:gridCol>
              </a:tblGrid>
              <a:tr h="384764">
                <a:tc>
                  <a:txBody>
                    <a:bodyPr/>
                    <a:lstStyle/>
                    <a:p>
                      <a:r>
                        <a:rPr lang="en-US" dirty="0" err="1"/>
                        <a:t>Loại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đất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Diện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tích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Phân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bố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Quá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trình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hình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thành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531308"/>
                  </a:ext>
                </a:extLst>
              </a:tr>
              <a:tr h="1362516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cát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biển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hơn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442.570 ha 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Ven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biển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tỉnh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Nghệ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Tĩnh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Quảng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Bình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Quảng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Thừa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Thiên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Huế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Thuận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Bình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Thuận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biển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vận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nâng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lên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thềm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biển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cũ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bồi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tụ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tạo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lập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sông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ngắn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miền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Trung</a:t>
                      </a:r>
                      <a:endParaRPr lang="en-US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502527"/>
                  </a:ext>
                </a:extLst>
              </a:tr>
              <a:tr h="948733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mặn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971.356 ha 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Bạc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Liêu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Cà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Mau,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Kiên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Trà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Vinh,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Bến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Tre,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Quảng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Hải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Phòng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Thái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Bình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Nam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Bình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Thanh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,…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mặn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vùng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biển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tác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nước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biển</a:t>
                      </a:r>
                      <a:endParaRPr lang="en-US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0218184"/>
                  </a:ext>
                </a:extLst>
              </a:tr>
              <a:tr h="664113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phèn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triệu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Nam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Hải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Phòng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Thái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Bình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rải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rác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số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tỉnh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thuộc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miền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tình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mặn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chua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sét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làm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cho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phần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cơ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giới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nặng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5617818"/>
                  </a:ext>
                </a:extLst>
              </a:tr>
              <a:tr h="948733">
                <a:tc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phù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châu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thổ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sông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Hồng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châu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thổ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sông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Cửu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Long,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ngoài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còn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dải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hẹp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miền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Trung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bồi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tụ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từ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những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phẩm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phù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sông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chịu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ảnh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hưởng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mặn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hay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phèn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endParaRPr lang="en-US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3499785"/>
                  </a:ext>
                </a:extLst>
              </a:tr>
              <a:tr h="1233353">
                <a:tc rowSpan="2">
                  <a:txBody>
                    <a:bodyPr/>
                    <a:lstStyle/>
                    <a:p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glây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than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bùn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chemeClr val="accent4">
                              <a:lumMod val="25000"/>
                            </a:schemeClr>
                          </a:solidFill>
                        </a:rPr>
                        <a:t>Đất</a:t>
                      </a:r>
                      <a:r>
                        <a:rPr lang="en-US" b="1" dirty="0">
                          <a:solidFill>
                            <a:schemeClr val="accent4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en-US" b="1" dirty="0" err="1">
                          <a:solidFill>
                            <a:schemeClr val="accent4">
                              <a:lumMod val="25000"/>
                            </a:schemeClr>
                          </a:solidFill>
                        </a:rPr>
                        <a:t>Glây</a:t>
                      </a:r>
                      <a:r>
                        <a:rPr lang="en-US" b="1" dirty="0">
                          <a:solidFill>
                            <a:schemeClr val="accent4">
                              <a:lumMod val="25000"/>
                            </a:schemeClr>
                          </a:solidFill>
                        </a:rPr>
                        <a:t>: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Khoảng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450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nghìn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sông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Hồng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rải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rác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miền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Đông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Nam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ừ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những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vật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liệu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gấn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kết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trừ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vật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liệu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trầm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phù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qua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ngập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ớc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liên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tục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lắng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đọng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phù</a:t>
                      </a:r>
                      <a:r>
                        <a:rPr lang="en-US" sz="18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endParaRPr lang="en-US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717786"/>
                  </a:ext>
                </a:extLst>
              </a:tr>
              <a:tr h="123335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than </a:t>
                      </a:r>
                      <a:r>
                        <a:rPr lang="en-US" sz="18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bùn</a:t>
                      </a:r>
                      <a:r>
                        <a:rPr lang="en-US" sz="18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Khoảng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35.000 ha</a:t>
                      </a:r>
                      <a:endParaRPr lang="en-US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  <a:p>
                      <a:endParaRPr lang="en-US" sz="1800" kern="1200" dirty="0">
                        <a:solidFill>
                          <a:schemeClr val="accent4">
                            <a:lumMod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Vùng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 Minh (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Cà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Mau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Kiên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số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khe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hoặc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vùng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trung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du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Bắc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xác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loại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vật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vật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thủy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lũy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lại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điều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kiện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ngập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nước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khử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hoàn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toàn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chiếm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ưu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thế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tạo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nên</a:t>
                      </a:r>
                      <a:r>
                        <a:rPr lang="en-US" sz="18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94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7639743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653DCF-8698-46CB-A5A5-CBD7627F6A7F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FE6D5B8-043E-4210-8481-009A48E32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602231"/>
              </p:ext>
            </p:extLst>
          </p:nvPr>
        </p:nvGraphicFramePr>
        <p:xfrm>
          <a:off x="0" y="0"/>
          <a:ext cx="12192001" cy="68964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56233">
                  <a:extLst>
                    <a:ext uri="{9D8B030D-6E8A-4147-A177-3AD203B41FA5}">
                      <a16:colId xmlns:a16="http://schemas.microsoft.com/office/drawing/2014/main" val="2376750650"/>
                    </a:ext>
                  </a:extLst>
                </a:gridCol>
                <a:gridCol w="1358781">
                  <a:extLst>
                    <a:ext uri="{9D8B030D-6E8A-4147-A177-3AD203B41FA5}">
                      <a16:colId xmlns:a16="http://schemas.microsoft.com/office/drawing/2014/main" val="3115017961"/>
                    </a:ext>
                  </a:extLst>
                </a:gridCol>
                <a:gridCol w="2512464">
                  <a:extLst>
                    <a:ext uri="{9D8B030D-6E8A-4147-A177-3AD203B41FA5}">
                      <a16:colId xmlns:a16="http://schemas.microsoft.com/office/drawing/2014/main" val="2238727660"/>
                    </a:ext>
                  </a:extLst>
                </a:gridCol>
                <a:gridCol w="7064523">
                  <a:extLst>
                    <a:ext uri="{9D8B030D-6E8A-4147-A177-3AD203B41FA5}">
                      <a16:colId xmlns:a16="http://schemas.microsoft.com/office/drawing/2014/main" val="1897862113"/>
                    </a:ext>
                  </a:extLst>
                </a:gridCol>
              </a:tblGrid>
              <a:tr h="384764">
                <a:tc>
                  <a:txBody>
                    <a:bodyPr/>
                    <a:lstStyle/>
                    <a:p>
                      <a:r>
                        <a:rPr lang="en-US" sz="1600" dirty="0" err="1"/>
                        <a:t>Loại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đất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Diện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tích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Phân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bố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Quá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trình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hình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thành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531308"/>
                  </a:ext>
                </a:extLst>
              </a:tr>
              <a:tr h="845445"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xám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19.970.642 ha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Vùng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vùng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giáp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giữa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với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phù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cũ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số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rửa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trôi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Fe, Al;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mùn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chua</a:t>
                      </a:r>
                      <a:endParaRPr lang="en-US" sz="1600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502527"/>
                  </a:ext>
                </a:extLst>
              </a:tr>
              <a:tr h="630608"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đỏ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3.014.594 ha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Cao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lượn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sóng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dốc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thoải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dốc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chia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cắt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mùn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rửa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trôi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tương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đối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Fe, Al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loại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mẹ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nhau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</a:t>
                      </a:r>
                      <a:r>
                        <a:rPr lang="vi-VN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bazan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dibaz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gabro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vôi</a:t>
                      </a:r>
                      <a:endParaRPr lang="en-US" sz="1600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0218184"/>
                  </a:ext>
                </a:extLst>
              </a:tr>
              <a:tr h="851325"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nâu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vàng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vùng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bán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hạn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42.330 ha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Thuận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Thuận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mẹ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granit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anderit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mẫu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phù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cổ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rửa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trôi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xói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mòn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như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xảy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kiềm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sắt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nhôm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làm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nâu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600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5617818"/>
                  </a:ext>
                </a:extLst>
              </a:tr>
              <a:tr h="680538"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vôi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5.527  ha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Cao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Sơn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La,…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vôi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phong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học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endParaRPr lang="en-US" sz="1600" kern="1200" dirty="0">
                        <a:solidFill>
                          <a:schemeClr val="accent4">
                            <a:lumMod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3499785"/>
                  </a:ext>
                </a:extLst>
              </a:tr>
              <a:tr h="649481"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đen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171.402 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Tây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Đông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Nam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Tây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Nghệ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An,…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ừ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những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vật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liệu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gắn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kết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qua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ngập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ư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ớc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liên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tục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lắng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đọng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phù</a:t>
                      </a:r>
                      <a:r>
                        <a:rPr lang="en-US" sz="1600" b="0" i="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endParaRPr lang="en-US" sz="1600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717786"/>
                  </a:ext>
                </a:extLst>
              </a:tr>
              <a:tr h="658026"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bọt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171.402 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Tây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Đông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Nam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Tây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Nghệ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bọt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bazan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hủy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giải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phóng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nhiều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Ca, Mg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thuận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cùng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với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tàn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tạo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đen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600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94280"/>
                  </a:ext>
                </a:extLst>
              </a:tr>
              <a:tr h="871671"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mùn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Alít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núi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cao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280.714 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đỉnh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như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Hoàn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Sơn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Ngọc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Linh,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Chư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Sin (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2000m)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bị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hủy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tầng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mỏng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lẫn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nhiều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mảnh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vụn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lũy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mùn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than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bùn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lớp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mùn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thô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hoặc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than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bùn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395731"/>
                  </a:ext>
                </a:extLst>
              </a:tr>
              <a:tr h="1324598"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tầng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mỏng</a:t>
                      </a:r>
                      <a:r>
                        <a:rPr lang="en-US" sz="1600" b="1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dirty="0">
                        <a:solidFill>
                          <a:schemeClr val="accent4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495.727 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tỉnh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Tây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Khu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Bốn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cũ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duyên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hải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Nam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tỉnh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trung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du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miền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Bắc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endParaRPr lang="en-US" sz="1600" kern="1200" dirty="0">
                        <a:solidFill>
                          <a:schemeClr val="accent4">
                            <a:lumMod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1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nằm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vùng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trống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núi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trọc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hoặc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thảm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vật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rừng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nghèo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nàn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thưa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nên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xói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mòn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rãnh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đất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bị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xói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món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mạnh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làm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lộ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sỏi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gốc</a:t>
                      </a:r>
                      <a:r>
                        <a:rPr lang="en-US" sz="1600" kern="1200" dirty="0">
                          <a:solidFill>
                            <a:schemeClr val="accent4">
                              <a:lumMod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6310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1659986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D6986868-0D53-4B15-A873-A49CE598B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608" y="-11959"/>
            <a:ext cx="3918392" cy="688191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C741D9A-139A-4EEF-8BD3-834FD1CC6D18}"/>
              </a:ext>
            </a:extLst>
          </p:cNvPr>
          <p:cNvGrpSpPr/>
          <p:nvPr/>
        </p:nvGrpSpPr>
        <p:grpSpPr>
          <a:xfrm>
            <a:off x="6096000" y="5687446"/>
            <a:ext cx="2708599" cy="553998"/>
            <a:chOff x="5409488" y="772546"/>
            <a:chExt cx="2708599" cy="55399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A35425-97C8-4FC9-B101-C8F2794DE738}"/>
                </a:ext>
              </a:extLst>
            </p:cNvPr>
            <p:cNvSpPr txBox="1"/>
            <p:nvPr/>
          </p:nvSpPr>
          <p:spPr>
            <a:xfrm>
              <a:off x="5774432" y="772546"/>
              <a:ext cx="234365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CÁT BIỂN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8DF222-5628-44D8-8A4E-2743DAD2D2DD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83548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EACC391-586D-449D-924B-2319F6B59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18392" cy="6881917"/>
          </a:xfrm>
          <a:prstGeom prst="rect">
            <a:avLst/>
          </a:prstGeom>
        </p:spPr>
      </p:pic>
      <p:pic>
        <p:nvPicPr>
          <p:cNvPr id="32" name="Picture 31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7041F3F6-E24F-43E2-AF10-F39DF30104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392" y="1"/>
            <a:ext cx="3918391" cy="6881916"/>
          </a:xfrm>
          <a:prstGeom prst="rect">
            <a:avLst/>
          </a:prstGeom>
        </p:spPr>
      </p:pic>
      <p:pic>
        <p:nvPicPr>
          <p:cNvPr id="38" name="Picture 37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9CBB6E8A-6334-4972-962E-9F37D82387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783" y="0"/>
            <a:ext cx="3904774" cy="6858000"/>
          </a:xfrm>
          <a:prstGeom prst="rect">
            <a:avLst/>
          </a:prstGeom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D3C1B5F3-293C-47B9-AE18-911B489B8C42}"/>
              </a:ext>
            </a:extLst>
          </p:cNvPr>
          <p:cNvGrpSpPr/>
          <p:nvPr/>
        </p:nvGrpSpPr>
        <p:grpSpPr>
          <a:xfrm>
            <a:off x="13618" y="6163696"/>
            <a:ext cx="2087852" cy="553998"/>
            <a:chOff x="5409488" y="772546"/>
            <a:chExt cx="2087852" cy="553998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1EE1F3F-82FF-41F4-9F17-36B903EBB219}"/>
                </a:ext>
              </a:extLst>
            </p:cNvPr>
            <p:cNvSpPr txBox="1"/>
            <p:nvPr/>
          </p:nvSpPr>
          <p:spPr>
            <a:xfrm>
              <a:off x="5774432" y="772546"/>
              <a:ext cx="172290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MẶN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CBF457F-AB00-4273-B840-778D0D40D354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3338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FEF6644-F4F8-46F4-95CF-B25391DCA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74" y="0"/>
            <a:ext cx="3904774" cy="6858000"/>
          </a:xfrm>
          <a:prstGeom prst="rect">
            <a:avLst/>
          </a:prstGeom>
        </p:spPr>
      </p:pic>
      <p:pic>
        <p:nvPicPr>
          <p:cNvPr id="7" name="Picture 6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45EFF664-5BC1-4B14-9576-8528FA3B67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04774" cy="68580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65848C1-81EE-4DA1-A07F-042B00D2713F}"/>
              </a:ext>
            </a:extLst>
          </p:cNvPr>
          <p:cNvGrpSpPr/>
          <p:nvPr/>
        </p:nvGrpSpPr>
        <p:grpSpPr>
          <a:xfrm>
            <a:off x="7809548" y="6163696"/>
            <a:ext cx="2153575" cy="553998"/>
            <a:chOff x="5409488" y="772546"/>
            <a:chExt cx="2153575" cy="55399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2AD04E-5017-4446-91F4-8828FBF38644}"/>
                </a:ext>
              </a:extLst>
            </p:cNvPr>
            <p:cNvSpPr txBox="1"/>
            <p:nvPr/>
          </p:nvSpPr>
          <p:spPr>
            <a:xfrm>
              <a:off x="5774432" y="772546"/>
              <a:ext cx="178863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PHÈN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499E4BB-3FCE-445D-905F-BF5BBABFA7A2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7209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B6F09055-1008-4615-B759-E71D7CF74B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6" y="0"/>
            <a:ext cx="3904774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C799330-A8CD-414D-98C9-788F5FD2B3EE}"/>
              </a:ext>
            </a:extLst>
          </p:cNvPr>
          <p:cNvGrpSpPr/>
          <p:nvPr/>
        </p:nvGrpSpPr>
        <p:grpSpPr>
          <a:xfrm>
            <a:off x="6096000" y="6163696"/>
            <a:ext cx="2459876" cy="553998"/>
            <a:chOff x="5409488" y="772546"/>
            <a:chExt cx="2459876" cy="55399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55AF1E-C14C-47D8-896E-FD99180586E0}"/>
                </a:ext>
              </a:extLst>
            </p:cNvPr>
            <p:cNvSpPr txBox="1"/>
            <p:nvPr/>
          </p:nvSpPr>
          <p:spPr>
            <a:xfrm>
              <a:off x="5774432" y="772546"/>
              <a:ext cx="209493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PHÙ SA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5BE2645-7FDB-41A2-A0DC-C869EC17911A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9928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4ADF058E-017B-485B-8067-A2AD88581B68}"/>
              </a:ext>
            </a:extLst>
          </p:cNvPr>
          <p:cNvGrpSpPr/>
          <p:nvPr/>
        </p:nvGrpSpPr>
        <p:grpSpPr>
          <a:xfrm>
            <a:off x="153972" y="1519193"/>
            <a:ext cx="5951553" cy="3967702"/>
            <a:chOff x="5227770" y="1042587"/>
            <a:chExt cx="5951553" cy="3967702"/>
          </a:xfrm>
        </p:grpSpPr>
        <p:graphicFrame>
          <p:nvGraphicFramePr>
            <p:cNvPr id="23" name="Chart 22">
              <a:extLst>
                <a:ext uri="{FF2B5EF4-FFF2-40B4-BE49-F238E27FC236}">
                  <a16:creationId xmlns:a16="http://schemas.microsoft.com/office/drawing/2014/main" id="{32FA7014-080A-4863-B294-26D847846BA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21018312"/>
                </p:ext>
              </p:extLst>
            </p:nvPr>
          </p:nvGraphicFramePr>
          <p:xfrm>
            <a:off x="5227770" y="1042587"/>
            <a:ext cx="5951553" cy="39677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F6E511B-B85B-4030-93A0-9F0B6B7656EF}"/>
                </a:ext>
              </a:extLst>
            </p:cNvPr>
            <p:cNvSpPr txBox="1"/>
            <p:nvPr/>
          </p:nvSpPr>
          <p:spPr>
            <a:xfrm>
              <a:off x="8536935" y="2840304"/>
              <a:ext cx="5870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4">
                      <a:lumMod val="10000"/>
                    </a:schemeClr>
                  </a:solidFill>
                  <a:latin typeface="Calibri (Body)"/>
                </a:rPr>
                <a:t>38%</a:t>
              </a:r>
              <a:endParaRPr lang="en-US" b="1" dirty="0">
                <a:solidFill>
                  <a:schemeClr val="accent4">
                    <a:lumMod val="10000"/>
                  </a:schemeClr>
                </a:solidFill>
                <a:latin typeface="Calibri (Body)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6AEBD88-8E2F-4BC8-BB79-7E7C2917DFD4}"/>
                </a:ext>
              </a:extLst>
            </p:cNvPr>
            <p:cNvSpPr txBox="1"/>
            <p:nvPr/>
          </p:nvSpPr>
          <p:spPr>
            <a:xfrm>
              <a:off x="8226808" y="3916427"/>
              <a:ext cx="5870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4">
                      <a:lumMod val="10000"/>
                    </a:schemeClr>
                  </a:solidFill>
                  <a:latin typeface="Calibri (Body)"/>
                </a:rPr>
                <a:t>12%</a:t>
              </a:r>
              <a:endParaRPr lang="en-US" b="1" dirty="0">
                <a:solidFill>
                  <a:schemeClr val="accent4">
                    <a:lumMod val="10000"/>
                  </a:schemeClr>
                </a:solidFill>
                <a:latin typeface="Calibri (Body)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A2EF6D5-67E9-4450-B81D-B46D5D77413C}"/>
                </a:ext>
              </a:extLst>
            </p:cNvPr>
            <p:cNvSpPr txBox="1"/>
            <p:nvPr/>
          </p:nvSpPr>
          <p:spPr>
            <a:xfrm>
              <a:off x="7333131" y="3661322"/>
              <a:ext cx="6399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4">
                      <a:lumMod val="10000"/>
                    </a:schemeClr>
                  </a:solidFill>
                  <a:latin typeface="Calibri (Body)"/>
                </a:rPr>
                <a:t>25% </a:t>
              </a:r>
              <a:endParaRPr lang="en-US" b="1" dirty="0">
                <a:solidFill>
                  <a:schemeClr val="accent4">
                    <a:lumMod val="10000"/>
                  </a:schemeClr>
                </a:solidFill>
                <a:latin typeface="Calibri (Body)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9431673-C271-45C9-96DC-A3BF11324985}"/>
                </a:ext>
              </a:extLst>
            </p:cNvPr>
            <p:cNvSpPr txBox="1"/>
            <p:nvPr/>
          </p:nvSpPr>
          <p:spPr>
            <a:xfrm>
              <a:off x="7333130" y="2581125"/>
              <a:ext cx="5870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b="1" dirty="0">
                  <a:solidFill>
                    <a:schemeClr val="accent4">
                      <a:lumMod val="10000"/>
                    </a:schemeClr>
                  </a:solidFill>
                  <a:latin typeface="Calibri (Body)"/>
                </a:rPr>
                <a:t>25%</a:t>
              </a:r>
              <a:endParaRPr lang="en-US" b="1" dirty="0">
                <a:solidFill>
                  <a:schemeClr val="accent4">
                    <a:lumMod val="10000"/>
                  </a:schemeClr>
                </a:solidFill>
                <a:latin typeface="Calibri (Body)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8282DEE-FF38-4DC2-AA2C-9AF579A12554}"/>
                </a:ext>
              </a:extLst>
            </p:cNvPr>
            <p:cNvGrpSpPr/>
            <p:nvPr/>
          </p:nvGrpSpPr>
          <p:grpSpPr>
            <a:xfrm>
              <a:off x="8255237" y="2153540"/>
              <a:ext cx="2324456" cy="2521010"/>
              <a:chOff x="8255237" y="2153540"/>
              <a:chExt cx="2324456" cy="2521010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20CA4C0-862B-48EB-89A3-3F605B836129}"/>
                  </a:ext>
                </a:extLst>
              </p:cNvPr>
              <p:cNvCxnSpPr/>
              <p:nvPr/>
            </p:nvCxnSpPr>
            <p:spPr>
              <a:xfrm>
                <a:off x="8255237" y="2153540"/>
                <a:ext cx="2324456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EDC6ACC4-8600-415A-9DE0-D737C088D185}"/>
                  </a:ext>
                </a:extLst>
              </p:cNvPr>
              <p:cNvCxnSpPr/>
              <p:nvPr/>
            </p:nvCxnSpPr>
            <p:spPr>
              <a:xfrm>
                <a:off x="8255237" y="4674550"/>
                <a:ext cx="2324456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9FB365F4-E3F3-4D5C-BA73-86897056B4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79693" y="2153540"/>
                <a:ext cx="0" cy="252101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D2C08B1-BDBB-47B6-AEF0-8B130832A058}"/>
              </a:ext>
            </a:extLst>
          </p:cNvPr>
          <p:cNvGrpSpPr/>
          <p:nvPr/>
        </p:nvGrpSpPr>
        <p:grpSpPr>
          <a:xfrm>
            <a:off x="5505895" y="3686242"/>
            <a:ext cx="1939895" cy="369332"/>
            <a:chOff x="5640225" y="3686242"/>
            <a:chExt cx="1939895" cy="36933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FC25A26-0CC0-419A-ADCA-D4227C399A00}"/>
                </a:ext>
              </a:extLst>
            </p:cNvPr>
            <p:cNvSpPr txBox="1"/>
            <p:nvPr/>
          </p:nvSpPr>
          <p:spPr>
            <a:xfrm>
              <a:off x="5806871" y="3686242"/>
              <a:ext cx="13929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b="1" dirty="0">
                  <a:solidFill>
                    <a:schemeClr val="accent2">
                      <a:lumMod val="75000"/>
                    </a:schemeClr>
                  </a:solidFill>
                  <a:latin typeface="Calibri (Body)"/>
                </a:rPr>
                <a:t>CHẤT RẮN</a:t>
              </a:r>
              <a:endParaRPr lang="en-US" b="1" dirty="0">
                <a:solidFill>
                  <a:schemeClr val="accent2">
                    <a:lumMod val="75000"/>
                  </a:schemeClr>
                </a:solidFill>
                <a:latin typeface="Calibri (Body)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8FBDB1-7A46-40C7-91D9-09F6B54229AF}"/>
                </a:ext>
              </a:extLst>
            </p:cNvPr>
            <p:cNvCxnSpPr>
              <a:cxnSpLocks/>
              <a:endCxn id="29" idx="1"/>
            </p:cNvCxnSpPr>
            <p:nvPr/>
          </p:nvCxnSpPr>
          <p:spPr>
            <a:xfrm>
              <a:off x="5640225" y="3870908"/>
              <a:ext cx="166646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D83C4691-1FF9-42FA-AD07-9DFF513CEEC0}"/>
                </a:ext>
              </a:extLst>
            </p:cNvPr>
            <p:cNvCxnSpPr>
              <a:cxnSpLocks/>
            </p:cNvCxnSpPr>
            <p:nvPr/>
          </p:nvCxnSpPr>
          <p:spPr>
            <a:xfrm>
              <a:off x="7182739" y="3870908"/>
              <a:ext cx="397381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7A187554-C6C6-452E-83BA-6771402E1B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0577128"/>
              </p:ext>
            </p:extLst>
          </p:nvPr>
        </p:nvGraphicFramePr>
        <p:xfrm>
          <a:off x="5865467" y="1636286"/>
          <a:ext cx="5591981" cy="3730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041B2594-D63C-4862-B7DF-1A80D950D06B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E2E7FC8-C4BA-4F90-BF83-0AB28EFBF3B2}"/>
              </a:ext>
            </a:extLst>
          </p:cNvPr>
          <p:cNvGrpSpPr/>
          <p:nvPr/>
        </p:nvGrpSpPr>
        <p:grpSpPr>
          <a:xfrm>
            <a:off x="0" y="677144"/>
            <a:ext cx="3627727" cy="553998"/>
            <a:chOff x="0" y="677144"/>
            <a:chExt cx="3627727" cy="55399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8534ED9-9190-4111-BD39-48583F70CAF5}"/>
                </a:ext>
              </a:extLst>
            </p:cNvPr>
            <p:cNvSpPr txBox="1"/>
            <p:nvPr/>
          </p:nvSpPr>
          <p:spPr>
            <a:xfrm>
              <a:off x="547075" y="677144"/>
              <a:ext cx="308065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THÀNH PHẦN ĐẤT</a:t>
              </a:r>
              <a:endParaRPr lang="en-US" sz="3000" b="1" dirty="0">
                <a:solidFill>
                  <a:schemeClr val="accent2">
                    <a:lumMod val="50000"/>
                  </a:schemeClr>
                </a:solidFill>
                <a:latin typeface="Calibri (Body)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BA2E919-35E6-4360-8DD2-439D4D712227}"/>
                </a:ext>
              </a:extLst>
            </p:cNvPr>
            <p:cNvSpPr/>
            <p:nvPr/>
          </p:nvSpPr>
          <p:spPr>
            <a:xfrm>
              <a:off x="0" y="808864"/>
              <a:ext cx="47856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18802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AAB679A-0E71-47C5-B5FB-27E3A1E7C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6" y="0"/>
            <a:ext cx="3904774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78FBF88-261F-4103-9F10-2CDD9C19630C}"/>
              </a:ext>
            </a:extLst>
          </p:cNvPr>
          <p:cNvGrpSpPr/>
          <p:nvPr/>
        </p:nvGrpSpPr>
        <p:grpSpPr>
          <a:xfrm>
            <a:off x="6096000" y="6163696"/>
            <a:ext cx="3677582" cy="553998"/>
            <a:chOff x="5409488" y="772546"/>
            <a:chExt cx="3677582" cy="55399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EC1E75-F87C-470D-889F-6BD9163B938D}"/>
                </a:ext>
              </a:extLst>
            </p:cNvPr>
            <p:cNvSpPr txBox="1"/>
            <p:nvPr/>
          </p:nvSpPr>
          <p:spPr>
            <a:xfrm>
              <a:off x="5774432" y="772546"/>
              <a:ext cx="331263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XÁM BẠC MÀU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14D86EE-AD2A-4FD7-9580-C7F477F4FB45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2473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ECE4B5A3-1117-4860-A28B-EEF72C6E4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6" y="0"/>
            <a:ext cx="3904774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E827DB8-D2E2-4F7C-91D2-9C47E7B592D9}"/>
              </a:ext>
            </a:extLst>
          </p:cNvPr>
          <p:cNvGrpSpPr/>
          <p:nvPr/>
        </p:nvGrpSpPr>
        <p:grpSpPr>
          <a:xfrm>
            <a:off x="6096000" y="5841196"/>
            <a:ext cx="4400729" cy="400110"/>
            <a:chOff x="5409488" y="843153"/>
            <a:chExt cx="4400729" cy="40011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F64A37A-B3AA-4550-9C2A-C6089A6CD300}"/>
                </a:ext>
              </a:extLst>
            </p:cNvPr>
            <p:cNvSpPr txBox="1"/>
            <p:nvPr/>
          </p:nvSpPr>
          <p:spPr>
            <a:xfrm>
              <a:off x="5774432" y="843153"/>
              <a:ext cx="403578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XÁM NÂU VÙNG BÁN KHÔ HẠN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64BC008-B503-442E-8565-1600E4584B14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5135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33399422-E805-45AE-9EE0-212525449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6" y="0"/>
            <a:ext cx="3904774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8BD6F2C-A201-403B-BB21-B28BAB983DAF}"/>
              </a:ext>
            </a:extLst>
          </p:cNvPr>
          <p:cNvGrpSpPr/>
          <p:nvPr/>
        </p:nvGrpSpPr>
        <p:grpSpPr>
          <a:xfrm>
            <a:off x="6096000" y="5787681"/>
            <a:ext cx="2403131" cy="553998"/>
            <a:chOff x="5409488" y="772546"/>
            <a:chExt cx="2403131" cy="55399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D68FD8-5527-4AED-9210-99AE4308A4B8}"/>
                </a:ext>
              </a:extLst>
            </p:cNvPr>
            <p:cNvSpPr txBox="1"/>
            <p:nvPr/>
          </p:nvSpPr>
          <p:spPr>
            <a:xfrm>
              <a:off x="5774432" y="772546"/>
              <a:ext cx="20381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ĐÁ VÔI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B1B8CC2-821C-4DB8-B3D7-FD23F60B2ECD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088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C95EF97B-2044-4F43-92AE-7824BAD5B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6" y="0"/>
            <a:ext cx="3904774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C35ABE7-BBBA-49B1-9472-A2346FC1CAE1}"/>
              </a:ext>
            </a:extLst>
          </p:cNvPr>
          <p:cNvGrpSpPr/>
          <p:nvPr/>
        </p:nvGrpSpPr>
        <p:grpSpPr>
          <a:xfrm>
            <a:off x="6096000" y="6163696"/>
            <a:ext cx="1951597" cy="553998"/>
            <a:chOff x="5409488" y="772546"/>
            <a:chExt cx="1951597" cy="55399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8D23E70-A210-4F3E-8B2D-67267DA35CF5}"/>
                </a:ext>
              </a:extLst>
            </p:cNvPr>
            <p:cNvSpPr txBox="1"/>
            <p:nvPr/>
          </p:nvSpPr>
          <p:spPr>
            <a:xfrm>
              <a:off x="5774432" y="772546"/>
              <a:ext cx="158665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ĐEN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EBC03DA-A7DA-4BF2-945B-136AA3C1CBE0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591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44DEE3-FEC5-4C7D-9180-D08A30888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6" y="0"/>
            <a:ext cx="3904774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C5C54F9-87A8-490E-A51A-A2500665FD19}"/>
              </a:ext>
            </a:extLst>
          </p:cNvPr>
          <p:cNvGrpSpPr/>
          <p:nvPr/>
        </p:nvGrpSpPr>
        <p:grpSpPr>
          <a:xfrm>
            <a:off x="6096000" y="6163696"/>
            <a:ext cx="2107088" cy="553998"/>
            <a:chOff x="5409488" y="772546"/>
            <a:chExt cx="2107088" cy="55399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EC00A55-B266-47BF-A2A0-2C8AEFB478C2}"/>
                </a:ext>
              </a:extLst>
            </p:cNvPr>
            <p:cNvSpPr txBox="1"/>
            <p:nvPr/>
          </p:nvSpPr>
          <p:spPr>
            <a:xfrm>
              <a:off x="5774432" y="772546"/>
              <a:ext cx="174214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MÙN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3B4BF66-E38D-44EA-8EBE-749A051EC507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2713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461DC6AF-E6E1-46C3-A86E-64A4931BE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6" y="0"/>
            <a:ext cx="3904774" cy="6858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9AC639B-56D1-4AB8-935D-B0CACFCE3D48}"/>
              </a:ext>
            </a:extLst>
          </p:cNvPr>
          <p:cNvGrpSpPr/>
          <p:nvPr/>
        </p:nvGrpSpPr>
        <p:grpSpPr>
          <a:xfrm>
            <a:off x="6096000" y="6163696"/>
            <a:ext cx="3338387" cy="553998"/>
            <a:chOff x="5409488" y="772546"/>
            <a:chExt cx="3338387" cy="55399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4C3C2E5-8F2A-4E4E-8375-F29FEB221178}"/>
                </a:ext>
              </a:extLst>
            </p:cNvPr>
            <p:cNvSpPr txBox="1"/>
            <p:nvPr/>
          </p:nvSpPr>
          <p:spPr>
            <a:xfrm>
              <a:off x="5774432" y="772546"/>
              <a:ext cx="297344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ĐẤT TẦNG MỎNG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743486B-A13F-42D2-8EE9-8F2FDDA20979}"/>
                </a:ext>
              </a:extLst>
            </p:cNvPr>
            <p:cNvSpPr/>
            <p:nvPr/>
          </p:nvSpPr>
          <p:spPr>
            <a:xfrm>
              <a:off x="5409488" y="904266"/>
              <a:ext cx="364944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9532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7884E375-77C1-4832-822C-F6C475C5744E}"/>
              </a:ext>
            </a:extLst>
          </p:cNvPr>
          <p:cNvSpPr txBox="1"/>
          <p:nvPr/>
        </p:nvSpPr>
        <p:spPr>
          <a:xfrm>
            <a:off x="547075" y="1664235"/>
            <a:ext cx="10892450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Trần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Văn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Chính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, 2006. “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Giáo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trình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thổ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nhưỡng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học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”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Nhà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xuất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bản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nông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nghiệp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Lưu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Đức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Khải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và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Trần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Nghi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, 2008. “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Giáo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trình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khoa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học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Trái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Đất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”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Nhà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xuất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bản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giáo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4">
                    <a:lumMod val="25000"/>
                  </a:schemeClr>
                </a:solidFill>
              </a:rPr>
              <a:t>dục</a:t>
            </a:r>
            <a:r>
              <a:rPr lang="en-US" sz="2000" dirty="0">
                <a:solidFill>
                  <a:schemeClr val="accent4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9F396C-5DF9-47F9-BA63-60D490A1C6A2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FD4FBDD-D7FD-436A-AFDB-F4E1187EE5F4}"/>
              </a:ext>
            </a:extLst>
          </p:cNvPr>
          <p:cNvGrpSpPr/>
          <p:nvPr/>
        </p:nvGrpSpPr>
        <p:grpSpPr>
          <a:xfrm>
            <a:off x="0" y="971926"/>
            <a:ext cx="4298754" cy="553998"/>
            <a:chOff x="0" y="971926"/>
            <a:chExt cx="4298754" cy="55399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513B96C-8625-4191-A35E-1A09DE81A92E}"/>
                </a:ext>
              </a:extLst>
            </p:cNvPr>
            <p:cNvSpPr txBox="1"/>
            <p:nvPr/>
          </p:nvSpPr>
          <p:spPr>
            <a:xfrm>
              <a:off x="714375" y="971926"/>
              <a:ext cx="358437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TÀI LIỆU THAM KHẢO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6C36E40-7DF8-4E22-B811-DEF20FD89FFB}"/>
                </a:ext>
              </a:extLst>
            </p:cNvPr>
            <p:cNvSpPr/>
            <p:nvPr/>
          </p:nvSpPr>
          <p:spPr>
            <a:xfrm>
              <a:off x="0" y="1103646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48827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FE34FF-6611-4847-8303-878F85278A3F}"/>
              </a:ext>
            </a:extLst>
          </p:cNvPr>
          <p:cNvSpPr txBox="1"/>
          <p:nvPr/>
        </p:nvSpPr>
        <p:spPr>
          <a:xfrm>
            <a:off x="1843314" y="1964215"/>
            <a:ext cx="764902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 err="1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Cám</a:t>
            </a:r>
            <a:r>
              <a:rPr lang="en-US" sz="138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 </a:t>
            </a:r>
            <a:r>
              <a:rPr lang="vi-VN" sz="138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ơ</a:t>
            </a:r>
            <a:r>
              <a:rPr lang="en-US" sz="138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C5C4F1-71ED-4B04-AC5B-CA3270393837}"/>
              </a:ext>
            </a:extLst>
          </p:cNvPr>
          <p:cNvSpPr txBox="1"/>
          <p:nvPr/>
        </p:nvSpPr>
        <p:spPr>
          <a:xfrm>
            <a:off x="1734457" y="3795486"/>
            <a:ext cx="76490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thầy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và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mọi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 ng</a:t>
            </a:r>
            <a:r>
              <a:rPr lang="vi-VN" sz="44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ư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ời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đã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lắng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  <a:latin typeface="VL Fourth" panose="00000500000000000000" pitchFamily="50" charset="0"/>
              </a:rPr>
              <a:t>nghe</a:t>
            </a:r>
            <a:endParaRPr lang="en-US" sz="4400" dirty="0">
              <a:solidFill>
                <a:schemeClr val="accent2">
                  <a:lumMod val="75000"/>
                </a:schemeClr>
              </a:solidFill>
              <a:latin typeface="VL Fourth" panose="00000500000000000000" pitchFamily="50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5E7D21-F44A-4AA1-B874-0EFC08AB015E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CB98A5-AFD5-4BE2-A821-D7AF0EB61470}"/>
              </a:ext>
            </a:extLst>
          </p:cNvPr>
          <p:cNvSpPr/>
          <p:nvPr/>
        </p:nvSpPr>
        <p:spPr>
          <a:xfrm>
            <a:off x="0" y="2160609"/>
            <a:ext cx="897308" cy="22159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496657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2EA3C25-CB94-4CE1-AEEB-F30BA1CC9AE4}"/>
              </a:ext>
            </a:extLst>
          </p:cNvPr>
          <p:cNvSpPr txBox="1"/>
          <p:nvPr/>
        </p:nvSpPr>
        <p:spPr>
          <a:xfrm>
            <a:off x="714375" y="1442281"/>
            <a:ext cx="10145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Đất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là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cơ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sở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sinh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sống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và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ph</a:t>
            </a:r>
            <a:r>
              <a:rPr lang="vi-VN" sz="2400" dirty="0">
                <a:solidFill>
                  <a:schemeClr val="accent6"/>
                </a:solidFill>
                <a:latin typeface="Calibri (Body)"/>
              </a:rPr>
              <a:t>á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t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triển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của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thực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vật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,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là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tư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liệu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sản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xuất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cơ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bản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của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nông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nghiệp</a:t>
            </a:r>
            <a:endParaRPr lang="en-UM" sz="2400" dirty="0">
              <a:solidFill>
                <a:schemeClr val="accent6"/>
              </a:solidFill>
              <a:latin typeface="Calibri (Body)"/>
            </a:endParaRP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/>
                </a:solidFill>
                <a:latin typeface="Calibri (Body)"/>
              </a:rPr>
              <a:t>Đ</a:t>
            </a:r>
            <a:r>
              <a:rPr lang="en-UM" sz="2400" dirty="0">
                <a:solidFill>
                  <a:schemeClr val="accent6"/>
                </a:solidFill>
                <a:latin typeface="Calibri (Body)"/>
              </a:rPr>
              <a:t>ất là một phần của hệ sinh thái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6"/>
              </a:solidFill>
              <a:latin typeface="Calibri (Body)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A3E47B-D6FD-4AF6-A7D6-5E878C402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848" y="2912529"/>
            <a:ext cx="4145463" cy="27936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58657A-71E4-4492-86C3-759C2959C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328" y="3011941"/>
            <a:ext cx="4342217" cy="26044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DA21A59-9595-4EF8-BAAE-ED749FEE8495}"/>
              </a:ext>
            </a:extLst>
          </p:cNvPr>
          <p:cNvSpPr txBox="1"/>
          <p:nvPr/>
        </p:nvSpPr>
        <p:spPr>
          <a:xfrm>
            <a:off x="1905293" y="5847569"/>
            <a:ext cx="3278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Đất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nông</a:t>
            </a:r>
            <a:r>
              <a:rPr lang="en-US" dirty="0"/>
              <a:t> </a:t>
            </a:r>
            <a:r>
              <a:rPr lang="en-US" dirty="0" err="1"/>
              <a:t>nghiệp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0FF736-BF8A-4BC4-A281-1FE81014A2EB}"/>
              </a:ext>
            </a:extLst>
          </p:cNvPr>
          <p:cNvSpPr txBox="1"/>
          <p:nvPr/>
        </p:nvSpPr>
        <p:spPr>
          <a:xfrm>
            <a:off x="7754023" y="5852356"/>
            <a:ext cx="16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thái</a:t>
            </a:r>
            <a:r>
              <a:rPr lang="en-US" dirty="0"/>
              <a:t> </a:t>
            </a:r>
            <a:r>
              <a:rPr lang="en-US" dirty="0" err="1"/>
              <a:t>đất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35DF21-3ECB-4025-9E2E-970D3BE3E073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CE8505F-5AF1-4B52-A2DE-F0A836874201}"/>
              </a:ext>
            </a:extLst>
          </p:cNvPr>
          <p:cNvGrpSpPr/>
          <p:nvPr/>
        </p:nvGrpSpPr>
        <p:grpSpPr>
          <a:xfrm>
            <a:off x="0" y="641099"/>
            <a:ext cx="3619081" cy="553998"/>
            <a:chOff x="0" y="641099"/>
            <a:chExt cx="3619081" cy="55399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161219E-D713-4E7B-8618-4A6BA1DBB723}"/>
                </a:ext>
              </a:extLst>
            </p:cNvPr>
            <p:cNvSpPr txBox="1"/>
            <p:nvPr/>
          </p:nvSpPr>
          <p:spPr>
            <a:xfrm>
              <a:off x="714375" y="641099"/>
              <a:ext cx="290470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CHỨC NĂNG ĐẤT</a:t>
              </a:r>
              <a:endParaRPr lang="en-US" sz="3000" b="1" dirty="0">
                <a:solidFill>
                  <a:schemeClr val="accent2">
                    <a:lumMod val="50000"/>
                  </a:schemeClr>
                </a:solidFill>
                <a:latin typeface="Calibri (Body)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EDC1F8C-DD5C-437F-8633-DD7031B6B65B}"/>
                </a:ext>
              </a:extLst>
            </p:cNvPr>
            <p:cNvSpPr/>
            <p:nvPr/>
          </p:nvSpPr>
          <p:spPr>
            <a:xfrm>
              <a:off x="0" y="772819"/>
              <a:ext cx="649480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4137976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áº¿t quáº£ hÃ¬nh áº£nh cho khoÃ¡ng váº­t">
            <a:extLst>
              <a:ext uri="{FF2B5EF4-FFF2-40B4-BE49-F238E27FC236}">
                <a16:creationId xmlns:a16="http://schemas.microsoft.com/office/drawing/2014/main" id="{A9809B32-0C41-4F33-B1D5-11F1EFB59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363" y="1878738"/>
            <a:ext cx="2397750" cy="356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Káº¿t quáº£ hÃ¬nh áº£nh cho ÄÃ¡">
            <a:extLst>
              <a:ext uri="{FF2B5EF4-FFF2-40B4-BE49-F238E27FC236}">
                <a16:creationId xmlns:a16="http://schemas.microsoft.com/office/drawing/2014/main" id="{F7E9849B-CBF8-4E79-A3F4-78C177D1C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638" y="2028009"/>
            <a:ext cx="609600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FDDB01-7CAA-4347-8493-06DC1BC7CDA8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71A2A93-05FF-4A42-895D-576123628180}"/>
              </a:ext>
            </a:extLst>
          </p:cNvPr>
          <p:cNvGrpSpPr/>
          <p:nvPr/>
        </p:nvGrpSpPr>
        <p:grpSpPr>
          <a:xfrm>
            <a:off x="0" y="677144"/>
            <a:ext cx="3937427" cy="553998"/>
            <a:chOff x="0" y="677144"/>
            <a:chExt cx="3937427" cy="55399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256C3E7-54F9-46CD-8FD7-1D9823A1DCD9}"/>
                </a:ext>
              </a:extLst>
            </p:cNvPr>
            <p:cNvSpPr txBox="1"/>
            <p:nvPr/>
          </p:nvSpPr>
          <p:spPr>
            <a:xfrm>
              <a:off x="547075" y="677144"/>
              <a:ext cx="339035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KHOÁNG VẬT VÀ ĐÁ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05742B8-4502-45E8-8E61-7A2310E6631A}"/>
                </a:ext>
              </a:extLst>
            </p:cNvPr>
            <p:cNvSpPr/>
            <p:nvPr/>
          </p:nvSpPr>
          <p:spPr>
            <a:xfrm>
              <a:off x="0" y="808864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104949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99D6DA-BB01-487A-A848-34863585B76B}"/>
              </a:ext>
            </a:extLst>
          </p:cNvPr>
          <p:cNvSpPr txBox="1"/>
          <p:nvPr/>
        </p:nvSpPr>
        <p:spPr>
          <a:xfrm>
            <a:off x="547075" y="1689338"/>
            <a:ext cx="48125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chemeClr val="accent6"/>
                </a:solidFill>
                <a:latin typeface="Calibri (Body)"/>
              </a:rPr>
              <a:t>Khoáng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vật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là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sản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phẩm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tự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nhiên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c</a:t>
            </a:r>
            <a:r>
              <a:rPr lang="vi-VN" sz="2400" dirty="0">
                <a:solidFill>
                  <a:schemeClr val="accent6"/>
                </a:solidFill>
                <a:latin typeface="Calibri (Body)"/>
              </a:rPr>
              <a:t>ủ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a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các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quá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tr</a:t>
            </a:r>
            <a:r>
              <a:rPr lang="vi-VN" sz="2400" dirty="0">
                <a:solidFill>
                  <a:schemeClr val="accent6"/>
                </a:solidFill>
                <a:latin typeface="Calibri (Body)"/>
              </a:rPr>
              <a:t>ì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nh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hoá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lý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và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các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quá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trình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địa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chất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diễn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ra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trong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vỏ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Trái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Đất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.</a:t>
            </a:r>
            <a:endParaRPr lang="en-UM" sz="2400" dirty="0">
              <a:solidFill>
                <a:schemeClr val="accent6"/>
              </a:solidFill>
              <a:latin typeface="Calibri (Body)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C8AB4A-332A-4069-B3FB-8C5E1C816E0E}"/>
              </a:ext>
            </a:extLst>
          </p:cNvPr>
          <p:cNvSpPr txBox="1"/>
          <p:nvPr/>
        </p:nvSpPr>
        <p:spPr>
          <a:xfrm>
            <a:off x="547075" y="3418423"/>
            <a:ext cx="4552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chemeClr val="accent6"/>
                </a:solidFill>
                <a:latin typeface="Calibri (Body)"/>
              </a:rPr>
              <a:t>K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hoáng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vật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được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chia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làm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 2 </a:t>
            </a:r>
            <a:r>
              <a:rPr lang="en-US" sz="2400" dirty="0" err="1">
                <a:solidFill>
                  <a:schemeClr val="accent6"/>
                </a:solidFill>
                <a:latin typeface="Calibri (Body)"/>
              </a:rPr>
              <a:t>nhóm</a:t>
            </a:r>
            <a:r>
              <a:rPr lang="en-US" sz="2400" dirty="0">
                <a:solidFill>
                  <a:schemeClr val="accent6"/>
                </a:solidFill>
                <a:latin typeface="Calibri (Body)"/>
              </a:rPr>
              <a:t>:</a:t>
            </a:r>
            <a:endParaRPr lang="vi-VN" sz="2400" dirty="0">
              <a:solidFill>
                <a:schemeClr val="accent6"/>
              </a:solidFill>
              <a:latin typeface="Calibri (Body)"/>
            </a:endParaRPr>
          </a:p>
          <a:p>
            <a:pPr marL="800100" lvl="1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chemeClr val="accent6"/>
                </a:solidFill>
                <a:latin typeface="Calibri (Body)"/>
              </a:rPr>
              <a:t>Khoáng vật nguyên sinh</a:t>
            </a:r>
          </a:p>
          <a:p>
            <a:pPr marL="800100" lvl="1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vi-VN" sz="2400" dirty="0">
                <a:solidFill>
                  <a:schemeClr val="accent6"/>
                </a:solidFill>
                <a:latin typeface="Calibri (Body)"/>
              </a:rPr>
              <a:t>Khoáng vật thứ sinh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24DF93-55AE-4B38-ACA1-5643FECE9041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1919EA3-6F2C-435B-ACAE-359D1BA08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918" y="-1"/>
            <a:ext cx="4734710" cy="690190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0898BB7-1478-41CE-BB1D-BD3929EB2B24}"/>
              </a:ext>
            </a:extLst>
          </p:cNvPr>
          <p:cNvGrpSpPr/>
          <p:nvPr/>
        </p:nvGrpSpPr>
        <p:grpSpPr>
          <a:xfrm>
            <a:off x="0" y="677144"/>
            <a:ext cx="2856040" cy="553998"/>
            <a:chOff x="0" y="677144"/>
            <a:chExt cx="2856040" cy="55399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2490E3B-FB65-4056-A7F9-754264CDFC16}"/>
                </a:ext>
              </a:extLst>
            </p:cNvPr>
            <p:cNvSpPr txBox="1"/>
            <p:nvPr/>
          </p:nvSpPr>
          <p:spPr>
            <a:xfrm>
              <a:off x="547075" y="677144"/>
              <a:ext cx="230896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KHOÁNG VẬT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7A4850B-872E-48CF-AF7E-50D1738A3F9D}"/>
                </a:ext>
              </a:extLst>
            </p:cNvPr>
            <p:cNvSpPr/>
            <p:nvPr/>
          </p:nvSpPr>
          <p:spPr>
            <a:xfrm>
              <a:off x="0" y="808864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56019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CEF5569F-CA1A-47C4-93DC-67C652DECDC8}"/>
              </a:ext>
            </a:extLst>
          </p:cNvPr>
          <p:cNvSpPr txBox="1"/>
          <p:nvPr/>
        </p:nvSpPr>
        <p:spPr>
          <a:xfrm>
            <a:off x="714375" y="1610874"/>
            <a:ext cx="48125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một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tập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hợp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nhiều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hoặc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một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, </a:t>
            </a:r>
            <a:r>
              <a:rPr lang="en-US" sz="2400" dirty="0" err="1">
                <a:solidFill>
                  <a:schemeClr val="accent6"/>
                </a:solidFill>
              </a:rPr>
              <a:t>là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thành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phần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chất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chủ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yếu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cấu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tao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nên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vỏ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Trái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Đất</a:t>
            </a:r>
            <a:r>
              <a:rPr lang="en-US" sz="2400" dirty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4CC960-9850-47CD-9ADA-7B4EABACDA29}"/>
              </a:ext>
            </a:extLst>
          </p:cNvPr>
          <p:cNvSpPr txBox="1"/>
          <p:nvPr/>
        </p:nvSpPr>
        <p:spPr>
          <a:xfrm>
            <a:off x="714375" y="2942319"/>
            <a:ext cx="4552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do </a:t>
            </a:r>
            <a:r>
              <a:rPr lang="en-US" sz="2400" dirty="0" err="1">
                <a:solidFill>
                  <a:schemeClr val="accent6"/>
                </a:solidFill>
              </a:rPr>
              <a:t>nhiều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loại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tạo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nên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gọi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đa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, do </a:t>
            </a:r>
            <a:r>
              <a:rPr lang="en-US" sz="2400" dirty="0" err="1">
                <a:solidFill>
                  <a:schemeClr val="accent6"/>
                </a:solidFill>
              </a:rPr>
              <a:t>một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loại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vật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gọi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đơn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khoáng</a:t>
            </a:r>
            <a:r>
              <a:rPr lang="en-US" sz="2400" dirty="0">
                <a:solidFill>
                  <a:schemeClr val="accent6"/>
                </a:solidFill>
              </a:rPr>
              <a:t>.</a:t>
            </a:r>
            <a:endParaRPr lang="en-UM" sz="2400" dirty="0">
              <a:solidFill>
                <a:schemeClr val="accent6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EBFE3D-7897-4177-A078-8AD04B0C4C0E}"/>
              </a:ext>
            </a:extLst>
          </p:cNvPr>
          <p:cNvSpPr txBox="1"/>
          <p:nvPr/>
        </p:nvSpPr>
        <p:spPr>
          <a:xfrm>
            <a:off x="714375" y="4643095"/>
            <a:ext cx="4552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bị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phong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hoá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để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tạo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thành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đất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gọi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là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mẹ</a:t>
            </a:r>
            <a:r>
              <a:rPr lang="en-US" sz="2400" dirty="0">
                <a:solidFill>
                  <a:schemeClr val="accent6"/>
                </a:solidFill>
              </a:rPr>
              <a:t>. </a:t>
            </a:r>
            <a:endParaRPr lang="en-UM" sz="2400" dirty="0">
              <a:solidFill>
                <a:schemeClr val="accent6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8D5E8E-C7E8-4775-A487-A6722A7347EE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CFF95ED-7140-4FA3-A1C6-7EE09C7135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44"/>
          <a:stretch/>
        </p:blipFill>
        <p:spPr>
          <a:xfrm>
            <a:off x="5979885" y="-15283"/>
            <a:ext cx="6212115" cy="691238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71FE47C-6155-45E4-A357-D5A9233947FB}"/>
              </a:ext>
            </a:extLst>
          </p:cNvPr>
          <p:cNvGrpSpPr/>
          <p:nvPr/>
        </p:nvGrpSpPr>
        <p:grpSpPr>
          <a:xfrm>
            <a:off x="0" y="971926"/>
            <a:ext cx="1367695" cy="553998"/>
            <a:chOff x="0" y="971926"/>
            <a:chExt cx="1367695" cy="55399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BB38374-8D93-4D59-94A0-A642752FBC9F}"/>
                </a:ext>
              </a:extLst>
            </p:cNvPr>
            <p:cNvSpPr txBox="1"/>
            <p:nvPr/>
          </p:nvSpPr>
          <p:spPr>
            <a:xfrm>
              <a:off x="714375" y="971926"/>
              <a:ext cx="65332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ĐÁ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2047181-6C07-49C7-BDFE-A240F05F0B26}"/>
                </a:ext>
              </a:extLst>
            </p:cNvPr>
            <p:cNvSpPr/>
            <p:nvPr/>
          </p:nvSpPr>
          <p:spPr>
            <a:xfrm>
              <a:off x="0" y="1103646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66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801E62A-3758-48C2-ACD1-C83E05E1A29B}"/>
              </a:ext>
            </a:extLst>
          </p:cNvPr>
          <p:cNvGrpSpPr/>
          <p:nvPr/>
        </p:nvGrpSpPr>
        <p:grpSpPr>
          <a:xfrm>
            <a:off x="5524500" y="1093236"/>
            <a:ext cx="6667500" cy="4369563"/>
            <a:chOff x="4939923" y="893211"/>
            <a:chExt cx="6667500" cy="436956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2A8FE1F-C3EA-4075-8903-9B5202912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9923" y="893211"/>
              <a:ext cx="6667500" cy="436956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C6C7151-EC3D-48B1-8EBF-20D1699E50FE}"/>
                </a:ext>
              </a:extLst>
            </p:cNvPr>
            <p:cNvSpPr/>
            <p:nvPr/>
          </p:nvSpPr>
          <p:spPr>
            <a:xfrm>
              <a:off x="9782175" y="3780008"/>
              <a:ext cx="1338263" cy="191917"/>
            </a:xfrm>
            <a:prstGeom prst="rect">
              <a:avLst/>
            </a:prstGeom>
            <a:solidFill>
              <a:srgbClr val="48D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 dirty="0"/>
                <a:t>Đá trầm tích</a:t>
              </a:r>
              <a:endParaRPr lang="en-US" sz="110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144F337-85E3-4200-9E84-02D9198472F5}"/>
                </a:ext>
              </a:extLst>
            </p:cNvPr>
            <p:cNvSpPr/>
            <p:nvPr/>
          </p:nvSpPr>
          <p:spPr>
            <a:xfrm>
              <a:off x="7604541" y="4708695"/>
              <a:ext cx="1382297" cy="191917"/>
            </a:xfrm>
            <a:prstGeom prst="rect">
              <a:avLst/>
            </a:prstGeom>
            <a:solidFill>
              <a:srgbClr val="48D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 dirty="0"/>
                <a:t>Đá biến chất</a:t>
              </a:r>
              <a:endParaRPr lang="en-US" sz="1100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3E35351-A29E-4435-86B9-0EE4795368A5}"/>
                </a:ext>
              </a:extLst>
            </p:cNvPr>
            <p:cNvSpPr/>
            <p:nvPr/>
          </p:nvSpPr>
          <p:spPr>
            <a:xfrm>
              <a:off x="6395453" y="2522602"/>
              <a:ext cx="995947" cy="191917"/>
            </a:xfrm>
            <a:prstGeom prst="rect">
              <a:avLst/>
            </a:prstGeom>
            <a:solidFill>
              <a:srgbClr val="48D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 dirty="0"/>
                <a:t>Đá magma</a:t>
              </a:r>
              <a:endParaRPr lang="en-US" sz="11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7AB9130-5AA0-46AF-818E-6AD8B5535096}"/>
                </a:ext>
              </a:extLst>
            </p:cNvPr>
            <p:cNvSpPr/>
            <p:nvPr/>
          </p:nvSpPr>
          <p:spPr>
            <a:xfrm>
              <a:off x="5466765" y="4861397"/>
              <a:ext cx="1382297" cy="377421"/>
            </a:xfrm>
            <a:prstGeom prst="rect">
              <a:avLst/>
            </a:prstGeom>
            <a:solidFill>
              <a:srgbClr val="F07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000" dirty="0"/>
                <a:t>Magma nóng chảy từ vỏ trái đất và lớp phủ</a:t>
              </a:r>
              <a:endParaRPr lang="en-US" sz="10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C8A7AC7-7AA8-42CF-ACB0-B3DB5E3A1661}"/>
                </a:ext>
              </a:extLst>
            </p:cNvPr>
            <p:cNvSpPr/>
            <p:nvPr/>
          </p:nvSpPr>
          <p:spPr>
            <a:xfrm>
              <a:off x="6398713" y="4406872"/>
              <a:ext cx="916487" cy="191917"/>
            </a:xfrm>
            <a:prstGeom prst="rect">
              <a:avLst/>
            </a:prstGeom>
            <a:solidFill>
              <a:srgbClr val="CC8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 dirty="0"/>
                <a:t>Nóng chảy</a:t>
              </a:r>
              <a:endParaRPr lang="en-US" sz="1100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CDAEF3C-68A7-4A7B-87EB-479A7CD830B7}"/>
                </a:ext>
              </a:extLst>
            </p:cNvPr>
            <p:cNvSpPr/>
            <p:nvPr/>
          </p:nvSpPr>
          <p:spPr>
            <a:xfrm>
              <a:off x="6400343" y="3061104"/>
              <a:ext cx="916487" cy="377421"/>
            </a:xfrm>
            <a:prstGeom prst="rect">
              <a:avLst/>
            </a:prstGeom>
            <a:solidFill>
              <a:srgbClr val="CC8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 dirty="0"/>
                <a:t>Đông đặc, Kết tinh Magma </a:t>
              </a:r>
              <a:endParaRPr lang="en-US" sz="800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4C8B6E-5EE8-4AA6-B4C6-D9A8CAB3BC01}"/>
                </a:ext>
              </a:extLst>
            </p:cNvPr>
            <p:cNvSpPr/>
            <p:nvPr/>
          </p:nvSpPr>
          <p:spPr>
            <a:xfrm>
              <a:off x="7307305" y="1969313"/>
              <a:ext cx="836570" cy="323850"/>
            </a:xfrm>
            <a:prstGeom prst="rect">
              <a:avLst/>
            </a:prstGeom>
            <a:solidFill>
              <a:srgbClr val="989A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 dirty="0"/>
                <a:t>Nâng chậm lên bề mặt</a:t>
              </a:r>
              <a:endParaRPr lang="en-US" sz="700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8529E47-771A-4EEE-BBD9-B9EBE3788A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30" r="34090" b="87422"/>
            <a:stretch/>
          </p:blipFill>
          <p:spPr>
            <a:xfrm>
              <a:off x="7725590" y="964592"/>
              <a:ext cx="805447" cy="549615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B5CCED4-D5AF-4394-9EAF-945DA1C745E1}"/>
                </a:ext>
              </a:extLst>
            </p:cNvPr>
            <p:cNvSpPr/>
            <p:nvPr/>
          </p:nvSpPr>
          <p:spPr>
            <a:xfrm>
              <a:off x="7751805" y="1077474"/>
              <a:ext cx="836570" cy="3238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 dirty="0">
                  <a:solidFill>
                    <a:srgbClr val="357DF5"/>
                  </a:solidFill>
                </a:rPr>
                <a:t>Thời tiết và</a:t>
              </a:r>
            </a:p>
            <a:p>
              <a:pPr algn="ctr"/>
              <a:r>
                <a:rPr lang="vi-VN" sz="700" dirty="0">
                  <a:solidFill>
                    <a:srgbClr val="357DF5"/>
                  </a:solidFill>
                </a:rPr>
                <a:t>xói mòn</a:t>
              </a:r>
              <a:endParaRPr lang="en-US" sz="700" dirty="0">
                <a:solidFill>
                  <a:srgbClr val="357DF5"/>
                </a:solidFill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6E2BE3D-4700-4F1A-A554-3C48F7A55F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97" t="19542" r="21123" b="67880"/>
            <a:stretch/>
          </p:blipFill>
          <p:spPr>
            <a:xfrm>
              <a:off x="8689326" y="1694505"/>
              <a:ext cx="805447" cy="57244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19EF242-993E-4B94-92A9-652E2BFF9135}"/>
                </a:ext>
              </a:extLst>
            </p:cNvPr>
            <p:cNvSpPr/>
            <p:nvPr/>
          </p:nvSpPr>
          <p:spPr>
            <a:xfrm>
              <a:off x="8531037" y="1878768"/>
              <a:ext cx="836570" cy="3238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 dirty="0">
                  <a:solidFill>
                    <a:srgbClr val="357DF5"/>
                  </a:solidFill>
                </a:rPr>
                <a:t>Di chuyển và lắng đọng</a:t>
              </a:r>
              <a:endParaRPr lang="en-US" sz="700" dirty="0">
                <a:solidFill>
                  <a:srgbClr val="357DF5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74A4837-0799-4815-93AF-6D87403C84BB}"/>
                </a:ext>
              </a:extLst>
            </p:cNvPr>
            <p:cNvSpPr/>
            <p:nvPr/>
          </p:nvSpPr>
          <p:spPr>
            <a:xfrm>
              <a:off x="10413706" y="2714519"/>
              <a:ext cx="1063919" cy="191917"/>
            </a:xfrm>
            <a:prstGeom prst="rect">
              <a:avLst/>
            </a:prstGeom>
            <a:solidFill>
              <a:srgbClr val="578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 dirty="0"/>
                <a:t>Bồi lắng</a:t>
              </a:r>
              <a:endParaRPr lang="en-US" sz="11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4D80D7F-AE4C-4BE7-8F20-E146F9820E2E}"/>
                </a:ext>
              </a:extLst>
            </p:cNvPr>
            <p:cNvSpPr/>
            <p:nvPr/>
          </p:nvSpPr>
          <p:spPr>
            <a:xfrm>
              <a:off x="9494773" y="3268169"/>
              <a:ext cx="2072492" cy="149341"/>
            </a:xfrm>
            <a:prstGeom prst="rect">
              <a:avLst/>
            </a:prstGeom>
            <a:solidFill>
              <a:srgbClr val="CC8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 dirty="0"/>
                <a:t>Nén và xi măng hóa</a:t>
              </a:r>
              <a:endParaRPr lang="en-US" sz="8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DE167AF-CE82-4BBD-B8F9-B88EBB8DAF59}"/>
                </a:ext>
              </a:extLst>
            </p:cNvPr>
            <p:cNvSpPr/>
            <p:nvPr/>
          </p:nvSpPr>
          <p:spPr>
            <a:xfrm>
              <a:off x="9424514" y="4463357"/>
              <a:ext cx="1576862" cy="398040"/>
            </a:xfrm>
            <a:prstGeom prst="rect">
              <a:avLst/>
            </a:prstGeom>
            <a:solidFill>
              <a:srgbClr val="CC8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 dirty="0"/>
                <a:t>Chôn sâu xuống,</a:t>
              </a:r>
            </a:p>
            <a:p>
              <a:pPr algn="ctr"/>
              <a:r>
                <a:rPr lang="vi-VN" sz="800" dirty="0"/>
                <a:t>nhiệt độ và áp lực cao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EF5569F-CA1A-47C4-93DC-67C652DECDC8}"/>
              </a:ext>
            </a:extLst>
          </p:cNvPr>
          <p:cNvSpPr txBox="1"/>
          <p:nvPr/>
        </p:nvSpPr>
        <p:spPr>
          <a:xfrm>
            <a:off x="714375" y="1610874"/>
            <a:ext cx="4680327" cy="2535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6"/>
                </a:solidFill>
              </a:rPr>
              <a:t>Dựa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vào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nguồn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gốc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hình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thành</a:t>
            </a:r>
            <a:r>
              <a:rPr lang="en-US" sz="2400" dirty="0">
                <a:solidFill>
                  <a:schemeClr val="accent6"/>
                </a:solidFill>
              </a:rPr>
              <a:t>, </a:t>
            </a:r>
            <a:r>
              <a:rPr lang="en-US" sz="2400" dirty="0" err="1">
                <a:solidFill>
                  <a:schemeClr val="accent6"/>
                </a:solidFill>
              </a:rPr>
              <a:t>toàn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bộ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đá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cấu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tạo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nên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vỏ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Trái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Đất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nằm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trong</a:t>
            </a:r>
            <a:r>
              <a:rPr lang="en-US" sz="2400" dirty="0">
                <a:solidFill>
                  <a:schemeClr val="accent6"/>
                </a:solidFill>
              </a:rPr>
              <a:t> 3 </a:t>
            </a:r>
            <a:r>
              <a:rPr lang="en-US" sz="2400" dirty="0" err="1">
                <a:solidFill>
                  <a:schemeClr val="accent6"/>
                </a:solidFill>
              </a:rPr>
              <a:t>nhóm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lớn</a:t>
            </a:r>
            <a:r>
              <a:rPr lang="en-US" sz="2400" dirty="0">
                <a:solidFill>
                  <a:schemeClr val="accent6"/>
                </a:solidFill>
              </a:rPr>
              <a:t> </a:t>
            </a:r>
            <a:r>
              <a:rPr lang="en-US" sz="2400" dirty="0" err="1">
                <a:solidFill>
                  <a:schemeClr val="accent6"/>
                </a:solidFill>
              </a:rPr>
              <a:t>là</a:t>
            </a:r>
            <a:r>
              <a:rPr lang="en-US" sz="2400" dirty="0">
                <a:solidFill>
                  <a:schemeClr val="accent6"/>
                </a:solidFill>
              </a:rPr>
              <a:t>:</a:t>
            </a:r>
            <a:endParaRPr lang="vi-VN" sz="2400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accent6"/>
                </a:solidFill>
              </a:rPr>
              <a:t>Đá</a:t>
            </a:r>
            <a:r>
              <a:rPr lang="en-US" sz="2000" dirty="0">
                <a:solidFill>
                  <a:schemeClr val="accent6"/>
                </a:solidFill>
              </a:rPr>
              <a:t> </a:t>
            </a:r>
            <a:r>
              <a:rPr lang="en-US" sz="2000" dirty="0" err="1">
                <a:solidFill>
                  <a:schemeClr val="accent6"/>
                </a:solidFill>
              </a:rPr>
              <a:t>macma</a:t>
            </a:r>
            <a:endParaRPr lang="vi-VN" sz="2000" dirty="0">
              <a:solidFill>
                <a:schemeClr val="accent6"/>
              </a:solidFill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chemeClr val="accent6"/>
                </a:solidFill>
                <a:latin typeface="Calibri (Body)"/>
              </a:rPr>
              <a:t>Đ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á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trầm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tích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endParaRPr lang="vi-VN" sz="2000" dirty="0">
              <a:solidFill>
                <a:schemeClr val="accent6"/>
              </a:solidFill>
              <a:latin typeface="Calibri (Body)"/>
            </a:endParaRPr>
          </a:p>
          <a:p>
            <a:pPr marL="342900" indent="-34290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vi-VN" sz="2000" dirty="0">
                <a:solidFill>
                  <a:schemeClr val="accent6"/>
                </a:solidFill>
                <a:latin typeface="Calibri (Body)"/>
              </a:rPr>
              <a:t>Đá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biến</a:t>
            </a:r>
            <a:r>
              <a:rPr lang="en-US" sz="2000" dirty="0">
                <a:solidFill>
                  <a:schemeClr val="accent6"/>
                </a:solidFill>
                <a:latin typeface="Calibri (Body)"/>
              </a:rPr>
              <a:t> </a:t>
            </a:r>
            <a:r>
              <a:rPr lang="en-US" sz="2000" dirty="0" err="1">
                <a:solidFill>
                  <a:schemeClr val="accent6"/>
                </a:solidFill>
                <a:latin typeface="Calibri (Body)"/>
              </a:rPr>
              <a:t>chất</a:t>
            </a:r>
            <a:endParaRPr lang="en-US" sz="2000" dirty="0">
              <a:solidFill>
                <a:schemeClr val="accent6"/>
              </a:solidFill>
              <a:latin typeface="Calibri (Body)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533C0D-72EB-49B7-AEF8-BE71A4CF34DA}"/>
              </a:ext>
            </a:extLst>
          </p:cNvPr>
          <p:cNvSpPr/>
          <p:nvPr/>
        </p:nvSpPr>
        <p:spPr>
          <a:xfrm>
            <a:off x="0" y="6380268"/>
            <a:ext cx="12192000" cy="501649"/>
          </a:xfrm>
          <a:prstGeom prst="rect">
            <a:avLst/>
          </a:prstGeom>
          <a:solidFill>
            <a:schemeClr val="accent3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89DFD7-C4B8-430E-B719-FB21F683EDC1}"/>
              </a:ext>
            </a:extLst>
          </p:cNvPr>
          <p:cNvGrpSpPr/>
          <p:nvPr/>
        </p:nvGrpSpPr>
        <p:grpSpPr>
          <a:xfrm>
            <a:off x="0" y="971926"/>
            <a:ext cx="1367695" cy="553998"/>
            <a:chOff x="0" y="971926"/>
            <a:chExt cx="1367695" cy="55399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BDDECCF-8A8F-4DC2-9D92-525037CA86C8}"/>
                </a:ext>
              </a:extLst>
            </p:cNvPr>
            <p:cNvSpPr txBox="1"/>
            <p:nvPr/>
          </p:nvSpPr>
          <p:spPr>
            <a:xfrm>
              <a:off x="714375" y="971926"/>
              <a:ext cx="65332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chemeClr val="accent2">
                      <a:lumMod val="50000"/>
                    </a:schemeClr>
                  </a:solidFill>
                  <a:latin typeface="Calibri (Body)"/>
                </a:rPr>
                <a:t>ĐÁ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A78AB16-0F30-451D-BE8C-C1FB63536D25}"/>
                </a:ext>
              </a:extLst>
            </p:cNvPr>
            <p:cNvSpPr/>
            <p:nvPr/>
          </p:nvSpPr>
          <p:spPr>
            <a:xfrm>
              <a:off x="0" y="1103646"/>
              <a:ext cx="547075" cy="290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05362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Theme1">
  <a:themeElements>
    <a:clrScheme name="Medical 03 1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656E95"/>
      </a:accent1>
      <a:accent2>
        <a:srgbClr val="8D9ACE"/>
      </a:accent2>
      <a:accent3>
        <a:srgbClr val="B9CBE9"/>
      </a:accent3>
      <a:accent4>
        <a:srgbClr val="EAF1FA"/>
      </a:accent4>
      <a:accent5>
        <a:srgbClr val="F9FBFE"/>
      </a:accent5>
      <a:accent6>
        <a:srgbClr val="17364F"/>
      </a:accent6>
      <a:hlink>
        <a:srgbClr val="4B5050"/>
      </a:hlink>
      <a:folHlink>
        <a:srgbClr val="19BB9B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12D51F68-E407-49F9-8F42-70A7F8CDAE3B}" vid="{563F8B0C-F42E-43DD-AC90-4A611C6D91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988</TotalTime>
  <Words>3008</Words>
  <Application>Microsoft Office PowerPoint</Application>
  <PresentationFormat>Widescreen</PresentationFormat>
  <Paragraphs>294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Arial</vt:lpstr>
      <vt:lpstr>Calibri</vt:lpstr>
      <vt:lpstr>Calibri (Body)</vt:lpstr>
      <vt:lpstr>Calibri Light</vt:lpstr>
      <vt:lpstr>Lato Regular</vt:lpstr>
      <vt:lpstr>VL Fourth</vt:lpstr>
      <vt:lpstr>Theme1</vt:lpstr>
      <vt:lpstr>SỰ HÌNH THÀNH ĐẤT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SỰ HÌNH THÀNH ĐẤT</dc:title>
  <dc:creator>Đặng Hân</dc:creator>
  <cp:lastModifiedBy>Đặng Hân</cp:lastModifiedBy>
  <cp:revision>73</cp:revision>
  <dcterms:created xsi:type="dcterms:W3CDTF">2019-09-23T16:25:43Z</dcterms:created>
  <dcterms:modified xsi:type="dcterms:W3CDTF">2019-09-26T02:51:04Z</dcterms:modified>
</cp:coreProperties>
</file>