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40"/>
  </p:notesMasterIdLst>
  <p:sldIdLst>
    <p:sldId id="256" r:id="rId2"/>
    <p:sldId id="257" r:id="rId3"/>
    <p:sldId id="258" r:id="rId4"/>
    <p:sldId id="286" r:id="rId5"/>
    <p:sldId id="276" r:id="rId6"/>
    <p:sldId id="260" r:id="rId7"/>
    <p:sldId id="288" r:id="rId8"/>
    <p:sldId id="293" r:id="rId9"/>
    <p:sldId id="289" r:id="rId10"/>
    <p:sldId id="261" r:id="rId11"/>
    <p:sldId id="294" r:id="rId12"/>
    <p:sldId id="295" r:id="rId13"/>
    <p:sldId id="296" r:id="rId14"/>
    <p:sldId id="265" r:id="rId15"/>
    <p:sldId id="297" r:id="rId16"/>
    <p:sldId id="298" r:id="rId17"/>
    <p:sldId id="299" r:id="rId18"/>
    <p:sldId id="290" r:id="rId19"/>
    <p:sldId id="300" r:id="rId20"/>
    <p:sldId id="311" r:id="rId21"/>
    <p:sldId id="307" r:id="rId22"/>
    <p:sldId id="308" r:id="rId23"/>
    <p:sldId id="309" r:id="rId24"/>
    <p:sldId id="310" r:id="rId25"/>
    <p:sldId id="312" r:id="rId26"/>
    <p:sldId id="328" r:id="rId27"/>
    <p:sldId id="320" r:id="rId28"/>
    <p:sldId id="319" r:id="rId29"/>
    <p:sldId id="321" r:id="rId30"/>
    <p:sldId id="322" r:id="rId31"/>
    <p:sldId id="316" r:id="rId32"/>
    <p:sldId id="324" r:id="rId33"/>
    <p:sldId id="325" r:id="rId34"/>
    <p:sldId id="326" r:id="rId35"/>
    <p:sldId id="327" r:id="rId36"/>
    <p:sldId id="329" r:id="rId37"/>
    <p:sldId id="317" r:id="rId38"/>
    <p:sldId id="318" r:id="rId39"/>
  </p:sldIdLst>
  <p:sldSz cx="9144000" cy="5143500" type="screen16x9"/>
  <p:notesSz cx="6858000" cy="9144000"/>
  <p:embeddedFontLst>
    <p:embeddedFont>
      <p:font typeface="Calibri" panose="020F0502020204030204" pitchFamily="34" charset="0"/>
      <p:regular r:id="rId41"/>
      <p:bold r:id="rId42"/>
      <p:italic r:id="rId43"/>
      <p:boldItalic r:id="rId44"/>
    </p:embeddedFont>
    <p:embeddedFont>
      <p:font typeface="Cambria Math" panose="02040503050406030204" pitchFamily="18" charset="0"/>
      <p:regular r:id="rId45"/>
    </p:embeddedFont>
    <p:embeddedFont>
      <p:font typeface="Nixie One" panose="020B0604020202020204" charset="0"/>
      <p:regular r:id="rId46"/>
    </p:embeddedFont>
    <p:embeddedFont>
      <p:font typeface="Tahoma" panose="020B0604030504040204" pitchFamily="34" charset="0"/>
      <p:regular r:id="rId47"/>
      <p:bold r:id="rId48"/>
    </p:embeddedFont>
    <p:embeddedFont>
      <p:font typeface="Varela Round" panose="020B0604020202020204" charset="-79"/>
      <p:regular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660F"/>
    <a:srgbClr val="EF89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9854FF0-DA6F-4EBA-B21A-319ED1BC2009}">
  <a:tblStyle styleId="{89854FF0-DA6F-4EBA-B21A-319ED1BC2009}"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113A9D2-9D6B-4929-AA2D-F23B5EE8CBE7}" styleName="Kiểu Có chủ đề 2 - Màu chủ đề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Kiểu Có chủ đề 1 - Màu chủ đề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Không có Kiểu, Lưới Bảng">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Kiểu Sáng 2 - Màu chủ đề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Kiểu Sáng 2 - Màu chủ đề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62" autoAdjust="0"/>
    <p:restoredTop sz="93969" autoAdjust="0"/>
  </p:normalViewPr>
  <p:slideViewPr>
    <p:cSldViewPr snapToGrid="0">
      <p:cViewPr varScale="1">
        <p:scale>
          <a:sx n="86" d="100"/>
          <a:sy n="86" d="100"/>
        </p:scale>
        <p:origin x="85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4CE9FA-1185-434B-966F-300954C6F586}"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vi-VN"/>
        </a:p>
      </dgm:t>
    </dgm:pt>
    <dgm:pt modelId="{C6AEE61A-4BED-4820-BB24-5A5E450F4426}">
      <dgm:prSet phldrT="[Văn bản]"/>
      <dgm:spPr/>
      <dgm:t>
        <a:bodyPr/>
        <a:lstStyle/>
        <a:p>
          <a:r>
            <a:rPr lang="vi-VN" dirty="0">
              <a:latin typeface="+mj-lt"/>
            </a:rPr>
            <a:t>I.   Thành phần cơ giới đất</a:t>
          </a:r>
        </a:p>
      </dgm:t>
    </dgm:pt>
    <dgm:pt modelId="{156CA9D6-96B6-4CFF-86BD-18010526C527}" type="parTrans" cxnId="{28714BA0-288A-48FC-B0EE-D51D9C779AB9}">
      <dgm:prSet/>
      <dgm:spPr/>
      <dgm:t>
        <a:bodyPr/>
        <a:lstStyle/>
        <a:p>
          <a:endParaRPr lang="vi-VN"/>
        </a:p>
      </dgm:t>
    </dgm:pt>
    <dgm:pt modelId="{2ED1487C-F0EF-4E73-BC75-5211D0B4CFF9}" type="sibTrans" cxnId="{28714BA0-288A-48FC-B0EE-D51D9C779AB9}">
      <dgm:prSet/>
      <dgm:spPr/>
      <dgm:t>
        <a:bodyPr/>
        <a:lstStyle/>
        <a:p>
          <a:endParaRPr lang="vi-VN"/>
        </a:p>
      </dgm:t>
    </dgm:pt>
    <dgm:pt modelId="{567FF765-2D49-4144-9E6C-5B2F39C7B925}">
      <dgm:prSet phldrT="[Văn bản]"/>
      <dgm:spPr/>
      <dgm:t>
        <a:bodyPr/>
        <a:lstStyle/>
        <a:p>
          <a:r>
            <a:rPr lang="vi-VN" dirty="0">
              <a:latin typeface="+mj-lt"/>
            </a:rPr>
            <a:t>II.  Kết cấu đất</a:t>
          </a:r>
        </a:p>
      </dgm:t>
    </dgm:pt>
    <dgm:pt modelId="{57BB8E56-38A2-4F31-999B-A7296999A7D7}" type="parTrans" cxnId="{A09A8864-6BC6-454D-81C3-BD1BB6CB6A4B}">
      <dgm:prSet/>
      <dgm:spPr/>
      <dgm:t>
        <a:bodyPr/>
        <a:lstStyle/>
        <a:p>
          <a:endParaRPr lang="vi-VN"/>
        </a:p>
      </dgm:t>
    </dgm:pt>
    <dgm:pt modelId="{EB1236D8-566B-4F37-9EDF-0F465879655B}" type="sibTrans" cxnId="{A09A8864-6BC6-454D-81C3-BD1BB6CB6A4B}">
      <dgm:prSet/>
      <dgm:spPr/>
      <dgm:t>
        <a:bodyPr/>
        <a:lstStyle/>
        <a:p>
          <a:endParaRPr lang="vi-VN"/>
        </a:p>
      </dgm:t>
    </dgm:pt>
    <dgm:pt modelId="{5596AD01-D3FC-4D6D-B2E0-292A13A0BE95}">
      <dgm:prSet/>
      <dgm:spPr/>
      <dgm:t>
        <a:bodyPr/>
        <a:lstStyle/>
        <a:p>
          <a:r>
            <a:rPr lang="vi-VN" dirty="0">
              <a:latin typeface="+mj-lt"/>
            </a:rPr>
            <a:t>III. Các tính chất vật lý khác</a:t>
          </a:r>
          <a:endParaRPr lang="en-US" dirty="0">
            <a:latin typeface="+mj-lt"/>
          </a:endParaRPr>
        </a:p>
      </dgm:t>
    </dgm:pt>
    <dgm:pt modelId="{9F27B923-6AD4-4BA6-98FD-44806D7CF396}" type="parTrans" cxnId="{9770CC34-06FC-4298-B41D-1D303331C14B}">
      <dgm:prSet/>
      <dgm:spPr/>
      <dgm:t>
        <a:bodyPr/>
        <a:lstStyle/>
        <a:p>
          <a:endParaRPr lang="en-US"/>
        </a:p>
      </dgm:t>
    </dgm:pt>
    <dgm:pt modelId="{815B8A45-2D61-4621-BAFF-A8C4EB652977}" type="sibTrans" cxnId="{9770CC34-06FC-4298-B41D-1D303331C14B}">
      <dgm:prSet/>
      <dgm:spPr/>
      <dgm:t>
        <a:bodyPr/>
        <a:lstStyle/>
        <a:p>
          <a:endParaRPr lang="en-US"/>
        </a:p>
      </dgm:t>
    </dgm:pt>
    <dgm:pt modelId="{33F02C0C-EA4E-46BF-A081-929795F403F1}">
      <dgm:prSet/>
      <dgm:spPr/>
      <dgm:t>
        <a:bodyPr/>
        <a:lstStyle/>
        <a:p>
          <a:r>
            <a:rPr lang="vi-VN" dirty="0">
              <a:latin typeface="+mj-lt"/>
            </a:rPr>
            <a:t>IV. Ý nghĩa của việc nghiên cứu</a:t>
          </a:r>
          <a:endParaRPr lang="en-US" dirty="0">
            <a:latin typeface="+mj-lt"/>
          </a:endParaRPr>
        </a:p>
      </dgm:t>
    </dgm:pt>
    <dgm:pt modelId="{EBA7C1FD-1082-48A5-ABBB-70916B96EC2A}" type="parTrans" cxnId="{93E08A0E-D1D0-4D4A-A26F-EB4A7AF61242}">
      <dgm:prSet/>
      <dgm:spPr/>
      <dgm:t>
        <a:bodyPr/>
        <a:lstStyle/>
        <a:p>
          <a:endParaRPr lang="en-US"/>
        </a:p>
      </dgm:t>
    </dgm:pt>
    <dgm:pt modelId="{DD4737AE-C710-4026-8D11-B2CCB3447750}" type="sibTrans" cxnId="{93E08A0E-D1D0-4D4A-A26F-EB4A7AF61242}">
      <dgm:prSet/>
      <dgm:spPr/>
      <dgm:t>
        <a:bodyPr/>
        <a:lstStyle/>
        <a:p>
          <a:endParaRPr lang="en-US"/>
        </a:p>
      </dgm:t>
    </dgm:pt>
    <dgm:pt modelId="{DCC513D4-5026-4E14-8218-98375EEB8642}" type="pres">
      <dgm:prSet presAssocID="{A14CE9FA-1185-434B-966F-300954C6F586}" presName="linear" presStyleCnt="0">
        <dgm:presLayoutVars>
          <dgm:animLvl val="lvl"/>
          <dgm:resizeHandles val="exact"/>
        </dgm:presLayoutVars>
      </dgm:prSet>
      <dgm:spPr/>
    </dgm:pt>
    <dgm:pt modelId="{2CBEA7E7-6011-4409-AE1A-ED82BE2F44F5}" type="pres">
      <dgm:prSet presAssocID="{C6AEE61A-4BED-4820-BB24-5A5E450F4426}" presName="parentText" presStyleLbl="node1" presStyleIdx="0" presStyleCnt="4">
        <dgm:presLayoutVars>
          <dgm:chMax val="0"/>
          <dgm:bulletEnabled val="1"/>
        </dgm:presLayoutVars>
      </dgm:prSet>
      <dgm:spPr/>
    </dgm:pt>
    <dgm:pt modelId="{248F30A6-FBC0-4CD8-90B8-73245FEAC212}" type="pres">
      <dgm:prSet presAssocID="{2ED1487C-F0EF-4E73-BC75-5211D0B4CFF9}" presName="spacer" presStyleCnt="0"/>
      <dgm:spPr/>
    </dgm:pt>
    <dgm:pt modelId="{2D93E2E5-39CE-49D1-B250-9CDAEB9BA112}" type="pres">
      <dgm:prSet presAssocID="{567FF765-2D49-4144-9E6C-5B2F39C7B925}" presName="parentText" presStyleLbl="node1" presStyleIdx="1" presStyleCnt="4">
        <dgm:presLayoutVars>
          <dgm:chMax val="0"/>
          <dgm:bulletEnabled val="1"/>
        </dgm:presLayoutVars>
      </dgm:prSet>
      <dgm:spPr/>
    </dgm:pt>
    <dgm:pt modelId="{735DE78D-0FC3-4B29-920F-3B49876004A4}" type="pres">
      <dgm:prSet presAssocID="{EB1236D8-566B-4F37-9EDF-0F465879655B}" presName="spacer" presStyleCnt="0"/>
      <dgm:spPr/>
    </dgm:pt>
    <dgm:pt modelId="{BC290CDE-6B23-4840-825E-BBCB91B4F5BA}" type="pres">
      <dgm:prSet presAssocID="{5596AD01-D3FC-4D6D-B2E0-292A13A0BE95}" presName="parentText" presStyleLbl="node1" presStyleIdx="2" presStyleCnt="4">
        <dgm:presLayoutVars>
          <dgm:chMax val="0"/>
          <dgm:bulletEnabled val="1"/>
        </dgm:presLayoutVars>
      </dgm:prSet>
      <dgm:spPr/>
    </dgm:pt>
    <dgm:pt modelId="{62B55B13-C05A-4DD1-BB2E-6403A2D31327}" type="pres">
      <dgm:prSet presAssocID="{815B8A45-2D61-4621-BAFF-A8C4EB652977}" presName="spacer" presStyleCnt="0"/>
      <dgm:spPr/>
    </dgm:pt>
    <dgm:pt modelId="{4EAC201E-8FB7-45CF-A76D-8F2269C5FCDF}" type="pres">
      <dgm:prSet presAssocID="{33F02C0C-EA4E-46BF-A081-929795F403F1}" presName="parentText" presStyleLbl="node1" presStyleIdx="3" presStyleCnt="4">
        <dgm:presLayoutVars>
          <dgm:chMax val="0"/>
          <dgm:bulletEnabled val="1"/>
        </dgm:presLayoutVars>
      </dgm:prSet>
      <dgm:spPr/>
    </dgm:pt>
  </dgm:ptLst>
  <dgm:cxnLst>
    <dgm:cxn modelId="{93E08A0E-D1D0-4D4A-A26F-EB4A7AF61242}" srcId="{A14CE9FA-1185-434B-966F-300954C6F586}" destId="{33F02C0C-EA4E-46BF-A081-929795F403F1}" srcOrd="3" destOrd="0" parTransId="{EBA7C1FD-1082-48A5-ABBB-70916B96EC2A}" sibTransId="{DD4737AE-C710-4026-8D11-B2CCB3447750}"/>
    <dgm:cxn modelId="{DCDED22F-37D6-4674-94D8-D71338F44945}" type="presOf" srcId="{A14CE9FA-1185-434B-966F-300954C6F586}" destId="{DCC513D4-5026-4E14-8218-98375EEB8642}" srcOrd="0" destOrd="0" presId="urn:microsoft.com/office/officeart/2005/8/layout/vList2"/>
    <dgm:cxn modelId="{9770CC34-06FC-4298-B41D-1D303331C14B}" srcId="{A14CE9FA-1185-434B-966F-300954C6F586}" destId="{5596AD01-D3FC-4D6D-B2E0-292A13A0BE95}" srcOrd="2" destOrd="0" parTransId="{9F27B923-6AD4-4BA6-98FD-44806D7CF396}" sibTransId="{815B8A45-2D61-4621-BAFF-A8C4EB652977}"/>
    <dgm:cxn modelId="{A09A8864-6BC6-454D-81C3-BD1BB6CB6A4B}" srcId="{A14CE9FA-1185-434B-966F-300954C6F586}" destId="{567FF765-2D49-4144-9E6C-5B2F39C7B925}" srcOrd="1" destOrd="0" parTransId="{57BB8E56-38A2-4F31-999B-A7296999A7D7}" sibTransId="{EB1236D8-566B-4F37-9EDF-0F465879655B}"/>
    <dgm:cxn modelId="{2AC8DD4D-9ED4-4FC0-A14F-E2B4E3B681D4}" type="presOf" srcId="{33F02C0C-EA4E-46BF-A081-929795F403F1}" destId="{4EAC201E-8FB7-45CF-A76D-8F2269C5FCDF}" srcOrd="0" destOrd="0" presId="urn:microsoft.com/office/officeart/2005/8/layout/vList2"/>
    <dgm:cxn modelId="{71C4C751-BC7F-42CF-AB70-7EC6E2E528CD}" type="presOf" srcId="{5596AD01-D3FC-4D6D-B2E0-292A13A0BE95}" destId="{BC290CDE-6B23-4840-825E-BBCB91B4F5BA}" srcOrd="0" destOrd="0" presId="urn:microsoft.com/office/officeart/2005/8/layout/vList2"/>
    <dgm:cxn modelId="{FE5F059A-F848-4471-A031-2E121D4DC2A5}" type="presOf" srcId="{567FF765-2D49-4144-9E6C-5B2F39C7B925}" destId="{2D93E2E5-39CE-49D1-B250-9CDAEB9BA112}" srcOrd="0" destOrd="0" presId="urn:microsoft.com/office/officeart/2005/8/layout/vList2"/>
    <dgm:cxn modelId="{28714BA0-288A-48FC-B0EE-D51D9C779AB9}" srcId="{A14CE9FA-1185-434B-966F-300954C6F586}" destId="{C6AEE61A-4BED-4820-BB24-5A5E450F4426}" srcOrd="0" destOrd="0" parTransId="{156CA9D6-96B6-4CFF-86BD-18010526C527}" sibTransId="{2ED1487C-F0EF-4E73-BC75-5211D0B4CFF9}"/>
    <dgm:cxn modelId="{997B20D0-8EC2-4663-94E1-A69F43EC38D5}" type="presOf" srcId="{C6AEE61A-4BED-4820-BB24-5A5E450F4426}" destId="{2CBEA7E7-6011-4409-AE1A-ED82BE2F44F5}" srcOrd="0" destOrd="0" presId="urn:microsoft.com/office/officeart/2005/8/layout/vList2"/>
    <dgm:cxn modelId="{D33DDB98-F560-434D-8D62-FB3107560BEE}" type="presParOf" srcId="{DCC513D4-5026-4E14-8218-98375EEB8642}" destId="{2CBEA7E7-6011-4409-AE1A-ED82BE2F44F5}" srcOrd="0" destOrd="0" presId="urn:microsoft.com/office/officeart/2005/8/layout/vList2"/>
    <dgm:cxn modelId="{33336923-5789-4B44-A43A-0C8E712CE5A6}" type="presParOf" srcId="{DCC513D4-5026-4E14-8218-98375EEB8642}" destId="{248F30A6-FBC0-4CD8-90B8-73245FEAC212}" srcOrd="1" destOrd="0" presId="urn:microsoft.com/office/officeart/2005/8/layout/vList2"/>
    <dgm:cxn modelId="{29523F41-EE07-400A-9086-5BC3D2D33954}" type="presParOf" srcId="{DCC513D4-5026-4E14-8218-98375EEB8642}" destId="{2D93E2E5-39CE-49D1-B250-9CDAEB9BA112}" srcOrd="2" destOrd="0" presId="urn:microsoft.com/office/officeart/2005/8/layout/vList2"/>
    <dgm:cxn modelId="{364D51A2-D788-4552-8E25-0D9405DE28F4}" type="presParOf" srcId="{DCC513D4-5026-4E14-8218-98375EEB8642}" destId="{735DE78D-0FC3-4B29-920F-3B49876004A4}" srcOrd="3" destOrd="0" presId="urn:microsoft.com/office/officeart/2005/8/layout/vList2"/>
    <dgm:cxn modelId="{6055AEB2-5EED-47C2-87EC-99FDE0124AB9}" type="presParOf" srcId="{DCC513D4-5026-4E14-8218-98375EEB8642}" destId="{BC290CDE-6B23-4840-825E-BBCB91B4F5BA}" srcOrd="4" destOrd="0" presId="urn:microsoft.com/office/officeart/2005/8/layout/vList2"/>
    <dgm:cxn modelId="{CCF20073-9D02-49EE-A3F1-E1E2B3B414FD}" type="presParOf" srcId="{DCC513D4-5026-4E14-8218-98375EEB8642}" destId="{62B55B13-C05A-4DD1-BB2E-6403A2D31327}" srcOrd="5" destOrd="0" presId="urn:microsoft.com/office/officeart/2005/8/layout/vList2"/>
    <dgm:cxn modelId="{9F4941B3-F272-4EAD-AD11-AF9E87B48D95}" type="presParOf" srcId="{DCC513D4-5026-4E14-8218-98375EEB8642}" destId="{4EAC201E-8FB7-45CF-A76D-8F2269C5FCDF}"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01A02F2-F18B-4F56-908C-5E103C27653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vi-VN"/>
        </a:p>
      </dgm:t>
    </dgm:pt>
    <dgm:pt modelId="{D65B23E4-5A00-4DEB-8E58-024F03742CDA}">
      <dgm:prSet phldrT="[Văn bản]"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9F773910-21D1-432E-9281-9C25165A26C4}" type="parTrans" cxnId="{4A6154F0-2040-4EBD-868D-76B5821F53A6}">
      <dgm:prSet/>
      <dgm:spPr/>
      <dgm:t>
        <a:bodyPr/>
        <a:lstStyle/>
        <a:p>
          <a:endParaRPr lang="vi-VN" sz="2400">
            <a:latin typeface="+mj-lt"/>
          </a:endParaRPr>
        </a:p>
      </dgm:t>
    </dgm:pt>
    <dgm:pt modelId="{95DDD251-0F0F-4DEA-82C9-FD2A8A2163E2}" type="sibTrans" cxnId="{4A6154F0-2040-4EBD-868D-76B5821F53A6}">
      <dgm:prSet/>
      <dgm:spPr/>
      <dgm:t>
        <a:bodyPr/>
        <a:lstStyle/>
        <a:p>
          <a:endParaRPr lang="vi-VN" sz="2400">
            <a:latin typeface="+mj-lt"/>
          </a:endParaRPr>
        </a:p>
      </dgm:t>
    </dgm:pt>
    <dgm:pt modelId="{D0C2FE9E-1F6A-4F0D-9279-47E22192B9FD}">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C57E079A-95D3-4851-B10F-AEF292F8C46B}" type="parTrans" cxnId="{378BA77C-D6E6-4518-BDCB-8A9EC407D364}">
      <dgm:prSet/>
      <dgm:spPr/>
      <dgm:t>
        <a:bodyPr/>
        <a:lstStyle/>
        <a:p>
          <a:endParaRPr lang="vi-VN" sz="2400">
            <a:latin typeface="+mj-lt"/>
          </a:endParaRPr>
        </a:p>
      </dgm:t>
    </dgm:pt>
    <dgm:pt modelId="{56FCBBBD-44A5-43B6-B777-18D3DEC80964}" type="sibTrans" cxnId="{378BA77C-D6E6-4518-BDCB-8A9EC407D364}">
      <dgm:prSet/>
      <dgm:spPr/>
      <dgm:t>
        <a:bodyPr/>
        <a:lstStyle/>
        <a:p>
          <a:endParaRPr lang="vi-VN" sz="2400">
            <a:latin typeface="+mj-lt"/>
          </a:endParaRPr>
        </a:p>
      </dgm:t>
    </dgm:pt>
    <dgm:pt modelId="{53D41CA5-3A51-43D9-A66A-E4615AFCE80B}">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1CB82D32-2754-49D1-A89A-BB14988EB31C}" type="parTrans" cxnId="{6A194DE3-DBD5-418A-8F03-AC28BF4A396A}">
      <dgm:prSet/>
      <dgm:spPr/>
      <dgm:t>
        <a:bodyPr/>
        <a:lstStyle/>
        <a:p>
          <a:endParaRPr lang="vi-VN" sz="2400">
            <a:latin typeface="+mj-lt"/>
          </a:endParaRPr>
        </a:p>
      </dgm:t>
    </dgm:pt>
    <dgm:pt modelId="{FDAFD104-DA5F-4B8F-8AAA-E9475A255F11}" type="sibTrans" cxnId="{6A194DE3-DBD5-418A-8F03-AC28BF4A396A}">
      <dgm:prSet/>
      <dgm:spPr/>
      <dgm:t>
        <a:bodyPr/>
        <a:lstStyle/>
        <a:p>
          <a:endParaRPr lang="vi-VN" sz="2400">
            <a:latin typeface="+mj-lt"/>
          </a:endParaRPr>
        </a:p>
      </dgm:t>
    </dgm:pt>
    <dgm:pt modelId="{59A6026F-DDA4-4DC5-949B-4EBD59280878}" type="pres">
      <dgm:prSet presAssocID="{601A02F2-F18B-4F56-908C-5E103C27653C}" presName="Name0" presStyleCnt="0">
        <dgm:presLayoutVars>
          <dgm:chMax val="7"/>
          <dgm:chPref val="7"/>
          <dgm:dir/>
          <dgm:animLvl val="lvl"/>
        </dgm:presLayoutVars>
      </dgm:prSet>
      <dgm:spPr/>
    </dgm:pt>
    <dgm:pt modelId="{D6EFFBBB-9FB0-4E5B-A162-E938C8DC4A90}" type="pres">
      <dgm:prSet presAssocID="{D65B23E4-5A00-4DEB-8E58-024F03742CDA}" presName="Accent1" presStyleCnt="0"/>
      <dgm:spPr/>
    </dgm:pt>
    <dgm:pt modelId="{911C2959-D191-4C08-AB48-D5EB084278B9}" type="pres">
      <dgm:prSet presAssocID="{D65B23E4-5A00-4DEB-8E58-024F03742CDA}" presName="Accent" presStyleLbl="node1" presStyleIdx="0" presStyleCnt="3"/>
      <dgm:spPr>
        <a:solidFill>
          <a:schemeClr val="accent1"/>
        </a:solidFill>
      </dgm:spPr>
    </dgm:pt>
    <dgm:pt modelId="{EAB28540-F40D-48CB-A0EC-3875F8C8C7A0}" type="pres">
      <dgm:prSet presAssocID="{D65B23E4-5A00-4DEB-8E58-024F03742CDA}" presName="Parent1" presStyleLbl="revTx" presStyleIdx="0" presStyleCnt="3" custLinFactNeighborX="1780" custLinFactNeighborY="-18805">
        <dgm:presLayoutVars>
          <dgm:chMax val="1"/>
          <dgm:chPref val="1"/>
          <dgm:bulletEnabled val="1"/>
        </dgm:presLayoutVars>
      </dgm:prSet>
      <dgm:spPr/>
    </dgm:pt>
    <dgm:pt modelId="{F964A2F0-1152-4DA4-A260-0A6858B93881}" type="pres">
      <dgm:prSet presAssocID="{D0C2FE9E-1F6A-4F0D-9279-47E22192B9FD}" presName="Accent2" presStyleCnt="0"/>
      <dgm:spPr/>
    </dgm:pt>
    <dgm:pt modelId="{3D4190A1-05EA-4E1B-BB57-E7B8B7723AEA}" type="pres">
      <dgm:prSet presAssocID="{D0C2FE9E-1F6A-4F0D-9279-47E22192B9FD}" presName="Accent" presStyleLbl="node1" presStyleIdx="1" presStyleCnt="3"/>
      <dgm:spPr/>
    </dgm:pt>
    <dgm:pt modelId="{582F23CC-F3C6-4836-8FAA-0BFFE3C2CD44}" type="pres">
      <dgm:prSet presAssocID="{D0C2FE9E-1F6A-4F0D-9279-47E22192B9FD}" presName="Parent2" presStyleLbl="revTx" presStyleIdx="1" presStyleCnt="3" custLinFactNeighborX="10429" custLinFactNeighborY="-12536">
        <dgm:presLayoutVars>
          <dgm:chMax val="1"/>
          <dgm:chPref val="1"/>
          <dgm:bulletEnabled val="1"/>
        </dgm:presLayoutVars>
      </dgm:prSet>
      <dgm:spPr/>
    </dgm:pt>
    <dgm:pt modelId="{1EFF6999-334B-4464-8CD2-41F90CC4F70F}" type="pres">
      <dgm:prSet presAssocID="{53D41CA5-3A51-43D9-A66A-E4615AFCE80B}" presName="Accent3" presStyleCnt="0"/>
      <dgm:spPr/>
    </dgm:pt>
    <dgm:pt modelId="{7479FD26-3164-4FD7-A68A-446C64DF1936}" type="pres">
      <dgm:prSet presAssocID="{53D41CA5-3A51-43D9-A66A-E4615AFCE80B}" presName="Accent" presStyleLbl="node1" presStyleIdx="2" presStyleCnt="3"/>
      <dgm:spPr>
        <a:solidFill>
          <a:srgbClr val="FF0000"/>
        </a:solidFill>
      </dgm:spPr>
    </dgm:pt>
    <dgm:pt modelId="{ADB9CF01-07F0-4000-A6A3-B0DEAF5BAF7D}" type="pres">
      <dgm:prSet presAssocID="{53D41CA5-3A51-43D9-A66A-E4615AFCE80B}" presName="Parent3" presStyleLbl="revTx" presStyleIdx="2" presStyleCnt="3">
        <dgm:presLayoutVars>
          <dgm:chMax val="1"/>
          <dgm:chPref val="1"/>
          <dgm:bulletEnabled val="1"/>
        </dgm:presLayoutVars>
      </dgm:prSet>
      <dgm:spPr/>
    </dgm:pt>
  </dgm:ptLst>
  <dgm:cxnLst>
    <dgm:cxn modelId="{F0452809-955B-41A7-A0B1-60737E9BE78A}" type="presOf" srcId="{601A02F2-F18B-4F56-908C-5E103C27653C}" destId="{59A6026F-DDA4-4DC5-949B-4EBD59280878}" srcOrd="0" destOrd="0" presId="urn:microsoft.com/office/officeart/2009/layout/CircleArrowProcess"/>
    <dgm:cxn modelId="{5ADC020B-DF45-4E8E-9490-A016328EF5BB}" type="presOf" srcId="{D0C2FE9E-1F6A-4F0D-9279-47E22192B9FD}" destId="{582F23CC-F3C6-4836-8FAA-0BFFE3C2CD44}" srcOrd="0" destOrd="0" presId="urn:microsoft.com/office/officeart/2009/layout/CircleArrowProcess"/>
    <dgm:cxn modelId="{74FFEC6B-92DA-46D5-8310-9571440619E8}" type="presOf" srcId="{53D41CA5-3A51-43D9-A66A-E4615AFCE80B}" destId="{ADB9CF01-07F0-4000-A6A3-B0DEAF5BAF7D}" srcOrd="0" destOrd="0" presId="urn:microsoft.com/office/officeart/2009/layout/CircleArrowProcess"/>
    <dgm:cxn modelId="{378BA77C-D6E6-4518-BDCB-8A9EC407D364}" srcId="{601A02F2-F18B-4F56-908C-5E103C27653C}" destId="{D0C2FE9E-1F6A-4F0D-9279-47E22192B9FD}" srcOrd="1" destOrd="0" parTransId="{C57E079A-95D3-4851-B10F-AEF292F8C46B}" sibTransId="{56FCBBBD-44A5-43B6-B777-18D3DEC80964}"/>
    <dgm:cxn modelId="{6A194DE3-DBD5-418A-8F03-AC28BF4A396A}" srcId="{601A02F2-F18B-4F56-908C-5E103C27653C}" destId="{53D41CA5-3A51-43D9-A66A-E4615AFCE80B}" srcOrd="2" destOrd="0" parTransId="{1CB82D32-2754-49D1-A89A-BB14988EB31C}" sibTransId="{FDAFD104-DA5F-4B8F-8AAA-E9475A255F11}"/>
    <dgm:cxn modelId="{4A6154F0-2040-4EBD-868D-76B5821F53A6}" srcId="{601A02F2-F18B-4F56-908C-5E103C27653C}" destId="{D65B23E4-5A00-4DEB-8E58-024F03742CDA}" srcOrd="0" destOrd="0" parTransId="{9F773910-21D1-432E-9281-9C25165A26C4}" sibTransId="{95DDD251-0F0F-4DEA-82C9-FD2A8A2163E2}"/>
    <dgm:cxn modelId="{56FCF8FD-7EF9-4F57-A7B2-A66826A5D90B}" type="presOf" srcId="{D65B23E4-5A00-4DEB-8E58-024F03742CDA}" destId="{EAB28540-F40D-48CB-A0EC-3875F8C8C7A0}" srcOrd="0" destOrd="0" presId="urn:microsoft.com/office/officeart/2009/layout/CircleArrowProcess"/>
    <dgm:cxn modelId="{B45B03AB-9035-4E69-92AE-6A91D9CBDA49}" type="presParOf" srcId="{59A6026F-DDA4-4DC5-949B-4EBD59280878}" destId="{D6EFFBBB-9FB0-4E5B-A162-E938C8DC4A90}" srcOrd="0" destOrd="0" presId="urn:microsoft.com/office/officeart/2009/layout/CircleArrowProcess"/>
    <dgm:cxn modelId="{DB313613-CF4D-47FE-B25D-65D517B05860}" type="presParOf" srcId="{D6EFFBBB-9FB0-4E5B-A162-E938C8DC4A90}" destId="{911C2959-D191-4C08-AB48-D5EB084278B9}" srcOrd="0" destOrd="0" presId="urn:microsoft.com/office/officeart/2009/layout/CircleArrowProcess"/>
    <dgm:cxn modelId="{B0F0628D-0372-4ACA-AF75-58F24128E424}" type="presParOf" srcId="{59A6026F-DDA4-4DC5-949B-4EBD59280878}" destId="{EAB28540-F40D-48CB-A0EC-3875F8C8C7A0}" srcOrd="1" destOrd="0" presId="urn:microsoft.com/office/officeart/2009/layout/CircleArrowProcess"/>
    <dgm:cxn modelId="{0AF0A095-5A2D-497E-8869-0A0422121C98}" type="presParOf" srcId="{59A6026F-DDA4-4DC5-949B-4EBD59280878}" destId="{F964A2F0-1152-4DA4-A260-0A6858B93881}" srcOrd="2" destOrd="0" presId="urn:microsoft.com/office/officeart/2009/layout/CircleArrowProcess"/>
    <dgm:cxn modelId="{6251A06D-C48E-483E-A093-8B8F2BDF097A}" type="presParOf" srcId="{F964A2F0-1152-4DA4-A260-0A6858B93881}" destId="{3D4190A1-05EA-4E1B-BB57-E7B8B7723AEA}" srcOrd="0" destOrd="0" presId="urn:microsoft.com/office/officeart/2009/layout/CircleArrowProcess"/>
    <dgm:cxn modelId="{CB925D1E-8748-4E0E-AD83-E897E59AE693}" type="presParOf" srcId="{59A6026F-DDA4-4DC5-949B-4EBD59280878}" destId="{582F23CC-F3C6-4836-8FAA-0BFFE3C2CD44}" srcOrd="3" destOrd="0" presId="urn:microsoft.com/office/officeart/2009/layout/CircleArrowProcess"/>
    <dgm:cxn modelId="{85A76538-90F5-48FA-9B6F-0A129C18B2A8}" type="presParOf" srcId="{59A6026F-DDA4-4DC5-949B-4EBD59280878}" destId="{1EFF6999-334B-4464-8CD2-41F90CC4F70F}" srcOrd="4" destOrd="0" presId="urn:microsoft.com/office/officeart/2009/layout/CircleArrowProcess"/>
    <dgm:cxn modelId="{E57B62C8-0C4C-4BD1-9A49-A897D6FD96DD}" type="presParOf" srcId="{1EFF6999-334B-4464-8CD2-41F90CC4F70F}" destId="{7479FD26-3164-4FD7-A68A-446C64DF1936}" srcOrd="0" destOrd="0" presId="urn:microsoft.com/office/officeart/2009/layout/CircleArrowProcess"/>
    <dgm:cxn modelId="{E189CCBA-1313-459E-8675-0BBE0942D14A}" type="presParOf" srcId="{59A6026F-DDA4-4DC5-949B-4EBD59280878}" destId="{ADB9CF01-07F0-4000-A6A3-B0DEAF5BAF7D}"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4CE9FA-1185-434B-966F-300954C6F586}"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vi-VN"/>
        </a:p>
      </dgm:t>
    </dgm:pt>
    <dgm:pt modelId="{C6AEE61A-4BED-4820-BB24-5A5E450F4426}">
      <dgm:prSet phldrT="[Văn bản]" custT="1"/>
      <dgm:spPr/>
      <dgm:t>
        <a:bodyPr/>
        <a:lstStyle/>
        <a:p>
          <a:pPr algn="ctr"/>
          <a:r>
            <a:rPr lang="vi-VN" sz="4800" dirty="0" err="1">
              <a:latin typeface="+mj-lt"/>
            </a:rPr>
            <a:t>Lý</a:t>
          </a:r>
          <a:r>
            <a:rPr lang="vi-VN" sz="4800" dirty="0">
              <a:latin typeface="+mj-lt"/>
            </a:rPr>
            <a:t> </a:t>
          </a:r>
          <a:r>
            <a:rPr lang="vi-VN" sz="4800" dirty="0" err="1">
              <a:latin typeface="+mj-lt"/>
            </a:rPr>
            <a:t>tính</a:t>
          </a:r>
          <a:r>
            <a:rPr lang="vi-VN" sz="4800" dirty="0">
              <a:latin typeface="+mj-lt"/>
            </a:rPr>
            <a:t> </a:t>
          </a:r>
          <a:r>
            <a:rPr lang="vi-VN" sz="4800" dirty="0" err="1">
              <a:latin typeface="+mj-lt"/>
            </a:rPr>
            <a:t>đất</a:t>
          </a:r>
          <a:endParaRPr lang="vi-VN" sz="4800" dirty="0">
            <a:latin typeface="+mj-lt"/>
          </a:endParaRPr>
        </a:p>
      </dgm:t>
    </dgm:pt>
    <dgm:pt modelId="{156CA9D6-96B6-4CFF-86BD-18010526C527}" type="parTrans" cxnId="{28714BA0-288A-48FC-B0EE-D51D9C779AB9}">
      <dgm:prSet/>
      <dgm:spPr/>
      <dgm:t>
        <a:bodyPr/>
        <a:lstStyle/>
        <a:p>
          <a:endParaRPr lang="vi-VN"/>
        </a:p>
      </dgm:t>
    </dgm:pt>
    <dgm:pt modelId="{2ED1487C-F0EF-4E73-BC75-5211D0B4CFF9}" type="sibTrans" cxnId="{28714BA0-288A-48FC-B0EE-D51D9C779AB9}">
      <dgm:prSet/>
      <dgm:spPr/>
      <dgm:t>
        <a:bodyPr/>
        <a:lstStyle/>
        <a:p>
          <a:endParaRPr lang="vi-VN"/>
        </a:p>
      </dgm:t>
    </dgm:pt>
    <dgm:pt modelId="{567FF765-2D49-4144-9E6C-5B2F39C7B925}">
      <dgm:prSet phldrT="[Văn bản]" custT="1"/>
      <dgm:spPr/>
      <dgm:t>
        <a:bodyPr/>
        <a:lstStyle/>
        <a:p>
          <a:pPr algn="ctr"/>
          <a:r>
            <a:rPr lang="vi-VN" sz="4800" dirty="0">
              <a:latin typeface="+mj-lt"/>
            </a:rPr>
            <a:t>Cơ </a:t>
          </a:r>
          <a:r>
            <a:rPr lang="vi-VN" sz="4800" dirty="0" err="1">
              <a:latin typeface="+mj-lt"/>
            </a:rPr>
            <a:t>lý</a:t>
          </a:r>
          <a:r>
            <a:rPr lang="vi-VN" sz="4800" dirty="0">
              <a:latin typeface="+mj-lt"/>
            </a:rPr>
            <a:t> </a:t>
          </a:r>
          <a:r>
            <a:rPr lang="vi-VN" sz="4800" dirty="0" err="1">
              <a:latin typeface="+mj-lt"/>
            </a:rPr>
            <a:t>đất</a:t>
          </a:r>
          <a:endParaRPr lang="vi-VN" sz="4800" dirty="0">
            <a:latin typeface="+mj-lt"/>
          </a:endParaRPr>
        </a:p>
      </dgm:t>
    </dgm:pt>
    <dgm:pt modelId="{57BB8E56-38A2-4F31-999B-A7296999A7D7}" type="parTrans" cxnId="{A09A8864-6BC6-454D-81C3-BD1BB6CB6A4B}">
      <dgm:prSet/>
      <dgm:spPr/>
      <dgm:t>
        <a:bodyPr/>
        <a:lstStyle/>
        <a:p>
          <a:endParaRPr lang="vi-VN"/>
        </a:p>
      </dgm:t>
    </dgm:pt>
    <dgm:pt modelId="{EB1236D8-566B-4F37-9EDF-0F465879655B}" type="sibTrans" cxnId="{A09A8864-6BC6-454D-81C3-BD1BB6CB6A4B}">
      <dgm:prSet/>
      <dgm:spPr/>
      <dgm:t>
        <a:bodyPr/>
        <a:lstStyle/>
        <a:p>
          <a:endParaRPr lang="vi-VN"/>
        </a:p>
      </dgm:t>
    </dgm:pt>
    <dgm:pt modelId="{5715D1DA-3DFA-438D-AD2B-AD19698433A2}" type="pres">
      <dgm:prSet presAssocID="{A14CE9FA-1185-434B-966F-300954C6F586}" presName="Name0" presStyleCnt="0">
        <dgm:presLayoutVars>
          <dgm:chMax val="7"/>
          <dgm:chPref val="7"/>
          <dgm:dir/>
        </dgm:presLayoutVars>
      </dgm:prSet>
      <dgm:spPr/>
    </dgm:pt>
    <dgm:pt modelId="{99708D16-6801-42EE-AB11-40F02318F195}" type="pres">
      <dgm:prSet presAssocID="{A14CE9FA-1185-434B-966F-300954C6F586}" presName="Name1" presStyleCnt="0"/>
      <dgm:spPr/>
    </dgm:pt>
    <dgm:pt modelId="{FA431B31-2CFF-487A-999D-BF153F26E94C}" type="pres">
      <dgm:prSet presAssocID="{A14CE9FA-1185-434B-966F-300954C6F586}" presName="cycle" presStyleCnt="0"/>
      <dgm:spPr/>
    </dgm:pt>
    <dgm:pt modelId="{829EB19D-17DF-44BA-8F5A-078088404E3A}" type="pres">
      <dgm:prSet presAssocID="{A14CE9FA-1185-434B-966F-300954C6F586}" presName="srcNode" presStyleLbl="node1" presStyleIdx="0" presStyleCnt="2"/>
      <dgm:spPr/>
    </dgm:pt>
    <dgm:pt modelId="{4B2AED99-767D-4050-85F1-77CFFBFD0C30}" type="pres">
      <dgm:prSet presAssocID="{A14CE9FA-1185-434B-966F-300954C6F586}" presName="conn" presStyleLbl="parChTrans1D2" presStyleIdx="0" presStyleCnt="1"/>
      <dgm:spPr/>
    </dgm:pt>
    <dgm:pt modelId="{1DE18559-6D07-4AEF-AEB5-BE6E6ADDB87C}" type="pres">
      <dgm:prSet presAssocID="{A14CE9FA-1185-434B-966F-300954C6F586}" presName="extraNode" presStyleLbl="node1" presStyleIdx="0" presStyleCnt="2"/>
      <dgm:spPr/>
    </dgm:pt>
    <dgm:pt modelId="{A97DCD80-F9ED-4358-8A44-AE0503340667}" type="pres">
      <dgm:prSet presAssocID="{A14CE9FA-1185-434B-966F-300954C6F586}" presName="dstNode" presStyleLbl="node1" presStyleIdx="0" presStyleCnt="2"/>
      <dgm:spPr/>
    </dgm:pt>
    <dgm:pt modelId="{208B8CBC-3A5C-4361-9C0D-44AC7DE0355A}" type="pres">
      <dgm:prSet presAssocID="{C6AEE61A-4BED-4820-BB24-5A5E450F4426}" presName="text_1" presStyleLbl="node1" presStyleIdx="0" presStyleCnt="2">
        <dgm:presLayoutVars>
          <dgm:bulletEnabled val="1"/>
        </dgm:presLayoutVars>
      </dgm:prSet>
      <dgm:spPr/>
    </dgm:pt>
    <dgm:pt modelId="{4A0FF20A-5950-41DE-8B75-3462F3A49977}" type="pres">
      <dgm:prSet presAssocID="{C6AEE61A-4BED-4820-BB24-5A5E450F4426}" presName="accent_1" presStyleCnt="0"/>
      <dgm:spPr/>
    </dgm:pt>
    <dgm:pt modelId="{72D3350D-038D-4E4A-ADF5-C41C70231969}" type="pres">
      <dgm:prSet presAssocID="{C6AEE61A-4BED-4820-BB24-5A5E450F4426}" presName="accentRepeatNode" presStyleLbl="solidFgAcc1" presStyleIdx="0" presStyleCnt="2"/>
      <dgm:spPr/>
    </dgm:pt>
    <dgm:pt modelId="{C5098EA0-CC46-48EC-B530-7AB8826F89A4}" type="pres">
      <dgm:prSet presAssocID="{567FF765-2D49-4144-9E6C-5B2F39C7B925}" presName="text_2" presStyleLbl="node1" presStyleIdx="1" presStyleCnt="2">
        <dgm:presLayoutVars>
          <dgm:bulletEnabled val="1"/>
        </dgm:presLayoutVars>
      </dgm:prSet>
      <dgm:spPr/>
    </dgm:pt>
    <dgm:pt modelId="{D4D0A6FC-B397-43D8-A499-5C4F0251CA4E}" type="pres">
      <dgm:prSet presAssocID="{567FF765-2D49-4144-9E6C-5B2F39C7B925}" presName="accent_2" presStyleCnt="0"/>
      <dgm:spPr/>
    </dgm:pt>
    <dgm:pt modelId="{2411ED00-68A8-4574-9D4C-8A807192917C}" type="pres">
      <dgm:prSet presAssocID="{567FF765-2D49-4144-9E6C-5B2F39C7B925}" presName="accentRepeatNode" presStyleLbl="solidFgAcc1" presStyleIdx="1" presStyleCnt="2"/>
      <dgm:spPr/>
    </dgm:pt>
  </dgm:ptLst>
  <dgm:cxnLst>
    <dgm:cxn modelId="{FD47BB1F-A19C-4A2A-9B91-E0E356A1F77B}" type="presOf" srcId="{C6AEE61A-4BED-4820-BB24-5A5E450F4426}" destId="{208B8CBC-3A5C-4361-9C0D-44AC7DE0355A}" srcOrd="0" destOrd="0" presId="urn:microsoft.com/office/officeart/2008/layout/VerticalCurvedList"/>
    <dgm:cxn modelId="{C111365F-D753-436A-9A11-A4CB94E91075}" type="presOf" srcId="{A14CE9FA-1185-434B-966F-300954C6F586}" destId="{5715D1DA-3DFA-438D-AD2B-AD19698433A2}" srcOrd="0" destOrd="0" presId="urn:microsoft.com/office/officeart/2008/layout/VerticalCurvedList"/>
    <dgm:cxn modelId="{A09A8864-6BC6-454D-81C3-BD1BB6CB6A4B}" srcId="{A14CE9FA-1185-434B-966F-300954C6F586}" destId="{567FF765-2D49-4144-9E6C-5B2F39C7B925}" srcOrd="1" destOrd="0" parTransId="{57BB8E56-38A2-4F31-999B-A7296999A7D7}" sibTransId="{EB1236D8-566B-4F37-9EDF-0F465879655B}"/>
    <dgm:cxn modelId="{9141708F-576B-4A1C-96DA-80729CE4BC47}" type="presOf" srcId="{567FF765-2D49-4144-9E6C-5B2F39C7B925}" destId="{C5098EA0-CC46-48EC-B530-7AB8826F89A4}" srcOrd="0" destOrd="0" presId="urn:microsoft.com/office/officeart/2008/layout/VerticalCurvedList"/>
    <dgm:cxn modelId="{044A599D-A330-4EC2-93DA-103027545F1E}" type="presOf" srcId="{2ED1487C-F0EF-4E73-BC75-5211D0B4CFF9}" destId="{4B2AED99-767D-4050-85F1-77CFFBFD0C30}" srcOrd="0" destOrd="0" presId="urn:microsoft.com/office/officeart/2008/layout/VerticalCurvedList"/>
    <dgm:cxn modelId="{28714BA0-288A-48FC-B0EE-D51D9C779AB9}" srcId="{A14CE9FA-1185-434B-966F-300954C6F586}" destId="{C6AEE61A-4BED-4820-BB24-5A5E450F4426}" srcOrd="0" destOrd="0" parTransId="{156CA9D6-96B6-4CFF-86BD-18010526C527}" sibTransId="{2ED1487C-F0EF-4E73-BC75-5211D0B4CFF9}"/>
    <dgm:cxn modelId="{DA2D2303-B150-4322-B225-1A133A99FC65}" type="presParOf" srcId="{5715D1DA-3DFA-438D-AD2B-AD19698433A2}" destId="{99708D16-6801-42EE-AB11-40F02318F195}" srcOrd="0" destOrd="0" presId="urn:microsoft.com/office/officeart/2008/layout/VerticalCurvedList"/>
    <dgm:cxn modelId="{A4234318-86C9-4037-A063-7C1DF233FCF2}" type="presParOf" srcId="{99708D16-6801-42EE-AB11-40F02318F195}" destId="{FA431B31-2CFF-487A-999D-BF153F26E94C}" srcOrd="0" destOrd="0" presId="urn:microsoft.com/office/officeart/2008/layout/VerticalCurvedList"/>
    <dgm:cxn modelId="{26839AAA-355D-463C-8EF9-80CC286D27F7}" type="presParOf" srcId="{FA431B31-2CFF-487A-999D-BF153F26E94C}" destId="{829EB19D-17DF-44BA-8F5A-078088404E3A}" srcOrd="0" destOrd="0" presId="urn:microsoft.com/office/officeart/2008/layout/VerticalCurvedList"/>
    <dgm:cxn modelId="{6CCB9423-3B13-4AF4-8AC5-94245954D1C5}" type="presParOf" srcId="{FA431B31-2CFF-487A-999D-BF153F26E94C}" destId="{4B2AED99-767D-4050-85F1-77CFFBFD0C30}" srcOrd="1" destOrd="0" presId="urn:microsoft.com/office/officeart/2008/layout/VerticalCurvedList"/>
    <dgm:cxn modelId="{8C349F99-CD29-40B5-8D82-0CE5643A740A}" type="presParOf" srcId="{FA431B31-2CFF-487A-999D-BF153F26E94C}" destId="{1DE18559-6D07-4AEF-AEB5-BE6E6ADDB87C}" srcOrd="2" destOrd="0" presId="urn:microsoft.com/office/officeart/2008/layout/VerticalCurvedList"/>
    <dgm:cxn modelId="{A039C019-EEAA-4E86-80C6-8ECC6407941F}" type="presParOf" srcId="{FA431B31-2CFF-487A-999D-BF153F26E94C}" destId="{A97DCD80-F9ED-4358-8A44-AE0503340667}" srcOrd="3" destOrd="0" presId="urn:microsoft.com/office/officeart/2008/layout/VerticalCurvedList"/>
    <dgm:cxn modelId="{9E44FB5F-00CF-4EF2-B0BF-370F852B563F}" type="presParOf" srcId="{99708D16-6801-42EE-AB11-40F02318F195}" destId="{208B8CBC-3A5C-4361-9C0D-44AC7DE0355A}" srcOrd="1" destOrd="0" presId="urn:microsoft.com/office/officeart/2008/layout/VerticalCurvedList"/>
    <dgm:cxn modelId="{A18BB1C0-0E2F-4009-B1E5-43C0389CB35A}" type="presParOf" srcId="{99708D16-6801-42EE-AB11-40F02318F195}" destId="{4A0FF20A-5950-41DE-8B75-3462F3A49977}" srcOrd="2" destOrd="0" presId="urn:microsoft.com/office/officeart/2008/layout/VerticalCurvedList"/>
    <dgm:cxn modelId="{29FC921A-D591-49A3-9B49-7C904C6C6E38}" type="presParOf" srcId="{4A0FF20A-5950-41DE-8B75-3462F3A49977}" destId="{72D3350D-038D-4E4A-ADF5-C41C70231969}" srcOrd="0" destOrd="0" presId="urn:microsoft.com/office/officeart/2008/layout/VerticalCurvedList"/>
    <dgm:cxn modelId="{C15CADE7-F454-4353-A49E-1D5099C596E7}" type="presParOf" srcId="{99708D16-6801-42EE-AB11-40F02318F195}" destId="{C5098EA0-CC46-48EC-B530-7AB8826F89A4}" srcOrd="3" destOrd="0" presId="urn:microsoft.com/office/officeart/2008/layout/VerticalCurvedList"/>
    <dgm:cxn modelId="{E6E4E627-B686-43B3-B4D5-834855C3E096}" type="presParOf" srcId="{99708D16-6801-42EE-AB11-40F02318F195}" destId="{D4D0A6FC-B397-43D8-A499-5C4F0251CA4E}" srcOrd="4" destOrd="0" presId="urn:microsoft.com/office/officeart/2008/layout/VerticalCurvedList"/>
    <dgm:cxn modelId="{0C835835-9B3F-4017-9D9A-A94529023E47}" type="presParOf" srcId="{D4D0A6FC-B397-43D8-A499-5C4F0251CA4E}" destId="{2411ED00-68A8-4574-9D4C-8A807192917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925D386-00C0-4D47-A505-11BDD917D9C2}" type="doc">
      <dgm:prSet loTypeId="urn:microsoft.com/office/officeart/2005/8/layout/default" loCatId="list" qsTypeId="urn:microsoft.com/office/officeart/2005/8/quickstyle/simple3" qsCatId="simple" csTypeId="urn:microsoft.com/office/officeart/2005/8/colors/colorful4" csCatId="colorful" phldr="1"/>
      <dgm:spPr/>
      <dgm:t>
        <a:bodyPr/>
        <a:lstStyle/>
        <a:p>
          <a:endParaRPr lang="vi-VN"/>
        </a:p>
      </dgm:t>
    </dgm:pt>
    <dgm:pt modelId="{17AD2B66-6808-48E1-BCDB-BB7804B06C67}">
      <dgm:prSet phldrT="[Văn bản]" custT="1"/>
      <dgm:spPr/>
      <dgm:t>
        <a:bodyPr/>
        <a:lstStyle/>
        <a:p>
          <a:r>
            <a:rPr lang="vi-VN" sz="2400" dirty="0" err="1">
              <a:latin typeface="+mj-lt"/>
            </a:rPr>
            <a:t>Tính</a:t>
          </a:r>
          <a:r>
            <a:rPr lang="vi-VN" sz="2400" dirty="0">
              <a:latin typeface="+mj-lt"/>
            </a:rPr>
            <a:t> trương, co</a:t>
          </a:r>
        </a:p>
      </dgm:t>
    </dgm:pt>
    <dgm:pt modelId="{7DB9A6EE-71A6-4703-B7FA-BBAF21C88A11}" type="parTrans" cxnId="{1918C667-E107-41E5-9938-5BD62A6DEF29}">
      <dgm:prSet/>
      <dgm:spPr/>
      <dgm:t>
        <a:bodyPr/>
        <a:lstStyle/>
        <a:p>
          <a:endParaRPr lang="vi-VN" sz="2400">
            <a:latin typeface="+mj-lt"/>
          </a:endParaRPr>
        </a:p>
      </dgm:t>
    </dgm:pt>
    <dgm:pt modelId="{659C8496-A3B1-4594-B009-89BD91C82EA4}" type="sibTrans" cxnId="{1918C667-E107-41E5-9938-5BD62A6DEF29}">
      <dgm:prSet/>
      <dgm:spPr/>
      <dgm:t>
        <a:bodyPr/>
        <a:lstStyle/>
        <a:p>
          <a:endParaRPr lang="vi-VN" sz="2400">
            <a:latin typeface="+mj-lt"/>
          </a:endParaRPr>
        </a:p>
      </dgm:t>
    </dgm:pt>
    <dgm:pt modelId="{881C1D61-4C5D-4FD3-B553-6D6D6C98AA97}">
      <dgm:prSet phldrT="[Văn bản]" custT="1"/>
      <dgm:spPr/>
      <dgm:t>
        <a:bodyPr/>
        <a:lstStyle/>
        <a:p>
          <a:r>
            <a:rPr lang="vi-VN" sz="2400" dirty="0" err="1">
              <a:latin typeface="+mj-lt"/>
            </a:rPr>
            <a:t>Tính</a:t>
          </a:r>
          <a:r>
            <a:rPr lang="vi-VN" sz="2400" dirty="0">
              <a:latin typeface="+mj-lt"/>
            </a:rPr>
            <a:t> liên </a:t>
          </a:r>
          <a:r>
            <a:rPr lang="vi-VN" sz="2400" dirty="0" err="1">
              <a:latin typeface="+mj-lt"/>
            </a:rPr>
            <a:t>kết</a:t>
          </a:r>
          <a:endParaRPr lang="vi-VN" sz="2400" dirty="0">
            <a:latin typeface="+mj-lt"/>
          </a:endParaRPr>
        </a:p>
      </dgm:t>
    </dgm:pt>
    <dgm:pt modelId="{B927DA18-7A1E-457B-ABB2-BDB237AA877B}" type="parTrans" cxnId="{4C721C7B-3EDC-4EA7-ACC8-8D3045BDD466}">
      <dgm:prSet/>
      <dgm:spPr/>
      <dgm:t>
        <a:bodyPr/>
        <a:lstStyle/>
        <a:p>
          <a:endParaRPr lang="vi-VN" sz="2400">
            <a:latin typeface="+mj-lt"/>
          </a:endParaRPr>
        </a:p>
      </dgm:t>
    </dgm:pt>
    <dgm:pt modelId="{123F1704-804A-468F-98CD-BD244AAF3306}" type="sibTrans" cxnId="{4C721C7B-3EDC-4EA7-ACC8-8D3045BDD466}">
      <dgm:prSet/>
      <dgm:spPr/>
      <dgm:t>
        <a:bodyPr/>
        <a:lstStyle/>
        <a:p>
          <a:endParaRPr lang="vi-VN" sz="2400">
            <a:latin typeface="+mj-lt"/>
          </a:endParaRPr>
        </a:p>
      </dgm:t>
    </dgm:pt>
    <dgm:pt modelId="{519495B3-0323-4D31-8359-6805F21530BA}">
      <dgm:prSet phldrT="[Văn bản]" custT="1"/>
      <dgm:spPr/>
      <dgm:t>
        <a:bodyPr/>
        <a:lstStyle/>
        <a:p>
          <a:r>
            <a:rPr lang="vi-VN" sz="2400" dirty="0" err="1">
              <a:latin typeface="+mj-lt"/>
            </a:rPr>
            <a:t>Tính</a:t>
          </a:r>
          <a:r>
            <a:rPr lang="vi-VN" sz="2400" dirty="0">
              <a:latin typeface="+mj-lt"/>
            </a:rPr>
            <a:t> </a:t>
          </a:r>
          <a:r>
            <a:rPr lang="vi-VN" sz="2400" dirty="0" err="1">
              <a:latin typeface="+mj-lt"/>
            </a:rPr>
            <a:t>dính</a:t>
          </a:r>
          <a:endParaRPr lang="vi-VN" sz="2400" dirty="0">
            <a:latin typeface="+mj-lt"/>
          </a:endParaRPr>
        </a:p>
      </dgm:t>
    </dgm:pt>
    <dgm:pt modelId="{9F03C2A9-DDA3-458C-B259-2379B721F9A3}" type="parTrans" cxnId="{D83FDF13-5B7C-4E02-A9E5-175B4FA8620F}">
      <dgm:prSet/>
      <dgm:spPr/>
      <dgm:t>
        <a:bodyPr/>
        <a:lstStyle/>
        <a:p>
          <a:endParaRPr lang="vi-VN" sz="2400">
            <a:latin typeface="+mj-lt"/>
          </a:endParaRPr>
        </a:p>
      </dgm:t>
    </dgm:pt>
    <dgm:pt modelId="{DF350772-276A-4773-B8F8-971771041F8E}" type="sibTrans" cxnId="{D83FDF13-5B7C-4E02-A9E5-175B4FA8620F}">
      <dgm:prSet/>
      <dgm:spPr/>
      <dgm:t>
        <a:bodyPr/>
        <a:lstStyle/>
        <a:p>
          <a:endParaRPr lang="vi-VN" sz="2400">
            <a:latin typeface="+mj-lt"/>
          </a:endParaRPr>
        </a:p>
      </dgm:t>
    </dgm:pt>
    <dgm:pt modelId="{A875A68D-2653-49F9-9D68-CA18732E3F48}">
      <dgm:prSet phldrT="[Văn bản]" custT="1"/>
      <dgm:spPr/>
      <dgm:t>
        <a:bodyPr/>
        <a:lstStyle/>
        <a:p>
          <a:r>
            <a:rPr lang="vi-VN" sz="2400" dirty="0" err="1">
              <a:latin typeface="+mj-lt"/>
            </a:rPr>
            <a:t>Tính</a:t>
          </a:r>
          <a:r>
            <a:rPr lang="vi-VN" sz="2400" dirty="0">
              <a:latin typeface="+mj-lt"/>
            </a:rPr>
            <a:t> </a:t>
          </a:r>
          <a:r>
            <a:rPr lang="vi-VN" sz="2400" dirty="0" err="1">
              <a:latin typeface="+mj-lt"/>
            </a:rPr>
            <a:t>dẻo</a:t>
          </a:r>
          <a:endParaRPr lang="vi-VN" sz="2400" dirty="0">
            <a:latin typeface="+mj-lt"/>
          </a:endParaRPr>
        </a:p>
      </dgm:t>
    </dgm:pt>
    <dgm:pt modelId="{ED2CA684-32C6-44AA-BF1C-1B433C8A116D}" type="parTrans" cxnId="{94DC19B2-9AD6-4BBA-BF27-5351E93FE696}">
      <dgm:prSet/>
      <dgm:spPr/>
      <dgm:t>
        <a:bodyPr/>
        <a:lstStyle/>
        <a:p>
          <a:endParaRPr lang="vi-VN" sz="2400">
            <a:latin typeface="+mj-lt"/>
          </a:endParaRPr>
        </a:p>
      </dgm:t>
    </dgm:pt>
    <dgm:pt modelId="{1D9D4ECB-CB63-4B67-B9F0-68AB6417C11E}" type="sibTrans" cxnId="{94DC19B2-9AD6-4BBA-BF27-5351E93FE696}">
      <dgm:prSet/>
      <dgm:spPr/>
      <dgm:t>
        <a:bodyPr/>
        <a:lstStyle/>
        <a:p>
          <a:endParaRPr lang="vi-VN" sz="2400">
            <a:latin typeface="+mj-lt"/>
          </a:endParaRPr>
        </a:p>
      </dgm:t>
    </dgm:pt>
    <dgm:pt modelId="{8254C302-8DE1-4DB6-B93E-8C2575A5FD23}">
      <dgm:prSet phldrT="[Văn bản]" custT="1"/>
      <dgm:spPr/>
      <dgm:t>
        <a:bodyPr/>
        <a:lstStyle/>
        <a:p>
          <a:r>
            <a:rPr lang="vi-VN" sz="2400" dirty="0" err="1">
              <a:latin typeface="+mj-lt"/>
            </a:rPr>
            <a:t>Sức</a:t>
          </a:r>
          <a:r>
            <a:rPr lang="vi-VN" sz="2400" dirty="0">
              <a:latin typeface="+mj-lt"/>
            </a:rPr>
            <a:t> </a:t>
          </a:r>
          <a:r>
            <a:rPr lang="vi-VN" sz="2400" dirty="0" err="1">
              <a:latin typeface="+mj-lt"/>
            </a:rPr>
            <a:t>cản</a:t>
          </a:r>
          <a:endParaRPr lang="vi-VN" sz="2400" dirty="0">
            <a:latin typeface="+mj-lt"/>
          </a:endParaRPr>
        </a:p>
      </dgm:t>
    </dgm:pt>
    <dgm:pt modelId="{627585C3-CEE0-4974-8DE6-A266780CD601}" type="parTrans" cxnId="{2FF8A70C-AD82-4C18-ACDE-3705DC879FA3}">
      <dgm:prSet/>
      <dgm:spPr/>
      <dgm:t>
        <a:bodyPr/>
        <a:lstStyle/>
        <a:p>
          <a:endParaRPr lang="vi-VN" sz="2400">
            <a:latin typeface="+mj-lt"/>
          </a:endParaRPr>
        </a:p>
      </dgm:t>
    </dgm:pt>
    <dgm:pt modelId="{DE36A079-BB11-4518-A015-5EF934D001FA}" type="sibTrans" cxnId="{2FF8A70C-AD82-4C18-ACDE-3705DC879FA3}">
      <dgm:prSet/>
      <dgm:spPr/>
      <dgm:t>
        <a:bodyPr/>
        <a:lstStyle/>
        <a:p>
          <a:endParaRPr lang="vi-VN" sz="2400">
            <a:latin typeface="+mj-lt"/>
          </a:endParaRPr>
        </a:p>
      </dgm:t>
    </dgm:pt>
    <dgm:pt modelId="{86BB3CA1-2F75-421A-82C6-58DB44D740A4}" type="pres">
      <dgm:prSet presAssocID="{6925D386-00C0-4D47-A505-11BDD917D9C2}" presName="diagram" presStyleCnt="0">
        <dgm:presLayoutVars>
          <dgm:dir/>
          <dgm:resizeHandles val="exact"/>
        </dgm:presLayoutVars>
      </dgm:prSet>
      <dgm:spPr/>
    </dgm:pt>
    <dgm:pt modelId="{3F7AFDF1-9E00-467E-B019-52833DD42203}" type="pres">
      <dgm:prSet presAssocID="{17AD2B66-6808-48E1-BCDB-BB7804B06C67}" presName="node" presStyleLbl="node1" presStyleIdx="0" presStyleCnt="5">
        <dgm:presLayoutVars>
          <dgm:bulletEnabled val="1"/>
        </dgm:presLayoutVars>
      </dgm:prSet>
      <dgm:spPr/>
    </dgm:pt>
    <dgm:pt modelId="{17CF469E-6B86-4DD0-8DA0-37CBDCC46E6A}" type="pres">
      <dgm:prSet presAssocID="{659C8496-A3B1-4594-B009-89BD91C82EA4}" presName="sibTrans" presStyleCnt="0"/>
      <dgm:spPr/>
    </dgm:pt>
    <dgm:pt modelId="{F101585E-836F-42BD-A6BF-510CBD545C65}" type="pres">
      <dgm:prSet presAssocID="{881C1D61-4C5D-4FD3-B553-6D6D6C98AA97}" presName="node" presStyleLbl="node1" presStyleIdx="1" presStyleCnt="5">
        <dgm:presLayoutVars>
          <dgm:bulletEnabled val="1"/>
        </dgm:presLayoutVars>
      </dgm:prSet>
      <dgm:spPr/>
    </dgm:pt>
    <dgm:pt modelId="{77E9DD63-C4E6-47F3-8A5B-B93C2310E98A}" type="pres">
      <dgm:prSet presAssocID="{123F1704-804A-468F-98CD-BD244AAF3306}" presName="sibTrans" presStyleCnt="0"/>
      <dgm:spPr/>
    </dgm:pt>
    <dgm:pt modelId="{5EDD361E-248A-4D5F-988C-EC638494533A}" type="pres">
      <dgm:prSet presAssocID="{519495B3-0323-4D31-8359-6805F21530BA}" presName="node" presStyleLbl="node1" presStyleIdx="2" presStyleCnt="5">
        <dgm:presLayoutVars>
          <dgm:bulletEnabled val="1"/>
        </dgm:presLayoutVars>
      </dgm:prSet>
      <dgm:spPr/>
    </dgm:pt>
    <dgm:pt modelId="{E5667E10-9584-4FDD-B223-9708E044A42D}" type="pres">
      <dgm:prSet presAssocID="{DF350772-276A-4773-B8F8-971771041F8E}" presName="sibTrans" presStyleCnt="0"/>
      <dgm:spPr/>
    </dgm:pt>
    <dgm:pt modelId="{A39BF643-C9BB-40ED-8844-FD6A97AB41FB}" type="pres">
      <dgm:prSet presAssocID="{A875A68D-2653-49F9-9D68-CA18732E3F48}" presName="node" presStyleLbl="node1" presStyleIdx="3" presStyleCnt="5">
        <dgm:presLayoutVars>
          <dgm:bulletEnabled val="1"/>
        </dgm:presLayoutVars>
      </dgm:prSet>
      <dgm:spPr/>
    </dgm:pt>
    <dgm:pt modelId="{D5C077DD-0530-4762-A493-4985ADE98E6B}" type="pres">
      <dgm:prSet presAssocID="{1D9D4ECB-CB63-4B67-B9F0-68AB6417C11E}" presName="sibTrans" presStyleCnt="0"/>
      <dgm:spPr/>
    </dgm:pt>
    <dgm:pt modelId="{7B206796-346B-4596-9018-BA1DE95CD785}" type="pres">
      <dgm:prSet presAssocID="{8254C302-8DE1-4DB6-B93E-8C2575A5FD23}" presName="node" presStyleLbl="node1" presStyleIdx="4" presStyleCnt="5">
        <dgm:presLayoutVars>
          <dgm:bulletEnabled val="1"/>
        </dgm:presLayoutVars>
      </dgm:prSet>
      <dgm:spPr/>
    </dgm:pt>
  </dgm:ptLst>
  <dgm:cxnLst>
    <dgm:cxn modelId="{2FF8A70C-AD82-4C18-ACDE-3705DC879FA3}" srcId="{6925D386-00C0-4D47-A505-11BDD917D9C2}" destId="{8254C302-8DE1-4DB6-B93E-8C2575A5FD23}" srcOrd="4" destOrd="0" parTransId="{627585C3-CEE0-4974-8DE6-A266780CD601}" sibTransId="{DE36A079-BB11-4518-A015-5EF934D001FA}"/>
    <dgm:cxn modelId="{D83FDF13-5B7C-4E02-A9E5-175B4FA8620F}" srcId="{6925D386-00C0-4D47-A505-11BDD917D9C2}" destId="{519495B3-0323-4D31-8359-6805F21530BA}" srcOrd="2" destOrd="0" parTransId="{9F03C2A9-DDA3-458C-B259-2379B721F9A3}" sibTransId="{DF350772-276A-4773-B8F8-971771041F8E}"/>
    <dgm:cxn modelId="{0946CC1B-19BF-43D3-9440-1C8B2DC4F241}" type="presOf" srcId="{A875A68D-2653-49F9-9D68-CA18732E3F48}" destId="{A39BF643-C9BB-40ED-8844-FD6A97AB41FB}" srcOrd="0" destOrd="0" presId="urn:microsoft.com/office/officeart/2005/8/layout/default"/>
    <dgm:cxn modelId="{90109442-7BFC-4475-AD9B-CDB382534331}" type="presOf" srcId="{6925D386-00C0-4D47-A505-11BDD917D9C2}" destId="{86BB3CA1-2F75-421A-82C6-58DB44D740A4}" srcOrd="0" destOrd="0" presId="urn:microsoft.com/office/officeart/2005/8/layout/default"/>
    <dgm:cxn modelId="{1918C667-E107-41E5-9938-5BD62A6DEF29}" srcId="{6925D386-00C0-4D47-A505-11BDD917D9C2}" destId="{17AD2B66-6808-48E1-BCDB-BB7804B06C67}" srcOrd="0" destOrd="0" parTransId="{7DB9A6EE-71A6-4703-B7FA-BBAF21C88A11}" sibTransId="{659C8496-A3B1-4594-B009-89BD91C82EA4}"/>
    <dgm:cxn modelId="{4C721C7B-3EDC-4EA7-ACC8-8D3045BDD466}" srcId="{6925D386-00C0-4D47-A505-11BDD917D9C2}" destId="{881C1D61-4C5D-4FD3-B553-6D6D6C98AA97}" srcOrd="1" destOrd="0" parTransId="{B927DA18-7A1E-457B-ABB2-BDB237AA877B}" sibTransId="{123F1704-804A-468F-98CD-BD244AAF3306}"/>
    <dgm:cxn modelId="{7C6B537E-6F8E-4B6C-B268-F3881DF8648D}" type="presOf" srcId="{519495B3-0323-4D31-8359-6805F21530BA}" destId="{5EDD361E-248A-4D5F-988C-EC638494533A}" srcOrd="0" destOrd="0" presId="urn:microsoft.com/office/officeart/2005/8/layout/default"/>
    <dgm:cxn modelId="{36E777A2-0FA2-4982-879D-9929C40AE4CE}" type="presOf" srcId="{881C1D61-4C5D-4FD3-B553-6D6D6C98AA97}" destId="{F101585E-836F-42BD-A6BF-510CBD545C65}" srcOrd="0" destOrd="0" presId="urn:microsoft.com/office/officeart/2005/8/layout/default"/>
    <dgm:cxn modelId="{94DC19B2-9AD6-4BBA-BF27-5351E93FE696}" srcId="{6925D386-00C0-4D47-A505-11BDD917D9C2}" destId="{A875A68D-2653-49F9-9D68-CA18732E3F48}" srcOrd="3" destOrd="0" parTransId="{ED2CA684-32C6-44AA-BF1C-1B433C8A116D}" sibTransId="{1D9D4ECB-CB63-4B67-B9F0-68AB6417C11E}"/>
    <dgm:cxn modelId="{23871FDA-6507-4C2E-9DCA-597F08D63754}" type="presOf" srcId="{8254C302-8DE1-4DB6-B93E-8C2575A5FD23}" destId="{7B206796-346B-4596-9018-BA1DE95CD785}" srcOrd="0" destOrd="0" presId="urn:microsoft.com/office/officeart/2005/8/layout/default"/>
    <dgm:cxn modelId="{477E16E6-57C1-4396-A894-FCBB573C9DFA}" type="presOf" srcId="{17AD2B66-6808-48E1-BCDB-BB7804B06C67}" destId="{3F7AFDF1-9E00-467E-B019-52833DD42203}" srcOrd="0" destOrd="0" presId="urn:microsoft.com/office/officeart/2005/8/layout/default"/>
    <dgm:cxn modelId="{EE52F9FE-EFC2-4CC2-BDC8-B66815C84334}" type="presParOf" srcId="{86BB3CA1-2F75-421A-82C6-58DB44D740A4}" destId="{3F7AFDF1-9E00-467E-B019-52833DD42203}" srcOrd="0" destOrd="0" presId="urn:microsoft.com/office/officeart/2005/8/layout/default"/>
    <dgm:cxn modelId="{46209418-2E3B-480C-898D-ED7D2CCDD767}" type="presParOf" srcId="{86BB3CA1-2F75-421A-82C6-58DB44D740A4}" destId="{17CF469E-6B86-4DD0-8DA0-37CBDCC46E6A}" srcOrd="1" destOrd="0" presId="urn:microsoft.com/office/officeart/2005/8/layout/default"/>
    <dgm:cxn modelId="{FEBA0012-E5A7-4840-BFBE-F56ECD14D667}" type="presParOf" srcId="{86BB3CA1-2F75-421A-82C6-58DB44D740A4}" destId="{F101585E-836F-42BD-A6BF-510CBD545C65}" srcOrd="2" destOrd="0" presId="urn:microsoft.com/office/officeart/2005/8/layout/default"/>
    <dgm:cxn modelId="{BEA6A9DA-1EEC-4E2A-81F2-C2E687C1C7D0}" type="presParOf" srcId="{86BB3CA1-2F75-421A-82C6-58DB44D740A4}" destId="{77E9DD63-C4E6-47F3-8A5B-B93C2310E98A}" srcOrd="3" destOrd="0" presId="urn:microsoft.com/office/officeart/2005/8/layout/default"/>
    <dgm:cxn modelId="{9093325C-149B-4DDE-8E18-0780C7A3F7A3}" type="presParOf" srcId="{86BB3CA1-2F75-421A-82C6-58DB44D740A4}" destId="{5EDD361E-248A-4D5F-988C-EC638494533A}" srcOrd="4" destOrd="0" presId="urn:microsoft.com/office/officeart/2005/8/layout/default"/>
    <dgm:cxn modelId="{AB6171CF-3AC2-4A11-9977-209517E2C067}" type="presParOf" srcId="{86BB3CA1-2F75-421A-82C6-58DB44D740A4}" destId="{E5667E10-9584-4FDD-B223-9708E044A42D}" srcOrd="5" destOrd="0" presId="urn:microsoft.com/office/officeart/2005/8/layout/default"/>
    <dgm:cxn modelId="{A528A632-D4BF-46CC-9B0A-235E0D3D072F}" type="presParOf" srcId="{86BB3CA1-2F75-421A-82C6-58DB44D740A4}" destId="{A39BF643-C9BB-40ED-8844-FD6A97AB41FB}" srcOrd="6" destOrd="0" presId="urn:microsoft.com/office/officeart/2005/8/layout/default"/>
    <dgm:cxn modelId="{A450250A-BC85-4915-85A5-F5F48753BC13}" type="presParOf" srcId="{86BB3CA1-2F75-421A-82C6-58DB44D740A4}" destId="{D5C077DD-0530-4762-A493-4985ADE98E6B}" srcOrd="7" destOrd="0" presId="urn:microsoft.com/office/officeart/2005/8/layout/default"/>
    <dgm:cxn modelId="{ECABD318-51A3-4197-B71D-E1DA55318168}" type="presParOf" srcId="{86BB3CA1-2F75-421A-82C6-58DB44D740A4}" destId="{7B206796-346B-4596-9018-BA1DE95CD785}" srcOrd="8" destOrd="0" presId="urn:microsoft.com/office/officeart/2005/8/layout/defaul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ABA5F81-80A2-4DD4-94C2-14F48395BB18}"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vi-VN"/>
        </a:p>
      </dgm:t>
    </dgm:pt>
    <dgm:pt modelId="{0DA6B6E2-F3DF-46C2-8AEC-13E02ABB9BA7}">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phần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giới</a:t>
          </a:r>
          <a:endParaRPr lang="vi-VN" sz="2000" dirty="0">
            <a:solidFill>
              <a:schemeClr val="tx1"/>
            </a:solidFill>
            <a:latin typeface="Times New Roman" panose="02020603050405020304" pitchFamily="18" charset="0"/>
            <a:cs typeface="Times New Roman" panose="02020603050405020304" pitchFamily="18" charset="0"/>
          </a:endParaRPr>
        </a:p>
      </dgm:t>
    </dgm:pt>
    <dgm:pt modelId="{87BDDC4D-B747-47E4-93E6-66ED2580A12D}" type="parTrans" cxnId="{78165C6F-CC75-408B-B67F-3EE97047BB77}">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17A1274C-E00B-4C28-BACA-A4A3A37BCAAD}" type="sibTrans" cxnId="{78165C6F-CC75-408B-B67F-3EE97047BB77}">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025EB565-37FE-42B8-BEE0-83A085F08D08}">
      <dgm:prSet phldrT="[Văn bản]"/>
      <dgm:spPr/>
      <dgm:t>
        <a:bodyPr/>
        <a:lstStyle/>
        <a:p>
          <a:r>
            <a:rPr lang="en-US" dirty="0" err="1">
              <a:solidFill>
                <a:schemeClr val="tx1"/>
              </a:solidFill>
              <a:latin typeface="Times New Roman" panose="02020603050405020304" pitchFamily="18" charset="0"/>
              <a:cs typeface="Times New Roman" panose="02020603050405020304" pitchFamily="18" charset="0"/>
            </a:rPr>
            <a:t>Độ</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ẩm</a:t>
          </a:r>
          <a:endParaRPr lang="vi-VN" dirty="0">
            <a:solidFill>
              <a:schemeClr val="tx1"/>
            </a:solidFill>
            <a:latin typeface="Times New Roman" panose="02020603050405020304" pitchFamily="18" charset="0"/>
            <a:cs typeface="Times New Roman" panose="02020603050405020304" pitchFamily="18" charset="0"/>
          </a:endParaRPr>
        </a:p>
      </dgm:t>
    </dgm:pt>
    <dgm:pt modelId="{0AD8AFC4-9FB2-4D75-9FE1-33BEAD9D2B47}" type="parTrans" cxnId="{5797E9EB-8CBC-4B1B-9C9F-8DA255072BDD}">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CE254D26-B723-4A77-ACFB-8F17B282565E}" type="sibTrans" cxnId="{5797E9EB-8CBC-4B1B-9C9F-8DA255072BDD}">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A994BD5C-DAE1-45D4-921D-2B01A69E1035}">
      <dgm:prSet phldrT="[Văn bản]"/>
      <dgm:spPr/>
      <dgm:t>
        <a:bodyPr/>
        <a:lstStyle/>
        <a:p>
          <a:r>
            <a:rPr lang="en-US" dirty="0" err="1">
              <a:solidFill>
                <a:schemeClr val="tx1"/>
              </a:solidFill>
              <a:latin typeface="Times New Roman" panose="02020603050405020304" pitchFamily="18" charset="0"/>
              <a:cs typeface="Times New Roman" panose="02020603050405020304" pitchFamily="18" charset="0"/>
            </a:rPr>
            <a:t>Kết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cấu</a:t>
          </a:r>
          <a:r>
            <a:rPr lang="en-US" dirty="0">
              <a:solidFill>
                <a:schemeClr val="tx1"/>
              </a:solidFill>
              <a:latin typeface="Times New Roman" panose="02020603050405020304" pitchFamily="18" charset="0"/>
              <a:cs typeface="Times New Roman" panose="02020603050405020304" pitchFamily="18" charset="0"/>
            </a:rPr>
            <a:t> đất</a:t>
          </a:r>
          <a:endParaRPr lang="vi-VN" dirty="0">
            <a:solidFill>
              <a:schemeClr val="tx1"/>
            </a:solidFill>
            <a:latin typeface="Times New Roman" panose="02020603050405020304" pitchFamily="18" charset="0"/>
            <a:cs typeface="Times New Roman" panose="02020603050405020304" pitchFamily="18" charset="0"/>
          </a:endParaRPr>
        </a:p>
      </dgm:t>
    </dgm:pt>
    <dgm:pt modelId="{8073EC13-A4FF-43F9-A7EB-FD5038012502}" type="parTrans" cxnId="{41ACC77D-A7ED-4BF7-AA9F-57B49BCAEF8A}">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72B5E24E-2D59-4058-A3A2-CCDD93A91FD1}" type="sibTrans" cxnId="{41ACC77D-A7ED-4BF7-AA9F-57B49BCAEF8A}">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FFFBE42E-1644-4122-962B-4A415C2F7630}">
      <dgm:prSet phldrT="[Văn bản]"/>
      <dgm:spPr/>
      <dgm:t>
        <a:bodyPr/>
        <a:lstStyle/>
        <a:p>
          <a:r>
            <a:rPr lang="en-US" dirty="0" err="1">
              <a:solidFill>
                <a:schemeClr val="tx1"/>
              </a:solidFill>
              <a:latin typeface="Times New Roman" panose="02020603050405020304" pitchFamily="18" charset="0"/>
              <a:cs typeface="Times New Roman" panose="02020603050405020304" pitchFamily="18" charset="0"/>
            </a:rPr>
            <a:t>Hàm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lượng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mùn</a:t>
          </a:r>
          <a:endParaRPr lang="vi-VN" dirty="0">
            <a:solidFill>
              <a:schemeClr val="tx1"/>
            </a:solidFill>
            <a:latin typeface="Times New Roman" panose="02020603050405020304" pitchFamily="18" charset="0"/>
            <a:cs typeface="Times New Roman" panose="02020603050405020304" pitchFamily="18" charset="0"/>
          </a:endParaRPr>
        </a:p>
      </dgm:t>
    </dgm:pt>
    <dgm:pt modelId="{4A29D38A-5103-48FE-9188-2C914953CF8D}" type="parTrans" cxnId="{9CBF63CB-3EF0-47B4-A028-9309191202C6}">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CD4E43CD-71B6-4045-B0C7-88AE9DD59F64}" type="sibTrans" cxnId="{9CBF63CB-3EF0-47B4-A028-9309191202C6}">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CCFC3BE8-5F6D-47D5-8032-72C738BB8E37}">
      <dgm:prSet phldrT="[Văn bản]"/>
      <dgm:spPr/>
      <dgm:t>
        <a:bodyPr/>
        <a:lstStyle/>
        <a:p>
          <a:r>
            <a:rPr lang="en-US" dirty="0" err="1">
              <a:solidFill>
                <a:schemeClr val="tx1"/>
              </a:solidFill>
              <a:latin typeface="Times New Roman" panose="02020603050405020304" pitchFamily="18" charset="0"/>
              <a:cs typeface="Times New Roman" panose="02020603050405020304" pitchFamily="18" charset="0"/>
            </a:rPr>
            <a:t>Thành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phần</a:t>
          </a:r>
          <a:r>
            <a:rPr lang="en-US" dirty="0">
              <a:solidFill>
                <a:schemeClr val="tx1"/>
              </a:solidFill>
              <a:latin typeface="Times New Roman" panose="02020603050405020304" pitchFamily="18" charset="0"/>
              <a:cs typeface="Times New Roman" panose="02020603050405020304" pitchFamily="18" charset="0"/>
            </a:rPr>
            <a:t> cation </a:t>
          </a:r>
          <a:r>
            <a:rPr lang="en-US" dirty="0" err="1">
              <a:solidFill>
                <a:schemeClr val="tx1"/>
              </a:solidFill>
              <a:latin typeface="Times New Roman" panose="02020603050405020304" pitchFamily="18" charset="0"/>
              <a:cs typeface="Times New Roman" panose="02020603050405020304" pitchFamily="18" charset="0"/>
            </a:rPr>
            <a:t>hấp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thụ</a:t>
          </a:r>
          <a:endParaRPr lang="vi-VN" dirty="0">
            <a:solidFill>
              <a:schemeClr val="tx1"/>
            </a:solidFill>
            <a:latin typeface="Times New Roman" panose="02020603050405020304" pitchFamily="18" charset="0"/>
            <a:cs typeface="Times New Roman" panose="02020603050405020304" pitchFamily="18" charset="0"/>
          </a:endParaRPr>
        </a:p>
      </dgm:t>
    </dgm:pt>
    <dgm:pt modelId="{41C526F8-88C6-4771-8E79-7CDB38F1B019}" type="parTrans" cxnId="{8451D583-B1C6-414D-B9F9-B57F1B709ABD}">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FFA7F097-0572-4139-AC9F-8C1711A92CF4}" type="sibTrans" cxnId="{8451D583-B1C6-414D-B9F9-B57F1B709ABD}">
      <dgm:prSet/>
      <dgm:spPr/>
      <dgm:t>
        <a:bodyPr/>
        <a:lstStyle/>
        <a:p>
          <a:endParaRPr lang="vi-VN">
            <a:solidFill>
              <a:schemeClr val="tx1"/>
            </a:solidFill>
            <a:latin typeface="Times New Roman" panose="02020603050405020304" pitchFamily="18" charset="0"/>
            <a:cs typeface="Times New Roman" panose="02020603050405020304" pitchFamily="18" charset="0"/>
          </a:endParaRPr>
        </a:p>
      </dgm:t>
    </dgm:pt>
    <dgm:pt modelId="{9E25F415-120C-461F-8EBF-E9755DFAA2D0}" type="pres">
      <dgm:prSet presAssocID="{9ABA5F81-80A2-4DD4-94C2-14F48395BB18}" presName="linear" presStyleCnt="0">
        <dgm:presLayoutVars>
          <dgm:animLvl val="lvl"/>
          <dgm:resizeHandles val="exact"/>
        </dgm:presLayoutVars>
      </dgm:prSet>
      <dgm:spPr/>
    </dgm:pt>
    <dgm:pt modelId="{E11BB7BB-10E7-4523-88F6-E0940422A498}" type="pres">
      <dgm:prSet presAssocID="{0DA6B6E2-F3DF-46C2-8AEC-13E02ABB9BA7}" presName="parentText" presStyleLbl="node1" presStyleIdx="0" presStyleCnt="5">
        <dgm:presLayoutVars>
          <dgm:chMax val="0"/>
          <dgm:bulletEnabled val="1"/>
        </dgm:presLayoutVars>
      </dgm:prSet>
      <dgm:spPr/>
    </dgm:pt>
    <dgm:pt modelId="{AEC71DD4-8BFE-49A1-BD7A-D0BC8001FC11}" type="pres">
      <dgm:prSet presAssocID="{17A1274C-E00B-4C28-BACA-A4A3A37BCAAD}" presName="spacer" presStyleCnt="0"/>
      <dgm:spPr/>
    </dgm:pt>
    <dgm:pt modelId="{432BA6F6-66C8-4F12-BBA3-AB897EB180D1}" type="pres">
      <dgm:prSet presAssocID="{025EB565-37FE-42B8-BEE0-83A085F08D08}" presName="parentText" presStyleLbl="node1" presStyleIdx="1" presStyleCnt="5">
        <dgm:presLayoutVars>
          <dgm:chMax val="0"/>
          <dgm:bulletEnabled val="1"/>
        </dgm:presLayoutVars>
      </dgm:prSet>
      <dgm:spPr/>
    </dgm:pt>
    <dgm:pt modelId="{E7C07865-4505-44B9-9828-2150C1DE1C3A}" type="pres">
      <dgm:prSet presAssocID="{CE254D26-B723-4A77-ACFB-8F17B282565E}" presName="spacer" presStyleCnt="0"/>
      <dgm:spPr/>
    </dgm:pt>
    <dgm:pt modelId="{81F0B4EF-BA6D-4D6C-B2F6-93284AB94BD1}" type="pres">
      <dgm:prSet presAssocID="{A994BD5C-DAE1-45D4-921D-2B01A69E1035}" presName="parentText" presStyleLbl="node1" presStyleIdx="2" presStyleCnt="5">
        <dgm:presLayoutVars>
          <dgm:chMax val="0"/>
          <dgm:bulletEnabled val="1"/>
        </dgm:presLayoutVars>
      </dgm:prSet>
      <dgm:spPr/>
    </dgm:pt>
    <dgm:pt modelId="{87C26D6A-3163-42BE-8A7C-12852F8F81FB}" type="pres">
      <dgm:prSet presAssocID="{72B5E24E-2D59-4058-A3A2-CCDD93A91FD1}" presName="spacer" presStyleCnt="0"/>
      <dgm:spPr/>
    </dgm:pt>
    <dgm:pt modelId="{255F6656-CAE5-4A85-A461-FAC30E000A10}" type="pres">
      <dgm:prSet presAssocID="{FFFBE42E-1644-4122-962B-4A415C2F7630}" presName="parentText" presStyleLbl="node1" presStyleIdx="3" presStyleCnt="5">
        <dgm:presLayoutVars>
          <dgm:chMax val="0"/>
          <dgm:bulletEnabled val="1"/>
        </dgm:presLayoutVars>
      </dgm:prSet>
      <dgm:spPr/>
    </dgm:pt>
    <dgm:pt modelId="{F37D62B7-C4F3-4F8F-A333-8DF357E22172}" type="pres">
      <dgm:prSet presAssocID="{CD4E43CD-71B6-4045-B0C7-88AE9DD59F64}" presName="spacer" presStyleCnt="0"/>
      <dgm:spPr/>
    </dgm:pt>
    <dgm:pt modelId="{94D3847B-83B2-4B70-B72E-F33936EEA10B}" type="pres">
      <dgm:prSet presAssocID="{CCFC3BE8-5F6D-47D5-8032-72C738BB8E37}" presName="parentText" presStyleLbl="node1" presStyleIdx="4" presStyleCnt="5">
        <dgm:presLayoutVars>
          <dgm:chMax val="0"/>
          <dgm:bulletEnabled val="1"/>
        </dgm:presLayoutVars>
      </dgm:prSet>
      <dgm:spPr/>
    </dgm:pt>
  </dgm:ptLst>
  <dgm:cxnLst>
    <dgm:cxn modelId="{DA6A5D06-E8ED-49D3-8F0A-950CCD82DB12}" type="presOf" srcId="{9ABA5F81-80A2-4DD4-94C2-14F48395BB18}" destId="{9E25F415-120C-461F-8EBF-E9755DFAA2D0}" srcOrd="0" destOrd="0" presId="urn:microsoft.com/office/officeart/2005/8/layout/vList2"/>
    <dgm:cxn modelId="{DB261D17-2017-4579-A558-A6A74631B3F4}" type="presOf" srcId="{0DA6B6E2-F3DF-46C2-8AEC-13E02ABB9BA7}" destId="{E11BB7BB-10E7-4523-88F6-E0940422A498}" srcOrd="0" destOrd="0" presId="urn:microsoft.com/office/officeart/2005/8/layout/vList2"/>
    <dgm:cxn modelId="{3FC80D3C-1551-448E-AA4F-EEFE58B88E86}" type="presOf" srcId="{025EB565-37FE-42B8-BEE0-83A085F08D08}" destId="{432BA6F6-66C8-4F12-BBA3-AB897EB180D1}" srcOrd="0" destOrd="0" presId="urn:microsoft.com/office/officeart/2005/8/layout/vList2"/>
    <dgm:cxn modelId="{78165C6F-CC75-408B-B67F-3EE97047BB77}" srcId="{9ABA5F81-80A2-4DD4-94C2-14F48395BB18}" destId="{0DA6B6E2-F3DF-46C2-8AEC-13E02ABB9BA7}" srcOrd="0" destOrd="0" parTransId="{87BDDC4D-B747-47E4-93E6-66ED2580A12D}" sibTransId="{17A1274C-E00B-4C28-BACA-A4A3A37BCAAD}"/>
    <dgm:cxn modelId="{C4796B4F-35F4-4F78-89B7-E576F729CA51}" type="presOf" srcId="{CCFC3BE8-5F6D-47D5-8032-72C738BB8E37}" destId="{94D3847B-83B2-4B70-B72E-F33936EEA10B}" srcOrd="0" destOrd="0" presId="urn:microsoft.com/office/officeart/2005/8/layout/vList2"/>
    <dgm:cxn modelId="{41ACC77D-A7ED-4BF7-AA9F-57B49BCAEF8A}" srcId="{9ABA5F81-80A2-4DD4-94C2-14F48395BB18}" destId="{A994BD5C-DAE1-45D4-921D-2B01A69E1035}" srcOrd="2" destOrd="0" parTransId="{8073EC13-A4FF-43F9-A7EB-FD5038012502}" sibTransId="{72B5E24E-2D59-4058-A3A2-CCDD93A91FD1}"/>
    <dgm:cxn modelId="{8451D583-B1C6-414D-B9F9-B57F1B709ABD}" srcId="{9ABA5F81-80A2-4DD4-94C2-14F48395BB18}" destId="{CCFC3BE8-5F6D-47D5-8032-72C738BB8E37}" srcOrd="4" destOrd="0" parTransId="{41C526F8-88C6-4771-8E79-7CDB38F1B019}" sibTransId="{FFA7F097-0572-4139-AC9F-8C1711A92CF4}"/>
    <dgm:cxn modelId="{B0EB5C8D-FAA3-4138-AADB-6EC57E60E5A7}" type="presOf" srcId="{FFFBE42E-1644-4122-962B-4A415C2F7630}" destId="{255F6656-CAE5-4A85-A461-FAC30E000A10}" srcOrd="0" destOrd="0" presId="urn:microsoft.com/office/officeart/2005/8/layout/vList2"/>
    <dgm:cxn modelId="{9CBF63CB-3EF0-47B4-A028-9309191202C6}" srcId="{9ABA5F81-80A2-4DD4-94C2-14F48395BB18}" destId="{FFFBE42E-1644-4122-962B-4A415C2F7630}" srcOrd="3" destOrd="0" parTransId="{4A29D38A-5103-48FE-9188-2C914953CF8D}" sibTransId="{CD4E43CD-71B6-4045-B0C7-88AE9DD59F64}"/>
    <dgm:cxn modelId="{5797E9EB-8CBC-4B1B-9C9F-8DA255072BDD}" srcId="{9ABA5F81-80A2-4DD4-94C2-14F48395BB18}" destId="{025EB565-37FE-42B8-BEE0-83A085F08D08}" srcOrd="1" destOrd="0" parTransId="{0AD8AFC4-9FB2-4D75-9FE1-33BEAD9D2B47}" sibTransId="{CE254D26-B723-4A77-ACFB-8F17B282565E}"/>
    <dgm:cxn modelId="{979FA7F5-59CC-4DE1-851B-E11517F3A442}" type="presOf" srcId="{A994BD5C-DAE1-45D4-921D-2B01A69E1035}" destId="{81F0B4EF-BA6D-4D6C-B2F6-93284AB94BD1}" srcOrd="0" destOrd="0" presId="urn:microsoft.com/office/officeart/2005/8/layout/vList2"/>
    <dgm:cxn modelId="{404F7C41-60AA-464C-8A4D-FA69BFF7FFCF}" type="presParOf" srcId="{9E25F415-120C-461F-8EBF-E9755DFAA2D0}" destId="{E11BB7BB-10E7-4523-88F6-E0940422A498}" srcOrd="0" destOrd="0" presId="urn:microsoft.com/office/officeart/2005/8/layout/vList2"/>
    <dgm:cxn modelId="{F6B47D69-05BA-4B71-B0F0-BAE89CDAD6B3}" type="presParOf" srcId="{9E25F415-120C-461F-8EBF-E9755DFAA2D0}" destId="{AEC71DD4-8BFE-49A1-BD7A-D0BC8001FC11}" srcOrd="1" destOrd="0" presId="urn:microsoft.com/office/officeart/2005/8/layout/vList2"/>
    <dgm:cxn modelId="{8FD05FAF-69B2-43E8-A4E2-2391FFC370F3}" type="presParOf" srcId="{9E25F415-120C-461F-8EBF-E9755DFAA2D0}" destId="{432BA6F6-66C8-4F12-BBA3-AB897EB180D1}" srcOrd="2" destOrd="0" presId="urn:microsoft.com/office/officeart/2005/8/layout/vList2"/>
    <dgm:cxn modelId="{7ECBC4E6-F3C5-4824-9631-6EE565A6649D}" type="presParOf" srcId="{9E25F415-120C-461F-8EBF-E9755DFAA2D0}" destId="{E7C07865-4505-44B9-9828-2150C1DE1C3A}" srcOrd="3" destOrd="0" presId="urn:microsoft.com/office/officeart/2005/8/layout/vList2"/>
    <dgm:cxn modelId="{04E3EB03-0D51-4624-AA94-FAA223983686}" type="presParOf" srcId="{9E25F415-120C-461F-8EBF-E9755DFAA2D0}" destId="{81F0B4EF-BA6D-4D6C-B2F6-93284AB94BD1}" srcOrd="4" destOrd="0" presId="urn:microsoft.com/office/officeart/2005/8/layout/vList2"/>
    <dgm:cxn modelId="{B86E0010-2E47-455B-9FF2-DAEEB4FBEDD7}" type="presParOf" srcId="{9E25F415-120C-461F-8EBF-E9755DFAA2D0}" destId="{87C26D6A-3163-42BE-8A7C-12852F8F81FB}" srcOrd="5" destOrd="0" presId="urn:microsoft.com/office/officeart/2005/8/layout/vList2"/>
    <dgm:cxn modelId="{151F13F1-A5A5-40EE-9522-4B7EB2CC79AE}" type="presParOf" srcId="{9E25F415-120C-461F-8EBF-E9755DFAA2D0}" destId="{255F6656-CAE5-4A85-A461-FAC30E000A10}" srcOrd="6" destOrd="0" presId="urn:microsoft.com/office/officeart/2005/8/layout/vList2"/>
    <dgm:cxn modelId="{DDC0008B-4BD5-485F-B63D-F5222688C79F}" type="presParOf" srcId="{9E25F415-120C-461F-8EBF-E9755DFAA2D0}" destId="{F37D62B7-C4F3-4F8F-A333-8DF357E22172}" srcOrd="7" destOrd="0" presId="urn:microsoft.com/office/officeart/2005/8/layout/vList2"/>
    <dgm:cxn modelId="{3811BB20-5E16-4E36-B2F0-CF35A1CE12EA}" type="presParOf" srcId="{9E25F415-120C-461F-8EBF-E9755DFAA2D0}" destId="{94D3847B-83B2-4B70-B72E-F33936EEA10B}"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ABA5F81-80A2-4DD4-94C2-14F48395BB18}"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vi-VN"/>
        </a:p>
      </dgm:t>
    </dgm:pt>
    <dgm:pt modelId="{0DA6B6E2-F3DF-46C2-8AEC-13E02ABB9BA7}">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phần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giới</a:t>
          </a:r>
          <a:endParaRPr lang="vi-VN" sz="2000" dirty="0">
            <a:solidFill>
              <a:schemeClr val="tx1"/>
            </a:solidFill>
            <a:latin typeface="Times New Roman" panose="02020603050405020304" pitchFamily="18" charset="0"/>
            <a:cs typeface="Times New Roman" panose="02020603050405020304" pitchFamily="18" charset="0"/>
          </a:endParaRPr>
        </a:p>
      </dgm:t>
    </dgm:pt>
    <dgm:pt modelId="{87BDDC4D-B747-47E4-93E6-66ED2580A12D}" type="parTrans" cxnId="{78165C6F-CC75-408B-B67F-3EE97047BB77}">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17A1274C-E00B-4C28-BACA-A4A3A37BCAAD}" type="sibTrans" cxnId="{78165C6F-CC75-408B-B67F-3EE97047BB77}">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025EB565-37FE-42B8-BEE0-83A085F08D08}">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Độ</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ẩm</a:t>
          </a:r>
          <a:endParaRPr lang="vi-VN" sz="2000" dirty="0">
            <a:solidFill>
              <a:schemeClr val="tx1"/>
            </a:solidFill>
            <a:latin typeface="Times New Roman" panose="02020603050405020304" pitchFamily="18" charset="0"/>
            <a:cs typeface="Times New Roman" panose="02020603050405020304" pitchFamily="18" charset="0"/>
          </a:endParaRPr>
        </a:p>
      </dgm:t>
    </dgm:pt>
    <dgm:pt modelId="{0AD8AFC4-9FB2-4D75-9FE1-33BEAD9D2B47}" type="parTrans" cxnId="{5797E9EB-8CBC-4B1B-9C9F-8DA255072BD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CE254D26-B723-4A77-ACFB-8F17B282565E}" type="sibTrans" cxnId="{5797E9EB-8CBC-4B1B-9C9F-8DA255072BD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A994BD5C-DAE1-45D4-921D-2B01A69E1035}">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Kết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cấu</a:t>
          </a:r>
          <a:r>
            <a:rPr lang="en-US" sz="2000" dirty="0">
              <a:solidFill>
                <a:schemeClr val="tx1"/>
              </a:solidFill>
              <a:latin typeface="Times New Roman" panose="02020603050405020304" pitchFamily="18" charset="0"/>
              <a:cs typeface="Times New Roman" panose="02020603050405020304" pitchFamily="18" charset="0"/>
            </a:rPr>
            <a:t> đất</a:t>
          </a:r>
          <a:endParaRPr lang="vi-VN" sz="2000" dirty="0">
            <a:solidFill>
              <a:schemeClr val="tx1"/>
            </a:solidFill>
            <a:latin typeface="Times New Roman" panose="02020603050405020304" pitchFamily="18" charset="0"/>
            <a:cs typeface="Times New Roman" panose="02020603050405020304" pitchFamily="18" charset="0"/>
          </a:endParaRPr>
        </a:p>
      </dgm:t>
    </dgm:pt>
    <dgm:pt modelId="{8073EC13-A4FF-43F9-A7EB-FD5038012502}" type="parTrans" cxnId="{41ACC77D-A7ED-4BF7-AA9F-57B49BCAEF8A}">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72B5E24E-2D59-4058-A3A2-CCDD93A91FD1}" type="sibTrans" cxnId="{41ACC77D-A7ED-4BF7-AA9F-57B49BCAEF8A}">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CCFC3BE8-5F6D-47D5-8032-72C738BB8E37}">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phần</a:t>
          </a:r>
          <a:r>
            <a:rPr lang="en-US" sz="2000" dirty="0">
              <a:solidFill>
                <a:schemeClr val="tx1"/>
              </a:solidFill>
              <a:latin typeface="Times New Roman" panose="02020603050405020304" pitchFamily="18" charset="0"/>
              <a:cs typeface="Times New Roman" panose="02020603050405020304" pitchFamily="18" charset="0"/>
            </a:rPr>
            <a:t> cation </a:t>
          </a:r>
          <a:r>
            <a:rPr lang="en-US" sz="2000" dirty="0" err="1">
              <a:solidFill>
                <a:schemeClr val="tx1"/>
              </a:solidFill>
              <a:latin typeface="Times New Roman" panose="02020603050405020304" pitchFamily="18" charset="0"/>
              <a:cs typeface="Times New Roman" panose="02020603050405020304" pitchFamily="18" charset="0"/>
            </a:rPr>
            <a:t>hấp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thụ</a:t>
          </a:r>
          <a:endParaRPr lang="vi-VN" sz="2000" dirty="0">
            <a:solidFill>
              <a:schemeClr val="tx1"/>
            </a:solidFill>
            <a:latin typeface="Times New Roman" panose="02020603050405020304" pitchFamily="18" charset="0"/>
            <a:cs typeface="Times New Roman" panose="02020603050405020304" pitchFamily="18" charset="0"/>
          </a:endParaRPr>
        </a:p>
      </dgm:t>
    </dgm:pt>
    <dgm:pt modelId="{41C526F8-88C6-4771-8E79-7CDB38F1B019}" type="parTrans" cxnId="{8451D583-B1C6-414D-B9F9-B57F1B709AB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FFA7F097-0572-4139-AC9F-8C1711A92CF4}" type="sibTrans" cxnId="{8451D583-B1C6-414D-B9F9-B57F1B709AB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9E25F415-120C-461F-8EBF-E9755DFAA2D0}" type="pres">
      <dgm:prSet presAssocID="{9ABA5F81-80A2-4DD4-94C2-14F48395BB18}" presName="linear" presStyleCnt="0">
        <dgm:presLayoutVars>
          <dgm:animLvl val="lvl"/>
          <dgm:resizeHandles val="exact"/>
        </dgm:presLayoutVars>
      </dgm:prSet>
      <dgm:spPr/>
    </dgm:pt>
    <dgm:pt modelId="{E11BB7BB-10E7-4523-88F6-E0940422A498}" type="pres">
      <dgm:prSet presAssocID="{0DA6B6E2-F3DF-46C2-8AEC-13E02ABB9BA7}" presName="parentText" presStyleLbl="node1" presStyleIdx="0" presStyleCnt="4">
        <dgm:presLayoutVars>
          <dgm:chMax val="0"/>
          <dgm:bulletEnabled val="1"/>
        </dgm:presLayoutVars>
      </dgm:prSet>
      <dgm:spPr/>
    </dgm:pt>
    <dgm:pt modelId="{AEC71DD4-8BFE-49A1-BD7A-D0BC8001FC11}" type="pres">
      <dgm:prSet presAssocID="{17A1274C-E00B-4C28-BACA-A4A3A37BCAAD}" presName="spacer" presStyleCnt="0"/>
      <dgm:spPr/>
    </dgm:pt>
    <dgm:pt modelId="{432BA6F6-66C8-4F12-BBA3-AB897EB180D1}" type="pres">
      <dgm:prSet presAssocID="{025EB565-37FE-42B8-BEE0-83A085F08D08}" presName="parentText" presStyleLbl="node1" presStyleIdx="1" presStyleCnt="4">
        <dgm:presLayoutVars>
          <dgm:chMax val="0"/>
          <dgm:bulletEnabled val="1"/>
        </dgm:presLayoutVars>
      </dgm:prSet>
      <dgm:spPr/>
    </dgm:pt>
    <dgm:pt modelId="{E7C07865-4505-44B9-9828-2150C1DE1C3A}" type="pres">
      <dgm:prSet presAssocID="{CE254D26-B723-4A77-ACFB-8F17B282565E}" presName="spacer" presStyleCnt="0"/>
      <dgm:spPr/>
    </dgm:pt>
    <dgm:pt modelId="{81F0B4EF-BA6D-4D6C-B2F6-93284AB94BD1}" type="pres">
      <dgm:prSet presAssocID="{A994BD5C-DAE1-45D4-921D-2B01A69E1035}" presName="parentText" presStyleLbl="node1" presStyleIdx="2" presStyleCnt="4">
        <dgm:presLayoutVars>
          <dgm:chMax val="0"/>
          <dgm:bulletEnabled val="1"/>
        </dgm:presLayoutVars>
      </dgm:prSet>
      <dgm:spPr/>
    </dgm:pt>
    <dgm:pt modelId="{87C26D6A-3163-42BE-8A7C-12852F8F81FB}" type="pres">
      <dgm:prSet presAssocID="{72B5E24E-2D59-4058-A3A2-CCDD93A91FD1}" presName="spacer" presStyleCnt="0"/>
      <dgm:spPr/>
    </dgm:pt>
    <dgm:pt modelId="{94D3847B-83B2-4B70-B72E-F33936EEA10B}" type="pres">
      <dgm:prSet presAssocID="{CCFC3BE8-5F6D-47D5-8032-72C738BB8E37}" presName="parentText" presStyleLbl="node1" presStyleIdx="3" presStyleCnt="4">
        <dgm:presLayoutVars>
          <dgm:chMax val="0"/>
          <dgm:bulletEnabled val="1"/>
        </dgm:presLayoutVars>
      </dgm:prSet>
      <dgm:spPr/>
    </dgm:pt>
  </dgm:ptLst>
  <dgm:cxnLst>
    <dgm:cxn modelId="{DA6A5D06-E8ED-49D3-8F0A-950CCD82DB12}" type="presOf" srcId="{9ABA5F81-80A2-4DD4-94C2-14F48395BB18}" destId="{9E25F415-120C-461F-8EBF-E9755DFAA2D0}" srcOrd="0" destOrd="0" presId="urn:microsoft.com/office/officeart/2005/8/layout/vList2"/>
    <dgm:cxn modelId="{DB261D17-2017-4579-A558-A6A74631B3F4}" type="presOf" srcId="{0DA6B6E2-F3DF-46C2-8AEC-13E02ABB9BA7}" destId="{E11BB7BB-10E7-4523-88F6-E0940422A498}" srcOrd="0" destOrd="0" presId="urn:microsoft.com/office/officeart/2005/8/layout/vList2"/>
    <dgm:cxn modelId="{3FC80D3C-1551-448E-AA4F-EEFE58B88E86}" type="presOf" srcId="{025EB565-37FE-42B8-BEE0-83A085F08D08}" destId="{432BA6F6-66C8-4F12-BBA3-AB897EB180D1}" srcOrd="0" destOrd="0" presId="urn:microsoft.com/office/officeart/2005/8/layout/vList2"/>
    <dgm:cxn modelId="{78165C6F-CC75-408B-B67F-3EE97047BB77}" srcId="{9ABA5F81-80A2-4DD4-94C2-14F48395BB18}" destId="{0DA6B6E2-F3DF-46C2-8AEC-13E02ABB9BA7}" srcOrd="0" destOrd="0" parTransId="{87BDDC4D-B747-47E4-93E6-66ED2580A12D}" sibTransId="{17A1274C-E00B-4C28-BACA-A4A3A37BCAAD}"/>
    <dgm:cxn modelId="{C4796B4F-35F4-4F78-89B7-E576F729CA51}" type="presOf" srcId="{CCFC3BE8-5F6D-47D5-8032-72C738BB8E37}" destId="{94D3847B-83B2-4B70-B72E-F33936EEA10B}" srcOrd="0" destOrd="0" presId="urn:microsoft.com/office/officeart/2005/8/layout/vList2"/>
    <dgm:cxn modelId="{41ACC77D-A7ED-4BF7-AA9F-57B49BCAEF8A}" srcId="{9ABA5F81-80A2-4DD4-94C2-14F48395BB18}" destId="{A994BD5C-DAE1-45D4-921D-2B01A69E1035}" srcOrd="2" destOrd="0" parTransId="{8073EC13-A4FF-43F9-A7EB-FD5038012502}" sibTransId="{72B5E24E-2D59-4058-A3A2-CCDD93A91FD1}"/>
    <dgm:cxn modelId="{8451D583-B1C6-414D-B9F9-B57F1B709ABD}" srcId="{9ABA5F81-80A2-4DD4-94C2-14F48395BB18}" destId="{CCFC3BE8-5F6D-47D5-8032-72C738BB8E37}" srcOrd="3" destOrd="0" parTransId="{41C526F8-88C6-4771-8E79-7CDB38F1B019}" sibTransId="{FFA7F097-0572-4139-AC9F-8C1711A92CF4}"/>
    <dgm:cxn modelId="{5797E9EB-8CBC-4B1B-9C9F-8DA255072BDD}" srcId="{9ABA5F81-80A2-4DD4-94C2-14F48395BB18}" destId="{025EB565-37FE-42B8-BEE0-83A085F08D08}" srcOrd="1" destOrd="0" parTransId="{0AD8AFC4-9FB2-4D75-9FE1-33BEAD9D2B47}" sibTransId="{CE254D26-B723-4A77-ACFB-8F17B282565E}"/>
    <dgm:cxn modelId="{979FA7F5-59CC-4DE1-851B-E11517F3A442}" type="presOf" srcId="{A994BD5C-DAE1-45D4-921D-2B01A69E1035}" destId="{81F0B4EF-BA6D-4D6C-B2F6-93284AB94BD1}" srcOrd="0" destOrd="0" presId="urn:microsoft.com/office/officeart/2005/8/layout/vList2"/>
    <dgm:cxn modelId="{404F7C41-60AA-464C-8A4D-FA69BFF7FFCF}" type="presParOf" srcId="{9E25F415-120C-461F-8EBF-E9755DFAA2D0}" destId="{E11BB7BB-10E7-4523-88F6-E0940422A498}" srcOrd="0" destOrd="0" presId="urn:microsoft.com/office/officeart/2005/8/layout/vList2"/>
    <dgm:cxn modelId="{F6B47D69-05BA-4B71-B0F0-BAE89CDAD6B3}" type="presParOf" srcId="{9E25F415-120C-461F-8EBF-E9755DFAA2D0}" destId="{AEC71DD4-8BFE-49A1-BD7A-D0BC8001FC11}" srcOrd="1" destOrd="0" presId="urn:microsoft.com/office/officeart/2005/8/layout/vList2"/>
    <dgm:cxn modelId="{8FD05FAF-69B2-43E8-A4E2-2391FFC370F3}" type="presParOf" srcId="{9E25F415-120C-461F-8EBF-E9755DFAA2D0}" destId="{432BA6F6-66C8-4F12-BBA3-AB897EB180D1}" srcOrd="2" destOrd="0" presId="urn:microsoft.com/office/officeart/2005/8/layout/vList2"/>
    <dgm:cxn modelId="{7ECBC4E6-F3C5-4824-9631-6EE565A6649D}" type="presParOf" srcId="{9E25F415-120C-461F-8EBF-E9755DFAA2D0}" destId="{E7C07865-4505-44B9-9828-2150C1DE1C3A}" srcOrd="3" destOrd="0" presId="urn:microsoft.com/office/officeart/2005/8/layout/vList2"/>
    <dgm:cxn modelId="{04E3EB03-0D51-4624-AA94-FAA223983686}" type="presParOf" srcId="{9E25F415-120C-461F-8EBF-E9755DFAA2D0}" destId="{81F0B4EF-BA6D-4D6C-B2F6-93284AB94BD1}" srcOrd="4" destOrd="0" presId="urn:microsoft.com/office/officeart/2005/8/layout/vList2"/>
    <dgm:cxn modelId="{B86E0010-2E47-455B-9FF2-DAEEB4FBEDD7}" type="presParOf" srcId="{9E25F415-120C-461F-8EBF-E9755DFAA2D0}" destId="{87C26D6A-3163-42BE-8A7C-12852F8F81FB}" srcOrd="5" destOrd="0" presId="urn:microsoft.com/office/officeart/2005/8/layout/vList2"/>
    <dgm:cxn modelId="{3811BB20-5E16-4E36-B2F0-CF35A1CE12EA}" type="presParOf" srcId="{9E25F415-120C-461F-8EBF-E9755DFAA2D0}" destId="{94D3847B-83B2-4B70-B72E-F33936EEA10B}"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ABA5F81-80A2-4DD4-94C2-14F48395BB18}"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vi-VN"/>
        </a:p>
      </dgm:t>
    </dgm:pt>
    <dgm:pt modelId="{0DA6B6E2-F3DF-46C2-8AEC-13E02ABB9BA7}">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phần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cơ</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giới</a:t>
          </a:r>
          <a:endParaRPr lang="vi-VN" sz="2000" dirty="0">
            <a:solidFill>
              <a:schemeClr val="tx1"/>
            </a:solidFill>
            <a:latin typeface="Times New Roman" panose="02020603050405020304" pitchFamily="18" charset="0"/>
            <a:cs typeface="Times New Roman" panose="02020603050405020304" pitchFamily="18" charset="0"/>
          </a:endParaRPr>
        </a:p>
      </dgm:t>
    </dgm:pt>
    <dgm:pt modelId="{87BDDC4D-B747-47E4-93E6-66ED2580A12D}" type="parTrans" cxnId="{78165C6F-CC75-408B-B67F-3EE97047BB77}">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17A1274C-E00B-4C28-BACA-A4A3A37BCAAD}" type="sibTrans" cxnId="{78165C6F-CC75-408B-B67F-3EE97047BB77}">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025EB565-37FE-42B8-BEE0-83A085F08D08}">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Độ</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ẩm</a:t>
          </a:r>
          <a:endParaRPr lang="vi-VN" sz="2000" dirty="0">
            <a:solidFill>
              <a:schemeClr val="tx1"/>
            </a:solidFill>
            <a:latin typeface="Times New Roman" panose="02020603050405020304" pitchFamily="18" charset="0"/>
            <a:cs typeface="Times New Roman" panose="02020603050405020304" pitchFamily="18" charset="0"/>
          </a:endParaRPr>
        </a:p>
      </dgm:t>
    </dgm:pt>
    <dgm:pt modelId="{0AD8AFC4-9FB2-4D75-9FE1-33BEAD9D2B47}" type="parTrans" cxnId="{5797E9EB-8CBC-4B1B-9C9F-8DA255072BD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CE254D26-B723-4A77-ACFB-8F17B282565E}" type="sibTrans" cxnId="{5797E9EB-8CBC-4B1B-9C9F-8DA255072BD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A994BD5C-DAE1-45D4-921D-2B01A69E1035}">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Lượng</a:t>
          </a:r>
          <a:r>
            <a:rPr lang="en-US" sz="2000" dirty="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c</a:t>
          </a:r>
          <a:r>
            <a:rPr lang="en-US" sz="2000" dirty="0" err="1">
              <a:solidFill>
                <a:schemeClr val="tx1"/>
              </a:solidFill>
              <a:latin typeface="Times New Roman" panose="02020603050405020304" pitchFamily="18" charset="0"/>
              <a:cs typeface="Times New Roman" panose="02020603050405020304" pitchFamily="18" charset="0"/>
            </a:rPr>
            <a:t>hất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hữu</a:t>
          </a:r>
          <a:r>
            <a:rPr lang="en-US" sz="2000" dirty="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c</a:t>
          </a:r>
          <a:r>
            <a:rPr lang="en-US" sz="2000" dirty="0">
              <a:solidFill>
                <a:schemeClr val="tx1"/>
              </a:solidFill>
              <a:latin typeface="Times New Roman" panose="02020603050405020304" pitchFamily="18" charset="0"/>
              <a:cs typeface="Times New Roman" panose="02020603050405020304" pitchFamily="18" charset="0"/>
            </a:rPr>
            <a:t>ơ</a:t>
          </a:r>
          <a:endParaRPr lang="vi-VN" sz="2000" dirty="0">
            <a:solidFill>
              <a:schemeClr val="tx1"/>
            </a:solidFill>
            <a:latin typeface="Times New Roman" panose="02020603050405020304" pitchFamily="18" charset="0"/>
            <a:cs typeface="Times New Roman" panose="02020603050405020304" pitchFamily="18" charset="0"/>
          </a:endParaRPr>
        </a:p>
      </dgm:t>
    </dgm:pt>
    <dgm:pt modelId="{8073EC13-A4FF-43F9-A7EB-FD5038012502}" type="parTrans" cxnId="{41ACC77D-A7ED-4BF7-AA9F-57B49BCAEF8A}">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72B5E24E-2D59-4058-A3A2-CCDD93A91FD1}" type="sibTrans" cxnId="{41ACC77D-A7ED-4BF7-AA9F-57B49BCAEF8A}">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CCFC3BE8-5F6D-47D5-8032-72C738BB8E37}">
      <dgm:prSet phldrT="[Văn bản]" custT="1"/>
      <dgm:spPr/>
      <dgm:t>
        <a:bodyPr/>
        <a:lstStyle/>
        <a:p>
          <a:r>
            <a:rPr lang="en-US" sz="2000" dirty="0" err="1">
              <a:solidFill>
                <a:schemeClr val="tx1"/>
              </a:solidFill>
              <a:latin typeface="Times New Roman" panose="02020603050405020304" pitchFamily="18" charset="0"/>
              <a:cs typeface="Times New Roman" panose="02020603050405020304" pitchFamily="18" charset="0"/>
            </a:rPr>
            <a:t>Thành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phần</a:t>
          </a:r>
          <a:r>
            <a:rPr lang="en-US" sz="2000" dirty="0">
              <a:solidFill>
                <a:schemeClr val="tx1"/>
              </a:solidFill>
              <a:latin typeface="Times New Roman" panose="02020603050405020304" pitchFamily="18" charset="0"/>
              <a:cs typeface="Times New Roman" panose="02020603050405020304" pitchFamily="18" charset="0"/>
            </a:rPr>
            <a:t> cation </a:t>
          </a:r>
          <a:r>
            <a:rPr lang="en-US" sz="2000" dirty="0" err="1">
              <a:solidFill>
                <a:schemeClr val="tx1"/>
              </a:solidFill>
              <a:latin typeface="Times New Roman" panose="02020603050405020304" pitchFamily="18" charset="0"/>
              <a:cs typeface="Times New Roman" panose="02020603050405020304" pitchFamily="18" charset="0"/>
            </a:rPr>
            <a:t>hấp</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thụ</a:t>
          </a:r>
          <a:endParaRPr lang="vi-VN" sz="2000" dirty="0">
            <a:solidFill>
              <a:schemeClr val="tx1"/>
            </a:solidFill>
            <a:latin typeface="Times New Roman" panose="02020603050405020304" pitchFamily="18" charset="0"/>
            <a:cs typeface="Times New Roman" panose="02020603050405020304" pitchFamily="18" charset="0"/>
          </a:endParaRPr>
        </a:p>
      </dgm:t>
    </dgm:pt>
    <dgm:pt modelId="{41C526F8-88C6-4771-8E79-7CDB38F1B019}" type="parTrans" cxnId="{8451D583-B1C6-414D-B9F9-B57F1B709AB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FFA7F097-0572-4139-AC9F-8C1711A92CF4}" type="sibTrans" cxnId="{8451D583-B1C6-414D-B9F9-B57F1B709ABD}">
      <dgm:prSet/>
      <dgm:spPr/>
      <dgm:t>
        <a:bodyPr/>
        <a:lstStyle/>
        <a:p>
          <a:endParaRPr lang="vi-VN" sz="2000">
            <a:solidFill>
              <a:schemeClr val="tx1"/>
            </a:solidFill>
            <a:latin typeface="Times New Roman" panose="02020603050405020304" pitchFamily="18" charset="0"/>
            <a:cs typeface="Times New Roman" panose="02020603050405020304" pitchFamily="18" charset="0"/>
          </a:endParaRPr>
        </a:p>
      </dgm:t>
    </dgm:pt>
    <dgm:pt modelId="{9E25F415-120C-461F-8EBF-E9755DFAA2D0}" type="pres">
      <dgm:prSet presAssocID="{9ABA5F81-80A2-4DD4-94C2-14F48395BB18}" presName="linear" presStyleCnt="0">
        <dgm:presLayoutVars>
          <dgm:animLvl val="lvl"/>
          <dgm:resizeHandles val="exact"/>
        </dgm:presLayoutVars>
      </dgm:prSet>
      <dgm:spPr/>
    </dgm:pt>
    <dgm:pt modelId="{E11BB7BB-10E7-4523-88F6-E0940422A498}" type="pres">
      <dgm:prSet presAssocID="{0DA6B6E2-F3DF-46C2-8AEC-13E02ABB9BA7}" presName="parentText" presStyleLbl="node1" presStyleIdx="0" presStyleCnt="4">
        <dgm:presLayoutVars>
          <dgm:chMax val="0"/>
          <dgm:bulletEnabled val="1"/>
        </dgm:presLayoutVars>
      </dgm:prSet>
      <dgm:spPr/>
    </dgm:pt>
    <dgm:pt modelId="{AEC71DD4-8BFE-49A1-BD7A-D0BC8001FC11}" type="pres">
      <dgm:prSet presAssocID="{17A1274C-E00B-4C28-BACA-A4A3A37BCAAD}" presName="spacer" presStyleCnt="0"/>
      <dgm:spPr/>
    </dgm:pt>
    <dgm:pt modelId="{432BA6F6-66C8-4F12-BBA3-AB897EB180D1}" type="pres">
      <dgm:prSet presAssocID="{025EB565-37FE-42B8-BEE0-83A085F08D08}" presName="parentText" presStyleLbl="node1" presStyleIdx="1" presStyleCnt="4">
        <dgm:presLayoutVars>
          <dgm:chMax val="0"/>
          <dgm:bulletEnabled val="1"/>
        </dgm:presLayoutVars>
      </dgm:prSet>
      <dgm:spPr/>
    </dgm:pt>
    <dgm:pt modelId="{E7C07865-4505-44B9-9828-2150C1DE1C3A}" type="pres">
      <dgm:prSet presAssocID="{CE254D26-B723-4A77-ACFB-8F17B282565E}" presName="spacer" presStyleCnt="0"/>
      <dgm:spPr/>
    </dgm:pt>
    <dgm:pt modelId="{81F0B4EF-BA6D-4D6C-B2F6-93284AB94BD1}" type="pres">
      <dgm:prSet presAssocID="{A994BD5C-DAE1-45D4-921D-2B01A69E1035}" presName="parentText" presStyleLbl="node1" presStyleIdx="2" presStyleCnt="4">
        <dgm:presLayoutVars>
          <dgm:chMax val="0"/>
          <dgm:bulletEnabled val="1"/>
        </dgm:presLayoutVars>
      </dgm:prSet>
      <dgm:spPr/>
    </dgm:pt>
    <dgm:pt modelId="{87C26D6A-3163-42BE-8A7C-12852F8F81FB}" type="pres">
      <dgm:prSet presAssocID="{72B5E24E-2D59-4058-A3A2-CCDD93A91FD1}" presName="spacer" presStyleCnt="0"/>
      <dgm:spPr/>
    </dgm:pt>
    <dgm:pt modelId="{94D3847B-83B2-4B70-B72E-F33936EEA10B}" type="pres">
      <dgm:prSet presAssocID="{CCFC3BE8-5F6D-47D5-8032-72C738BB8E37}" presName="parentText" presStyleLbl="node1" presStyleIdx="3" presStyleCnt="4">
        <dgm:presLayoutVars>
          <dgm:chMax val="0"/>
          <dgm:bulletEnabled val="1"/>
        </dgm:presLayoutVars>
      </dgm:prSet>
      <dgm:spPr/>
    </dgm:pt>
  </dgm:ptLst>
  <dgm:cxnLst>
    <dgm:cxn modelId="{DA6A5D06-E8ED-49D3-8F0A-950CCD82DB12}" type="presOf" srcId="{9ABA5F81-80A2-4DD4-94C2-14F48395BB18}" destId="{9E25F415-120C-461F-8EBF-E9755DFAA2D0}" srcOrd="0" destOrd="0" presId="urn:microsoft.com/office/officeart/2005/8/layout/vList2"/>
    <dgm:cxn modelId="{DB261D17-2017-4579-A558-A6A74631B3F4}" type="presOf" srcId="{0DA6B6E2-F3DF-46C2-8AEC-13E02ABB9BA7}" destId="{E11BB7BB-10E7-4523-88F6-E0940422A498}" srcOrd="0" destOrd="0" presId="urn:microsoft.com/office/officeart/2005/8/layout/vList2"/>
    <dgm:cxn modelId="{3FC80D3C-1551-448E-AA4F-EEFE58B88E86}" type="presOf" srcId="{025EB565-37FE-42B8-BEE0-83A085F08D08}" destId="{432BA6F6-66C8-4F12-BBA3-AB897EB180D1}" srcOrd="0" destOrd="0" presId="urn:microsoft.com/office/officeart/2005/8/layout/vList2"/>
    <dgm:cxn modelId="{78165C6F-CC75-408B-B67F-3EE97047BB77}" srcId="{9ABA5F81-80A2-4DD4-94C2-14F48395BB18}" destId="{0DA6B6E2-F3DF-46C2-8AEC-13E02ABB9BA7}" srcOrd="0" destOrd="0" parTransId="{87BDDC4D-B747-47E4-93E6-66ED2580A12D}" sibTransId="{17A1274C-E00B-4C28-BACA-A4A3A37BCAAD}"/>
    <dgm:cxn modelId="{C4796B4F-35F4-4F78-89B7-E576F729CA51}" type="presOf" srcId="{CCFC3BE8-5F6D-47D5-8032-72C738BB8E37}" destId="{94D3847B-83B2-4B70-B72E-F33936EEA10B}" srcOrd="0" destOrd="0" presId="urn:microsoft.com/office/officeart/2005/8/layout/vList2"/>
    <dgm:cxn modelId="{41ACC77D-A7ED-4BF7-AA9F-57B49BCAEF8A}" srcId="{9ABA5F81-80A2-4DD4-94C2-14F48395BB18}" destId="{A994BD5C-DAE1-45D4-921D-2B01A69E1035}" srcOrd="2" destOrd="0" parTransId="{8073EC13-A4FF-43F9-A7EB-FD5038012502}" sibTransId="{72B5E24E-2D59-4058-A3A2-CCDD93A91FD1}"/>
    <dgm:cxn modelId="{8451D583-B1C6-414D-B9F9-B57F1B709ABD}" srcId="{9ABA5F81-80A2-4DD4-94C2-14F48395BB18}" destId="{CCFC3BE8-5F6D-47D5-8032-72C738BB8E37}" srcOrd="3" destOrd="0" parTransId="{41C526F8-88C6-4771-8E79-7CDB38F1B019}" sibTransId="{FFA7F097-0572-4139-AC9F-8C1711A92CF4}"/>
    <dgm:cxn modelId="{5797E9EB-8CBC-4B1B-9C9F-8DA255072BDD}" srcId="{9ABA5F81-80A2-4DD4-94C2-14F48395BB18}" destId="{025EB565-37FE-42B8-BEE0-83A085F08D08}" srcOrd="1" destOrd="0" parTransId="{0AD8AFC4-9FB2-4D75-9FE1-33BEAD9D2B47}" sibTransId="{CE254D26-B723-4A77-ACFB-8F17B282565E}"/>
    <dgm:cxn modelId="{979FA7F5-59CC-4DE1-851B-E11517F3A442}" type="presOf" srcId="{A994BD5C-DAE1-45D4-921D-2B01A69E1035}" destId="{81F0B4EF-BA6D-4D6C-B2F6-93284AB94BD1}" srcOrd="0" destOrd="0" presId="urn:microsoft.com/office/officeart/2005/8/layout/vList2"/>
    <dgm:cxn modelId="{404F7C41-60AA-464C-8A4D-FA69BFF7FFCF}" type="presParOf" srcId="{9E25F415-120C-461F-8EBF-E9755DFAA2D0}" destId="{E11BB7BB-10E7-4523-88F6-E0940422A498}" srcOrd="0" destOrd="0" presId="urn:microsoft.com/office/officeart/2005/8/layout/vList2"/>
    <dgm:cxn modelId="{F6B47D69-05BA-4B71-B0F0-BAE89CDAD6B3}" type="presParOf" srcId="{9E25F415-120C-461F-8EBF-E9755DFAA2D0}" destId="{AEC71DD4-8BFE-49A1-BD7A-D0BC8001FC11}" srcOrd="1" destOrd="0" presId="urn:microsoft.com/office/officeart/2005/8/layout/vList2"/>
    <dgm:cxn modelId="{8FD05FAF-69B2-43E8-A4E2-2391FFC370F3}" type="presParOf" srcId="{9E25F415-120C-461F-8EBF-E9755DFAA2D0}" destId="{432BA6F6-66C8-4F12-BBA3-AB897EB180D1}" srcOrd="2" destOrd="0" presId="urn:microsoft.com/office/officeart/2005/8/layout/vList2"/>
    <dgm:cxn modelId="{7ECBC4E6-F3C5-4824-9631-6EE565A6649D}" type="presParOf" srcId="{9E25F415-120C-461F-8EBF-E9755DFAA2D0}" destId="{E7C07865-4505-44B9-9828-2150C1DE1C3A}" srcOrd="3" destOrd="0" presId="urn:microsoft.com/office/officeart/2005/8/layout/vList2"/>
    <dgm:cxn modelId="{04E3EB03-0D51-4624-AA94-FAA223983686}" type="presParOf" srcId="{9E25F415-120C-461F-8EBF-E9755DFAA2D0}" destId="{81F0B4EF-BA6D-4D6C-B2F6-93284AB94BD1}" srcOrd="4" destOrd="0" presId="urn:microsoft.com/office/officeart/2005/8/layout/vList2"/>
    <dgm:cxn modelId="{B86E0010-2E47-455B-9FF2-DAEEB4FBEDD7}" type="presParOf" srcId="{9E25F415-120C-461F-8EBF-E9755DFAA2D0}" destId="{87C26D6A-3163-42BE-8A7C-12852F8F81FB}" srcOrd="5" destOrd="0" presId="urn:microsoft.com/office/officeart/2005/8/layout/vList2"/>
    <dgm:cxn modelId="{3811BB20-5E16-4E36-B2F0-CF35A1CE12EA}" type="presParOf" srcId="{9E25F415-120C-461F-8EBF-E9755DFAA2D0}" destId="{94D3847B-83B2-4B70-B72E-F33936EEA10B}"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ABA5F81-80A2-4DD4-94C2-14F48395BB18}"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vi-VN"/>
        </a:p>
      </dgm:t>
    </dgm:pt>
    <dgm:pt modelId="{0DA6B6E2-F3DF-46C2-8AEC-13E02ABB9BA7}">
      <dgm:prSet phldrT="[Văn bản]" custT="1"/>
      <dgm:spPr/>
      <dgm:t>
        <a:bodyPr/>
        <a:lstStyle/>
        <a:p>
          <a:r>
            <a:rPr lang="en-US" sz="2400" dirty="0" err="1">
              <a:solidFill>
                <a:schemeClr val="tx1"/>
              </a:solidFill>
              <a:latin typeface="Times New Roman" panose="02020603050405020304" pitchFamily="18" charset="0"/>
              <a:cs typeface="Times New Roman" panose="02020603050405020304" pitchFamily="18" charset="0"/>
            </a:rPr>
            <a:t>Thành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phần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cơ</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giới</a:t>
          </a:r>
          <a:endParaRPr lang="vi-VN" sz="2400" dirty="0">
            <a:solidFill>
              <a:schemeClr val="tx1"/>
            </a:solidFill>
            <a:latin typeface="Times New Roman" panose="02020603050405020304" pitchFamily="18" charset="0"/>
            <a:cs typeface="Times New Roman" panose="02020603050405020304" pitchFamily="18" charset="0"/>
          </a:endParaRPr>
        </a:p>
      </dgm:t>
    </dgm:pt>
    <dgm:pt modelId="{87BDDC4D-B747-47E4-93E6-66ED2580A12D}" type="parTrans" cxnId="{78165C6F-CC75-408B-B67F-3EE97047BB77}">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17A1274C-E00B-4C28-BACA-A4A3A37BCAAD}" type="sibTrans" cxnId="{78165C6F-CC75-408B-B67F-3EE97047BB77}">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025EB565-37FE-42B8-BEE0-83A085F08D08}">
      <dgm:prSet phldrT="[Văn bản]" custT="1"/>
      <dgm:spPr/>
      <dgm:t>
        <a:bodyPr/>
        <a:lstStyle/>
        <a:p>
          <a:r>
            <a:rPr lang="en-US" sz="2400" dirty="0" err="1">
              <a:solidFill>
                <a:schemeClr val="tx1"/>
              </a:solidFill>
              <a:latin typeface="Times New Roman" panose="02020603050405020304" pitchFamily="18" charset="0"/>
              <a:cs typeface="Times New Roman" panose="02020603050405020304" pitchFamily="18" charset="0"/>
            </a:rPr>
            <a:t>Độ</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ẩm</a:t>
          </a:r>
          <a:endParaRPr lang="vi-VN" sz="2400" dirty="0">
            <a:solidFill>
              <a:schemeClr val="tx1"/>
            </a:solidFill>
            <a:latin typeface="Times New Roman" panose="02020603050405020304" pitchFamily="18" charset="0"/>
            <a:cs typeface="Times New Roman" panose="02020603050405020304" pitchFamily="18" charset="0"/>
          </a:endParaRPr>
        </a:p>
      </dgm:t>
    </dgm:pt>
    <dgm:pt modelId="{0AD8AFC4-9FB2-4D75-9FE1-33BEAD9D2B47}" type="parTrans" cxnId="{5797E9EB-8CBC-4B1B-9C9F-8DA255072BDD}">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CE254D26-B723-4A77-ACFB-8F17B282565E}" type="sibTrans" cxnId="{5797E9EB-8CBC-4B1B-9C9F-8DA255072BDD}">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A994BD5C-DAE1-45D4-921D-2B01A69E1035}">
      <dgm:prSet phldrT="[Văn bản]" custT="1"/>
      <dgm:spPr/>
      <dgm:t>
        <a:bodyPr/>
        <a:lstStyle/>
        <a:p>
          <a:r>
            <a:rPr lang="en-US" sz="2400" dirty="0" err="1">
              <a:solidFill>
                <a:schemeClr val="tx1"/>
              </a:solidFill>
              <a:latin typeface="Times New Roman" panose="02020603050405020304" pitchFamily="18" charset="0"/>
              <a:cs typeface="Times New Roman" panose="02020603050405020304" pitchFamily="18" charset="0"/>
            </a:rPr>
            <a:t>Kết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cấu</a:t>
          </a:r>
          <a:r>
            <a:rPr lang="en-US" sz="2400" dirty="0">
              <a:solidFill>
                <a:schemeClr val="tx1"/>
              </a:solidFill>
              <a:latin typeface="Times New Roman" panose="02020603050405020304" pitchFamily="18" charset="0"/>
              <a:cs typeface="Times New Roman" panose="02020603050405020304" pitchFamily="18" charset="0"/>
            </a:rPr>
            <a:t> đất</a:t>
          </a:r>
          <a:endParaRPr lang="vi-VN" sz="2400" dirty="0">
            <a:solidFill>
              <a:schemeClr val="tx1"/>
            </a:solidFill>
            <a:latin typeface="Times New Roman" panose="02020603050405020304" pitchFamily="18" charset="0"/>
            <a:cs typeface="Times New Roman" panose="02020603050405020304" pitchFamily="18" charset="0"/>
          </a:endParaRPr>
        </a:p>
      </dgm:t>
    </dgm:pt>
    <dgm:pt modelId="{8073EC13-A4FF-43F9-A7EB-FD5038012502}" type="parTrans" cxnId="{41ACC77D-A7ED-4BF7-AA9F-57B49BCAEF8A}">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72B5E24E-2D59-4058-A3A2-CCDD93A91FD1}" type="sibTrans" cxnId="{41ACC77D-A7ED-4BF7-AA9F-57B49BCAEF8A}">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FFFBE42E-1644-4122-962B-4A415C2F7630}">
      <dgm:prSet phldrT="[Văn bản]" custT="1"/>
      <dgm:spPr/>
      <dgm:t>
        <a:bodyPr/>
        <a:lstStyle/>
        <a:p>
          <a:r>
            <a:rPr lang="en-US" sz="2400" dirty="0" err="1">
              <a:solidFill>
                <a:schemeClr val="tx1"/>
              </a:solidFill>
              <a:latin typeface="Times New Roman" panose="02020603050405020304" pitchFamily="18" charset="0"/>
              <a:cs typeface="Times New Roman" panose="02020603050405020304" pitchFamily="18" charset="0"/>
            </a:rPr>
            <a:t>Hàm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lượng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mùn</a:t>
          </a:r>
          <a:endParaRPr lang="vi-VN" sz="2400" dirty="0">
            <a:solidFill>
              <a:schemeClr val="tx1"/>
            </a:solidFill>
            <a:latin typeface="Times New Roman" panose="02020603050405020304" pitchFamily="18" charset="0"/>
            <a:cs typeface="Times New Roman" panose="02020603050405020304" pitchFamily="18" charset="0"/>
          </a:endParaRPr>
        </a:p>
      </dgm:t>
    </dgm:pt>
    <dgm:pt modelId="{4A29D38A-5103-48FE-9188-2C914953CF8D}" type="parTrans" cxnId="{9CBF63CB-3EF0-47B4-A028-9309191202C6}">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CD4E43CD-71B6-4045-B0C7-88AE9DD59F64}" type="sibTrans" cxnId="{9CBF63CB-3EF0-47B4-A028-9309191202C6}">
      <dgm:prSet/>
      <dgm:spPr/>
      <dgm:t>
        <a:bodyPr/>
        <a:lstStyle/>
        <a:p>
          <a:endParaRPr lang="vi-VN" sz="2400">
            <a:solidFill>
              <a:schemeClr val="tx1"/>
            </a:solidFill>
            <a:latin typeface="Times New Roman" panose="02020603050405020304" pitchFamily="18" charset="0"/>
            <a:cs typeface="Times New Roman" panose="02020603050405020304" pitchFamily="18" charset="0"/>
          </a:endParaRPr>
        </a:p>
      </dgm:t>
    </dgm:pt>
    <dgm:pt modelId="{9E25F415-120C-461F-8EBF-E9755DFAA2D0}" type="pres">
      <dgm:prSet presAssocID="{9ABA5F81-80A2-4DD4-94C2-14F48395BB18}" presName="linear" presStyleCnt="0">
        <dgm:presLayoutVars>
          <dgm:animLvl val="lvl"/>
          <dgm:resizeHandles val="exact"/>
        </dgm:presLayoutVars>
      </dgm:prSet>
      <dgm:spPr/>
    </dgm:pt>
    <dgm:pt modelId="{E11BB7BB-10E7-4523-88F6-E0940422A498}" type="pres">
      <dgm:prSet presAssocID="{0DA6B6E2-F3DF-46C2-8AEC-13E02ABB9BA7}" presName="parentText" presStyleLbl="node1" presStyleIdx="0" presStyleCnt="4">
        <dgm:presLayoutVars>
          <dgm:chMax val="0"/>
          <dgm:bulletEnabled val="1"/>
        </dgm:presLayoutVars>
      </dgm:prSet>
      <dgm:spPr/>
    </dgm:pt>
    <dgm:pt modelId="{AEC71DD4-8BFE-49A1-BD7A-D0BC8001FC11}" type="pres">
      <dgm:prSet presAssocID="{17A1274C-E00B-4C28-BACA-A4A3A37BCAAD}" presName="spacer" presStyleCnt="0"/>
      <dgm:spPr/>
    </dgm:pt>
    <dgm:pt modelId="{432BA6F6-66C8-4F12-BBA3-AB897EB180D1}" type="pres">
      <dgm:prSet presAssocID="{025EB565-37FE-42B8-BEE0-83A085F08D08}" presName="parentText" presStyleLbl="node1" presStyleIdx="1" presStyleCnt="4">
        <dgm:presLayoutVars>
          <dgm:chMax val="0"/>
          <dgm:bulletEnabled val="1"/>
        </dgm:presLayoutVars>
      </dgm:prSet>
      <dgm:spPr/>
    </dgm:pt>
    <dgm:pt modelId="{E7C07865-4505-44B9-9828-2150C1DE1C3A}" type="pres">
      <dgm:prSet presAssocID="{CE254D26-B723-4A77-ACFB-8F17B282565E}" presName="spacer" presStyleCnt="0"/>
      <dgm:spPr/>
    </dgm:pt>
    <dgm:pt modelId="{81F0B4EF-BA6D-4D6C-B2F6-93284AB94BD1}" type="pres">
      <dgm:prSet presAssocID="{A994BD5C-DAE1-45D4-921D-2B01A69E1035}" presName="parentText" presStyleLbl="node1" presStyleIdx="2" presStyleCnt="4">
        <dgm:presLayoutVars>
          <dgm:chMax val="0"/>
          <dgm:bulletEnabled val="1"/>
        </dgm:presLayoutVars>
      </dgm:prSet>
      <dgm:spPr/>
    </dgm:pt>
    <dgm:pt modelId="{87C26D6A-3163-42BE-8A7C-12852F8F81FB}" type="pres">
      <dgm:prSet presAssocID="{72B5E24E-2D59-4058-A3A2-CCDD93A91FD1}" presName="spacer" presStyleCnt="0"/>
      <dgm:spPr/>
    </dgm:pt>
    <dgm:pt modelId="{255F6656-CAE5-4A85-A461-FAC30E000A10}" type="pres">
      <dgm:prSet presAssocID="{FFFBE42E-1644-4122-962B-4A415C2F7630}" presName="parentText" presStyleLbl="node1" presStyleIdx="3" presStyleCnt="4">
        <dgm:presLayoutVars>
          <dgm:chMax val="0"/>
          <dgm:bulletEnabled val="1"/>
        </dgm:presLayoutVars>
      </dgm:prSet>
      <dgm:spPr/>
    </dgm:pt>
  </dgm:ptLst>
  <dgm:cxnLst>
    <dgm:cxn modelId="{DA6A5D06-E8ED-49D3-8F0A-950CCD82DB12}" type="presOf" srcId="{9ABA5F81-80A2-4DD4-94C2-14F48395BB18}" destId="{9E25F415-120C-461F-8EBF-E9755DFAA2D0}" srcOrd="0" destOrd="0" presId="urn:microsoft.com/office/officeart/2005/8/layout/vList2"/>
    <dgm:cxn modelId="{DB261D17-2017-4579-A558-A6A74631B3F4}" type="presOf" srcId="{0DA6B6E2-F3DF-46C2-8AEC-13E02ABB9BA7}" destId="{E11BB7BB-10E7-4523-88F6-E0940422A498}" srcOrd="0" destOrd="0" presId="urn:microsoft.com/office/officeart/2005/8/layout/vList2"/>
    <dgm:cxn modelId="{3FC80D3C-1551-448E-AA4F-EEFE58B88E86}" type="presOf" srcId="{025EB565-37FE-42B8-BEE0-83A085F08D08}" destId="{432BA6F6-66C8-4F12-BBA3-AB897EB180D1}" srcOrd="0" destOrd="0" presId="urn:microsoft.com/office/officeart/2005/8/layout/vList2"/>
    <dgm:cxn modelId="{78165C6F-CC75-408B-B67F-3EE97047BB77}" srcId="{9ABA5F81-80A2-4DD4-94C2-14F48395BB18}" destId="{0DA6B6E2-F3DF-46C2-8AEC-13E02ABB9BA7}" srcOrd="0" destOrd="0" parTransId="{87BDDC4D-B747-47E4-93E6-66ED2580A12D}" sibTransId="{17A1274C-E00B-4C28-BACA-A4A3A37BCAAD}"/>
    <dgm:cxn modelId="{41ACC77D-A7ED-4BF7-AA9F-57B49BCAEF8A}" srcId="{9ABA5F81-80A2-4DD4-94C2-14F48395BB18}" destId="{A994BD5C-DAE1-45D4-921D-2B01A69E1035}" srcOrd="2" destOrd="0" parTransId="{8073EC13-A4FF-43F9-A7EB-FD5038012502}" sibTransId="{72B5E24E-2D59-4058-A3A2-CCDD93A91FD1}"/>
    <dgm:cxn modelId="{B0EB5C8D-FAA3-4138-AADB-6EC57E60E5A7}" type="presOf" srcId="{FFFBE42E-1644-4122-962B-4A415C2F7630}" destId="{255F6656-CAE5-4A85-A461-FAC30E000A10}" srcOrd="0" destOrd="0" presId="urn:microsoft.com/office/officeart/2005/8/layout/vList2"/>
    <dgm:cxn modelId="{9CBF63CB-3EF0-47B4-A028-9309191202C6}" srcId="{9ABA5F81-80A2-4DD4-94C2-14F48395BB18}" destId="{FFFBE42E-1644-4122-962B-4A415C2F7630}" srcOrd="3" destOrd="0" parTransId="{4A29D38A-5103-48FE-9188-2C914953CF8D}" sibTransId="{CD4E43CD-71B6-4045-B0C7-88AE9DD59F64}"/>
    <dgm:cxn modelId="{5797E9EB-8CBC-4B1B-9C9F-8DA255072BDD}" srcId="{9ABA5F81-80A2-4DD4-94C2-14F48395BB18}" destId="{025EB565-37FE-42B8-BEE0-83A085F08D08}" srcOrd="1" destOrd="0" parTransId="{0AD8AFC4-9FB2-4D75-9FE1-33BEAD9D2B47}" sibTransId="{CE254D26-B723-4A77-ACFB-8F17B282565E}"/>
    <dgm:cxn modelId="{979FA7F5-59CC-4DE1-851B-E11517F3A442}" type="presOf" srcId="{A994BD5C-DAE1-45D4-921D-2B01A69E1035}" destId="{81F0B4EF-BA6D-4D6C-B2F6-93284AB94BD1}" srcOrd="0" destOrd="0" presId="urn:microsoft.com/office/officeart/2005/8/layout/vList2"/>
    <dgm:cxn modelId="{404F7C41-60AA-464C-8A4D-FA69BFF7FFCF}" type="presParOf" srcId="{9E25F415-120C-461F-8EBF-E9755DFAA2D0}" destId="{E11BB7BB-10E7-4523-88F6-E0940422A498}" srcOrd="0" destOrd="0" presId="urn:microsoft.com/office/officeart/2005/8/layout/vList2"/>
    <dgm:cxn modelId="{F6B47D69-05BA-4B71-B0F0-BAE89CDAD6B3}" type="presParOf" srcId="{9E25F415-120C-461F-8EBF-E9755DFAA2D0}" destId="{AEC71DD4-8BFE-49A1-BD7A-D0BC8001FC11}" srcOrd="1" destOrd="0" presId="urn:microsoft.com/office/officeart/2005/8/layout/vList2"/>
    <dgm:cxn modelId="{8FD05FAF-69B2-43E8-A4E2-2391FFC370F3}" type="presParOf" srcId="{9E25F415-120C-461F-8EBF-E9755DFAA2D0}" destId="{432BA6F6-66C8-4F12-BBA3-AB897EB180D1}" srcOrd="2" destOrd="0" presId="urn:microsoft.com/office/officeart/2005/8/layout/vList2"/>
    <dgm:cxn modelId="{7ECBC4E6-F3C5-4824-9631-6EE565A6649D}" type="presParOf" srcId="{9E25F415-120C-461F-8EBF-E9755DFAA2D0}" destId="{E7C07865-4505-44B9-9828-2150C1DE1C3A}" srcOrd="3" destOrd="0" presId="urn:microsoft.com/office/officeart/2005/8/layout/vList2"/>
    <dgm:cxn modelId="{04E3EB03-0D51-4624-AA94-FAA223983686}" type="presParOf" srcId="{9E25F415-120C-461F-8EBF-E9755DFAA2D0}" destId="{81F0B4EF-BA6D-4D6C-B2F6-93284AB94BD1}" srcOrd="4" destOrd="0" presId="urn:microsoft.com/office/officeart/2005/8/layout/vList2"/>
    <dgm:cxn modelId="{B86E0010-2E47-455B-9FF2-DAEEB4FBEDD7}" type="presParOf" srcId="{9E25F415-120C-461F-8EBF-E9755DFAA2D0}" destId="{87C26D6A-3163-42BE-8A7C-12852F8F81FB}" srcOrd="5" destOrd="0" presId="urn:microsoft.com/office/officeart/2005/8/layout/vList2"/>
    <dgm:cxn modelId="{151F13F1-A5A5-40EE-9522-4B7EB2CC79AE}" type="presParOf" srcId="{9E25F415-120C-461F-8EBF-E9755DFAA2D0}" destId="{255F6656-CAE5-4A85-A461-FAC30E000A10}"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4CE9FA-1185-434B-966F-300954C6F586}"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vi-VN"/>
        </a:p>
      </dgm:t>
    </dgm:pt>
    <dgm:pt modelId="{C6AEE61A-4BED-4820-BB24-5A5E450F4426}">
      <dgm:prSet phldrT="[Văn bản]" custT="1"/>
      <dgm:spPr/>
      <dgm:t>
        <a:bodyPr/>
        <a:lstStyle/>
        <a:p>
          <a:pPr algn="ctr"/>
          <a:r>
            <a:rPr lang="vi-VN" sz="4800" dirty="0" err="1">
              <a:latin typeface="+mj-lt"/>
            </a:rPr>
            <a:t>Lý</a:t>
          </a:r>
          <a:r>
            <a:rPr lang="vi-VN" sz="4800" dirty="0">
              <a:latin typeface="+mj-lt"/>
            </a:rPr>
            <a:t> </a:t>
          </a:r>
          <a:r>
            <a:rPr lang="vi-VN" sz="4800" dirty="0" err="1">
              <a:latin typeface="+mj-lt"/>
            </a:rPr>
            <a:t>tính</a:t>
          </a:r>
          <a:r>
            <a:rPr lang="vi-VN" sz="4800" dirty="0">
              <a:latin typeface="+mj-lt"/>
            </a:rPr>
            <a:t> </a:t>
          </a:r>
          <a:r>
            <a:rPr lang="vi-VN" sz="4800" dirty="0" err="1">
              <a:latin typeface="+mj-lt"/>
            </a:rPr>
            <a:t>đất</a:t>
          </a:r>
          <a:endParaRPr lang="vi-VN" sz="4800" dirty="0">
            <a:latin typeface="+mj-lt"/>
          </a:endParaRPr>
        </a:p>
      </dgm:t>
    </dgm:pt>
    <dgm:pt modelId="{156CA9D6-96B6-4CFF-86BD-18010526C527}" type="parTrans" cxnId="{28714BA0-288A-48FC-B0EE-D51D9C779AB9}">
      <dgm:prSet/>
      <dgm:spPr/>
      <dgm:t>
        <a:bodyPr/>
        <a:lstStyle/>
        <a:p>
          <a:endParaRPr lang="vi-VN"/>
        </a:p>
      </dgm:t>
    </dgm:pt>
    <dgm:pt modelId="{2ED1487C-F0EF-4E73-BC75-5211D0B4CFF9}" type="sibTrans" cxnId="{28714BA0-288A-48FC-B0EE-D51D9C779AB9}">
      <dgm:prSet/>
      <dgm:spPr/>
      <dgm:t>
        <a:bodyPr/>
        <a:lstStyle/>
        <a:p>
          <a:endParaRPr lang="vi-VN"/>
        </a:p>
      </dgm:t>
    </dgm:pt>
    <dgm:pt modelId="{567FF765-2D49-4144-9E6C-5B2F39C7B925}">
      <dgm:prSet phldrT="[Văn bản]" custT="1"/>
      <dgm:spPr/>
      <dgm:t>
        <a:bodyPr/>
        <a:lstStyle/>
        <a:p>
          <a:pPr algn="ctr"/>
          <a:r>
            <a:rPr lang="vi-VN" sz="4800" dirty="0">
              <a:latin typeface="+mj-lt"/>
            </a:rPr>
            <a:t>Cơ </a:t>
          </a:r>
          <a:r>
            <a:rPr lang="vi-VN" sz="4800" dirty="0" err="1">
              <a:latin typeface="+mj-lt"/>
            </a:rPr>
            <a:t>lý</a:t>
          </a:r>
          <a:r>
            <a:rPr lang="vi-VN" sz="4800" dirty="0">
              <a:latin typeface="+mj-lt"/>
            </a:rPr>
            <a:t> </a:t>
          </a:r>
          <a:r>
            <a:rPr lang="vi-VN" sz="4800" dirty="0" err="1">
              <a:latin typeface="+mj-lt"/>
            </a:rPr>
            <a:t>đất</a:t>
          </a:r>
          <a:endParaRPr lang="vi-VN" sz="4800" dirty="0">
            <a:latin typeface="+mj-lt"/>
          </a:endParaRPr>
        </a:p>
      </dgm:t>
    </dgm:pt>
    <dgm:pt modelId="{57BB8E56-38A2-4F31-999B-A7296999A7D7}" type="parTrans" cxnId="{A09A8864-6BC6-454D-81C3-BD1BB6CB6A4B}">
      <dgm:prSet/>
      <dgm:spPr/>
      <dgm:t>
        <a:bodyPr/>
        <a:lstStyle/>
        <a:p>
          <a:endParaRPr lang="vi-VN"/>
        </a:p>
      </dgm:t>
    </dgm:pt>
    <dgm:pt modelId="{EB1236D8-566B-4F37-9EDF-0F465879655B}" type="sibTrans" cxnId="{A09A8864-6BC6-454D-81C3-BD1BB6CB6A4B}">
      <dgm:prSet/>
      <dgm:spPr/>
      <dgm:t>
        <a:bodyPr/>
        <a:lstStyle/>
        <a:p>
          <a:endParaRPr lang="vi-VN"/>
        </a:p>
      </dgm:t>
    </dgm:pt>
    <dgm:pt modelId="{5715D1DA-3DFA-438D-AD2B-AD19698433A2}" type="pres">
      <dgm:prSet presAssocID="{A14CE9FA-1185-434B-966F-300954C6F586}" presName="Name0" presStyleCnt="0">
        <dgm:presLayoutVars>
          <dgm:chMax val="7"/>
          <dgm:chPref val="7"/>
          <dgm:dir/>
        </dgm:presLayoutVars>
      </dgm:prSet>
      <dgm:spPr/>
    </dgm:pt>
    <dgm:pt modelId="{99708D16-6801-42EE-AB11-40F02318F195}" type="pres">
      <dgm:prSet presAssocID="{A14CE9FA-1185-434B-966F-300954C6F586}" presName="Name1" presStyleCnt="0"/>
      <dgm:spPr/>
    </dgm:pt>
    <dgm:pt modelId="{FA431B31-2CFF-487A-999D-BF153F26E94C}" type="pres">
      <dgm:prSet presAssocID="{A14CE9FA-1185-434B-966F-300954C6F586}" presName="cycle" presStyleCnt="0"/>
      <dgm:spPr/>
    </dgm:pt>
    <dgm:pt modelId="{829EB19D-17DF-44BA-8F5A-078088404E3A}" type="pres">
      <dgm:prSet presAssocID="{A14CE9FA-1185-434B-966F-300954C6F586}" presName="srcNode" presStyleLbl="node1" presStyleIdx="0" presStyleCnt="2"/>
      <dgm:spPr/>
    </dgm:pt>
    <dgm:pt modelId="{4B2AED99-767D-4050-85F1-77CFFBFD0C30}" type="pres">
      <dgm:prSet presAssocID="{A14CE9FA-1185-434B-966F-300954C6F586}" presName="conn" presStyleLbl="parChTrans1D2" presStyleIdx="0" presStyleCnt="1"/>
      <dgm:spPr/>
    </dgm:pt>
    <dgm:pt modelId="{1DE18559-6D07-4AEF-AEB5-BE6E6ADDB87C}" type="pres">
      <dgm:prSet presAssocID="{A14CE9FA-1185-434B-966F-300954C6F586}" presName="extraNode" presStyleLbl="node1" presStyleIdx="0" presStyleCnt="2"/>
      <dgm:spPr/>
    </dgm:pt>
    <dgm:pt modelId="{A97DCD80-F9ED-4358-8A44-AE0503340667}" type="pres">
      <dgm:prSet presAssocID="{A14CE9FA-1185-434B-966F-300954C6F586}" presName="dstNode" presStyleLbl="node1" presStyleIdx="0" presStyleCnt="2"/>
      <dgm:spPr/>
    </dgm:pt>
    <dgm:pt modelId="{208B8CBC-3A5C-4361-9C0D-44AC7DE0355A}" type="pres">
      <dgm:prSet presAssocID="{C6AEE61A-4BED-4820-BB24-5A5E450F4426}" presName="text_1" presStyleLbl="node1" presStyleIdx="0" presStyleCnt="2">
        <dgm:presLayoutVars>
          <dgm:bulletEnabled val="1"/>
        </dgm:presLayoutVars>
      </dgm:prSet>
      <dgm:spPr/>
    </dgm:pt>
    <dgm:pt modelId="{4A0FF20A-5950-41DE-8B75-3462F3A49977}" type="pres">
      <dgm:prSet presAssocID="{C6AEE61A-4BED-4820-BB24-5A5E450F4426}" presName="accent_1" presStyleCnt="0"/>
      <dgm:spPr/>
    </dgm:pt>
    <dgm:pt modelId="{72D3350D-038D-4E4A-ADF5-C41C70231969}" type="pres">
      <dgm:prSet presAssocID="{C6AEE61A-4BED-4820-BB24-5A5E450F4426}" presName="accentRepeatNode" presStyleLbl="solidFgAcc1" presStyleIdx="0" presStyleCnt="2"/>
      <dgm:spPr/>
    </dgm:pt>
    <dgm:pt modelId="{C5098EA0-CC46-48EC-B530-7AB8826F89A4}" type="pres">
      <dgm:prSet presAssocID="{567FF765-2D49-4144-9E6C-5B2F39C7B925}" presName="text_2" presStyleLbl="node1" presStyleIdx="1" presStyleCnt="2">
        <dgm:presLayoutVars>
          <dgm:bulletEnabled val="1"/>
        </dgm:presLayoutVars>
      </dgm:prSet>
      <dgm:spPr/>
    </dgm:pt>
    <dgm:pt modelId="{D4D0A6FC-B397-43D8-A499-5C4F0251CA4E}" type="pres">
      <dgm:prSet presAssocID="{567FF765-2D49-4144-9E6C-5B2F39C7B925}" presName="accent_2" presStyleCnt="0"/>
      <dgm:spPr/>
    </dgm:pt>
    <dgm:pt modelId="{2411ED00-68A8-4574-9D4C-8A807192917C}" type="pres">
      <dgm:prSet presAssocID="{567FF765-2D49-4144-9E6C-5B2F39C7B925}" presName="accentRepeatNode" presStyleLbl="solidFgAcc1" presStyleIdx="1" presStyleCnt="2"/>
      <dgm:spPr/>
    </dgm:pt>
  </dgm:ptLst>
  <dgm:cxnLst>
    <dgm:cxn modelId="{FD47BB1F-A19C-4A2A-9B91-E0E356A1F77B}" type="presOf" srcId="{C6AEE61A-4BED-4820-BB24-5A5E450F4426}" destId="{208B8CBC-3A5C-4361-9C0D-44AC7DE0355A}" srcOrd="0" destOrd="0" presId="urn:microsoft.com/office/officeart/2008/layout/VerticalCurvedList"/>
    <dgm:cxn modelId="{C111365F-D753-436A-9A11-A4CB94E91075}" type="presOf" srcId="{A14CE9FA-1185-434B-966F-300954C6F586}" destId="{5715D1DA-3DFA-438D-AD2B-AD19698433A2}" srcOrd="0" destOrd="0" presId="urn:microsoft.com/office/officeart/2008/layout/VerticalCurvedList"/>
    <dgm:cxn modelId="{A09A8864-6BC6-454D-81C3-BD1BB6CB6A4B}" srcId="{A14CE9FA-1185-434B-966F-300954C6F586}" destId="{567FF765-2D49-4144-9E6C-5B2F39C7B925}" srcOrd="1" destOrd="0" parTransId="{57BB8E56-38A2-4F31-999B-A7296999A7D7}" sibTransId="{EB1236D8-566B-4F37-9EDF-0F465879655B}"/>
    <dgm:cxn modelId="{9141708F-576B-4A1C-96DA-80729CE4BC47}" type="presOf" srcId="{567FF765-2D49-4144-9E6C-5B2F39C7B925}" destId="{C5098EA0-CC46-48EC-B530-7AB8826F89A4}" srcOrd="0" destOrd="0" presId="urn:microsoft.com/office/officeart/2008/layout/VerticalCurvedList"/>
    <dgm:cxn modelId="{044A599D-A330-4EC2-93DA-103027545F1E}" type="presOf" srcId="{2ED1487C-F0EF-4E73-BC75-5211D0B4CFF9}" destId="{4B2AED99-767D-4050-85F1-77CFFBFD0C30}" srcOrd="0" destOrd="0" presId="urn:microsoft.com/office/officeart/2008/layout/VerticalCurvedList"/>
    <dgm:cxn modelId="{28714BA0-288A-48FC-B0EE-D51D9C779AB9}" srcId="{A14CE9FA-1185-434B-966F-300954C6F586}" destId="{C6AEE61A-4BED-4820-BB24-5A5E450F4426}" srcOrd="0" destOrd="0" parTransId="{156CA9D6-96B6-4CFF-86BD-18010526C527}" sibTransId="{2ED1487C-F0EF-4E73-BC75-5211D0B4CFF9}"/>
    <dgm:cxn modelId="{DA2D2303-B150-4322-B225-1A133A99FC65}" type="presParOf" srcId="{5715D1DA-3DFA-438D-AD2B-AD19698433A2}" destId="{99708D16-6801-42EE-AB11-40F02318F195}" srcOrd="0" destOrd="0" presId="urn:microsoft.com/office/officeart/2008/layout/VerticalCurvedList"/>
    <dgm:cxn modelId="{A4234318-86C9-4037-A063-7C1DF233FCF2}" type="presParOf" srcId="{99708D16-6801-42EE-AB11-40F02318F195}" destId="{FA431B31-2CFF-487A-999D-BF153F26E94C}" srcOrd="0" destOrd="0" presId="urn:microsoft.com/office/officeart/2008/layout/VerticalCurvedList"/>
    <dgm:cxn modelId="{26839AAA-355D-463C-8EF9-80CC286D27F7}" type="presParOf" srcId="{FA431B31-2CFF-487A-999D-BF153F26E94C}" destId="{829EB19D-17DF-44BA-8F5A-078088404E3A}" srcOrd="0" destOrd="0" presId="urn:microsoft.com/office/officeart/2008/layout/VerticalCurvedList"/>
    <dgm:cxn modelId="{6CCB9423-3B13-4AF4-8AC5-94245954D1C5}" type="presParOf" srcId="{FA431B31-2CFF-487A-999D-BF153F26E94C}" destId="{4B2AED99-767D-4050-85F1-77CFFBFD0C30}" srcOrd="1" destOrd="0" presId="urn:microsoft.com/office/officeart/2008/layout/VerticalCurvedList"/>
    <dgm:cxn modelId="{8C349F99-CD29-40B5-8D82-0CE5643A740A}" type="presParOf" srcId="{FA431B31-2CFF-487A-999D-BF153F26E94C}" destId="{1DE18559-6D07-4AEF-AEB5-BE6E6ADDB87C}" srcOrd="2" destOrd="0" presId="urn:microsoft.com/office/officeart/2008/layout/VerticalCurvedList"/>
    <dgm:cxn modelId="{A039C019-EEAA-4E86-80C6-8ECC6407941F}" type="presParOf" srcId="{FA431B31-2CFF-487A-999D-BF153F26E94C}" destId="{A97DCD80-F9ED-4358-8A44-AE0503340667}" srcOrd="3" destOrd="0" presId="urn:microsoft.com/office/officeart/2008/layout/VerticalCurvedList"/>
    <dgm:cxn modelId="{9E44FB5F-00CF-4EF2-B0BF-370F852B563F}" type="presParOf" srcId="{99708D16-6801-42EE-AB11-40F02318F195}" destId="{208B8CBC-3A5C-4361-9C0D-44AC7DE0355A}" srcOrd="1" destOrd="0" presId="urn:microsoft.com/office/officeart/2008/layout/VerticalCurvedList"/>
    <dgm:cxn modelId="{A18BB1C0-0E2F-4009-B1E5-43C0389CB35A}" type="presParOf" srcId="{99708D16-6801-42EE-AB11-40F02318F195}" destId="{4A0FF20A-5950-41DE-8B75-3462F3A49977}" srcOrd="2" destOrd="0" presId="urn:microsoft.com/office/officeart/2008/layout/VerticalCurvedList"/>
    <dgm:cxn modelId="{29FC921A-D591-49A3-9B49-7C904C6C6E38}" type="presParOf" srcId="{4A0FF20A-5950-41DE-8B75-3462F3A49977}" destId="{72D3350D-038D-4E4A-ADF5-C41C70231969}" srcOrd="0" destOrd="0" presId="urn:microsoft.com/office/officeart/2008/layout/VerticalCurvedList"/>
    <dgm:cxn modelId="{C15CADE7-F454-4353-A49E-1D5099C596E7}" type="presParOf" srcId="{99708D16-6801-42EE-AB11-40F02318F195}" destId="{C5098EA0-CC46-48EC-B530-7AB8826F89A4}" srcOrd="3" destOrd="0" presId="urn:microsoft.com/office/officeart/2008/layout/VerticalCurvedList"/>
    <dgm:cxn modelId="{E6E4E627-B686-43B3-B4D5-834855C3E096}" type="presParOf" srcId="{99708D16-6801-42EE-AB11-40F02318F195}" destId="{D4D0A6FC-B397-43D8-A499-5C4F0251CA4E}" srcOrd="4" destOrd="0" presId="urn:microsoft.com/office/officeart/2008/layout/VerticalCurvedList"/>
    <dgm:cxn modelId="{0C835835-9B3F-4017-9D9A-A94529023E47}" type="presParOf" srcId="{D4D0A6FC-B397-43D8-A499-5C4F0251CA4E}" destId="{2411ED00-68A8-4574-9D4C-8A807192917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B0D790-3D11-4BC1-A0B9-FD5725ADCE56}" type="doc">
      <dgm:prSet loTypeId="urn:microsoft.com/office/officeart/2008/layout/AlternatingHexagons" loCatId="list" qsTypeId="urn:microsoft.com/office/officeart/2005/8/quickstyle/simple3" qsCatId="simple" csTypeId="urn:microsoft.com/office/officeart/2005/8/colors/colorful4" csCatId="colorful" phldr="1"/>
      <dgm:spPr/>
      <dgm:t>
        <a:bodyPr/>
        <a:lstStyle/>
        <a:p>
          <a:endParaRPr lang="vi-VN"/>
        </a:p>
      </dgm:t>
    </dgm:pt>
    <dgm:pt modelId="{819130DA-9E84-4CD1-961A-2A569FD186BC}">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43461195-54AA-4F64-8AA2-65776A8DADF1}" type="parTrans" cxnId="{172989BD-1984-4E08-825D-3888E65C0C33}">
      <dgm:prSet/>
      <dgm:spPr/>
      <dgm:t>
        <a:bodyPr/>
        <a:lstStyle/>
        <a:p>
          <a:endParaRPr lang="vi-VN" sz="2400">
            <a:latin typeface="+mj-lt"/>
          </a:endParaRPr>
        </a:p>
      </dgm:t>
    </dgm:pt>
    <dgm:pt modelId="{178A2B49-B80B-4126-9BC5-8D1D01A5ECF0}" type="sibTrans" cxnId="{172989BD-1984-4E08-825D-3888E65C0C33}">
      <dgm:prSet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764ECA41-DF1A-44F2-B18E-E2047E0F2E0E}">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265C339C-CBA9-43C2-A7A6-960F93B28FF8}" type="sibTrans" cxnId="{04652EB9-0433-4A7A-99E9-CB4F65A4C8A2}">
      <dgm:prSet custT="1">
        <dgm:style>
          <a:lnRef idx="2">
            <a:schemeClr val="dk1"/>
          </a:lnRef>
          <a:fillRef idx="1">
            <a:schemeClr val="lt1"/>
          </a:fillRef>
          <a:effectRef idx="0">
            <a:schemeClr val="dk1"/>
          </a:effectRef>
          <a:fontRef idx="minor">
            <a:schemeClr val="dk1"/>
          </a:fontRef>
        </dgm:style>
      </dgm:prSet>
      <dgm:spPr>
        <a:ln>
          <a:solidFill>
            <a:schemeClr val="bg1"/>
          </a:solidFill>
        </a:ln>
      </dgm:spPr>
      <dgm:t>
        <a:bodyPr/>
        <a:lstStyle/>
        <a:p>
          <a:endParaRPr lang="vi-VN" sz="2400">
            <a:latin typeface="+mj-lt"/>
          </a:endParaRPr>
        </a:p>
      </dgm:t>
    </dgm:pt>
    <dgm:pt modelId="{2FD3001E-6248-4D0B-A63E-FB894A516094}" type="parTrans" cxnId="{04652EB9-0433-4A7A-99E9-CB4F65A4C8A2}">
      <dgm:prSet/>
      <dgm:spPr/>
      <dgm:t>
        <a:bodyPr/>
        <a:lstStyle/>
        <a:p>
          <a:endParaRPr lang="vi-VN" sz="2400">
            <a:latin typeface="+mj-lt"/>
          </a:endParaRPr>
        </a:p>
      </dgm:t>
    </dgm:pt>
    <dgm:pt modelId="{91AED200-F987-4308-8DC3-F490D10638F4}" type="pres">
      <dgm:prSet presAssocID="{2DB0D790-3D11-4BC1-A0B9-FD5725ADCE56}" presName="Name0" presStyleCnt="0">
        <dgm:presLayoutVars>
          <dgm:chMax/>
          <dgm:chPref/>
          <dgm:dir/>
          <dgm:animLvl val="lvl"/>
        </dgm:presLayoutVars>
      </dgm:prSet>
      <dgm:spPr/>
    </dgm:pt>
    <dgm:pt modelId="{498B5811-7718-49E3-9FA6-C7B4321741B9}" type="pres">
      <dgm:prSet presAssocID="{819130DA-9E84-4CD1-961A-2A569FD186BC}" presName="composite" presStyleCnt="0"/>
      <dgm:spPr/>
    </dgm:pt>
    <dgm:pt modelId="{F18DDBFC-24D0-4531-ADFD-536598A3AA93}" type="pres">
      <dgm:prSet presAssocID="{819130DA-9E84-4CD1-961A-2A569FD186BC}" presName="Parent1" presStyleLbl="node1" presStyleIdx="0" presStyleCnt="4">
        <dgm:presLayoutVars>
          <dgm:chMax val="1"/>
          <dgm:chPref val="1"/>
          <dgm:bulletEnabled val="1"/>
        </dgm:presLayoutVars>
      </dgm:prSet>
      <dgm:spPr/>
    </dgm:pt>
    <dgm:pt modelId="{55F1ED20-4C6D-4E46-8358-1A70E962A38F}" type="pres">
      <dgm:prSet presAssocID="{819130DA-9E84-4CD1-961A-2A569FD186BC}" presName="Childtext1" presStyleLbl="revTx" presStyleIdx="0" presStyleCnt="2" custLinFactNeighborX="33528" custLinFactNeighborY="31154">
        <dgm:presLayoutVars>
          <dgm:chMax val="0"/>
          <dgm:chPref val="0"/>
          <dgm:bulletEnabled val="1"/>
        </dgm:presLayoutVars>
      </dgm:prSet>
      <dgm:spPr/>
    </dgm:pt>
    <dgm:pt modelId="{C23A7F38-D0A4-402E-A555-138C558CD4F6}" type="pres">
      <dgm:prSet presAssocID="{819130DA-9E84-4CD1-961A-2A569FD186BC}" presName="BalanceSpacing" presStyleCnt="0"/>
      <dgm:spPr/>
    </dgm:pt>
    <dgm:pt modelId="{ABA598D0-D12A-4C21-A6DB-2FEED3EF9E9C}" type="pres">
      <dgm:prSet presAssocID="{819130DA-9E84-4CD1-961A-2A569FD186BC}" presName="BalanceSpacing1" presStyleCnt="0"/>
      <dgm:spPr/>
    </dgm:pt>
    <dgm:pt modelId="{A549747F-D0D2-45E6-A46C-1A02DE883D9E}" type="pres">
      <dgm:prSet presAssocID="{178A2B49-B80B-4126-9BC5-8D1D01A5ECF0}" presName="Accent1Text" presStyleLbl="node1" presStyleIdx="1" presStyleCnt="4"/>
      <dgm:spPr/>
    </dgm:pt>
    <dgm:pt modelId="{23B92B28-2818-4AC3-B84F-B2B0A15CE1EC}" type="pres">
      <dgm:prSet presAssocID="{178A2B49-B80B-4126-9BC5-8D1D01A5ECF0}" presName="spaceBetweenRectangles" presStyleCnt="0"/>
      <dgm:spPr/>
    </dgm:pt>
    <dgm:pt modelId="{E22C1B2C-F212-4133-9A3C-81F6BFE6C6E4}" type="pres">
      <dgm:prSet presAssocID="{764ECA41-DF1A-44F2-B18E-E2047E0F2E0E}" presName="composite" presStyleCnt="0"/>
      <dgm:spPr/>
    </dgm:pt>
    <dgm:pt modelId="{1A73B99A-0A3B-4AA6-A4DB-FFAFB50CF6B1}" type="pres">
      <dgm:prSet presAssocID="{764ECA41-DF1A-44F2-B18E-E2047E0F2E0E}" presName="Parent1" presStyleLbl="node1" presStyleIdx="2" presStyleCnt="4">
        <dgm:presLayoutVars>
          <dgm:chMax val="1"/>
          <dgm:chPref val="1"/>
          <dgm:bulletEnabled val="1"/>
        </dgm:presLayoutVars>
      </dgm:prSet>
      <dgm:spPr/>
    </dgm:pt>
    <dgm:pt modelId="{6958CDA5-06DF-479A-8483-E4023288AEFE}" type="pres">
      <dgm:prSet presAssocID="{764ECA41-DF1A-44F2-B18E-E2047E0F2E0E}" presName="Childtext1" presStyleLbl="revTx" presStyleIdx="1" presStyleCnt="2">
        <dgm:presLayoutVars>
          <dgm:chMax val="0"/>
          <dgm:chPref val="0"/>
          <dgm:bulletEnabled val="1"/>
        </dgm:presLayoutVars>
      </dgm:prSet>
      <dgm:spPr/>
    </dgm:pt>
    <dgm:pt modelId="{35818BD9-6926-412F-8F0C-A0B683DC3B24}" type="pres">
      <dgm:prSet presAssocID="{764ECA41-DF1A-44F2-B18E-E2047E0F2E0E}" presName="BalanceSpacing" presStyleCnt="0"/>
      <dgm:spPr/>
    </dgm:pt>
    <dgm:pt modelId="{6E0C75DB-4D62-4F54-B738-4E25B8439465}" type="pres">
      <dgm:prSet presAssocID="{764ECA41-DF1A-44F2-B18E-E2047E0F2E0E}" presName="BalanceSpacing1" presStyleCnt="0"/>
      <dgm:spPr/>
    </dgm:pt>
    <dgm:pt modelId="{5AF13D4C-A18C-4E6B-B4C1-078DCC82A991}" type="pres">
      <dgm:prSet presAssocID="{265C339C-CBA9-43C2-A7A6-960F93B28FF8}" presName="Accent1Text" presStyleLbl="node1" presStyleIdx="3" presStyleCnt="4" custLinFactNeighborX="52391" custLinFactNeighborY="1578"/>
      <dgm:spPr/>
    </dgm:pt>
  </dgm:ptLst>
  <dgm:cxnLst>
    <dgm:cxn modelId="{8155252E-2444-4FE6-A14A-48A8378DB632}" type="presOf" srcId="{2DB0D790-3D11-4BC1-A0B9-FD5725ADCE56}" destId="{91AED200-F987-4308-8DC3-F490D10638F4}" srcOrd="0" destOrd="0" presId="urn:microsoft.com/office/officeart/2008/layout/AlternatingHexagons"/>
    <dgm:cxn modelId="{8843B75E-175C-407C-8C72-A3E317C3774A}" type="presOf" srcId="{819130DA-9E84-4CD1-961A-2A569FD186BC}" destId="{F18DDBFC-24D0-4531-ADFD-536598A3AA93}" srcOrd="0" destOrd="0" presId="urn:microsoft.com/office/officeart/2008/layout/AlternatingHexagons"/>
    <dgm:cxn modelId="{5789A742-98D9-4E0E-97A7-3958874B0F83}" type="presOf" srcId="{265C339C-CBA9-43C2-A7A6-960F93B28FF8}" destId="{5AF13D4C-A18C-4E6B-B4C1-078DCC82A991}" srcOrd="0" destOrd="0" presId="urn:microsoft.com/office/officeart/2008/layout/AlternatingHexagons"/>
    <dgm:cxn modelId="{AAE45B70-2932-4A3A-8239-500BD44B4E2D}" type="presOf" srcId="{764ECA41-DF1A-44F2-B18E-E2047E0F2E0E}" destId="{1A73B99A-0A3B-4AA6-A4DB-FFAFB50CF6B1}" srcOrd="0" destOrd="0" presId="urn:microsoft.com/office/officeart/2008/layout/AlternatingHexagons"/>
    <dgm:cxn modelId="{04652EB9-0433-4A7A-99E9-CB4F65A4C8A2}" srcId="{2DB0D790-3D11-4BC1-A0B9-FD5725ADCE56}" destId="{764ECA41-DF1A-44F2-B18E-E2047E0F2E0E}" srcOrd="1" destOrd="0" parTransId="{2FD3001E-6248-4D0B-A63E-FB894A516094}" sibTransId="{265C339C-CBA9-43C2-A7A6-960F93B28FF8}"/>
    <dgm:cxn modelId="{172989BD-1984-4E08-825D-3888E65C0C33}" srcId="{2DB0D790-3D11-4BC1-A0B9-FD5725ADCE56}" destId="{819130DA-9E84-4CD1-961A-2A569FD186BC}" srcOrd="0" destOrd="0" parTransId="{43461195-54AA-4F64-8AA2-65776A8DADF1}" sibTransId="{178A2B49-B80B-4126-9BC5-8D1D01A5ECF0}"/>
    <dgm:cxn modelId="{29D974DD-A6E1-458B-952E-43D40361F7E3}" type="presOf" srcId="{178A2B49-B80B-4126-9BC5-8D1D01A5ECF0}" destId="{A549747F-D0D2-45E6-A46C-1A02DE883D9E}" srcOrd="0" destOrd="0" presId="urn:microsoft.com/office/officeart/2008/layout/AlternatingHexagons"/>
    <dgm:cxn modelId="{80C9513D-C10E-4281-8716-90C2B087AEB7}" type="presParOf" srcId="{91AED200-F987-4308-8DC3-F490D10638F4}" destId="{498B5811-7718-49E3-9FA6-C7B4321741B9}" srcOrd="0" destOrd="0" presId="urn:microsoft.com/office/officeart/2008/layout/AlternatingHexagons"/>
    <dgm:cxn modelId="{AA88B16D-0D93-4466-BF88-B041EFF0A21F}" type="presParOf" srcId="{498B5811-7718-49E3-9FA6-C7B4321741B9}" destId="{F18DDBFC-24D0-4531-ADFD-536598A3AA93}" srcOrd="0" destOrd="0" presId="urn:microsoft.com/office/officeart/2008/layout/AlternatingHexagons"/>
    <dgm:cxn modelId="{6F2F78B0-3D0F-4235-A7D3-3B750F3CF222}" type="presParOf" srcId="{498B5811-7718-49E3-9FA6-C7B4321741B9}" destId="{55F1ED20-4C6D-4E46-8358-1A70E962A38F}" srcOrd="1" destOrd="0" presId="urn:microsoft.com/office/officeart/2008/layout/AlternatingHexagons"/>
    <dgm:cxn modelId="{2671C12E-F7B3-4299-94E1-6D59B88847CE}" type="presParOf" srcId="{498B5811-7718-49E3-9FA6-C7B4321741B9}" destId="{C23A7F38-D0A4-402E-A555-138C558CD4F6}" srcOrd="2" destOrd="0" presId="urn:microsoft.com/office/officeart/2008/layout/AlternatingHexagons"/>
    <dgm:cxn modelId="{6957624A-A31F-42F0-9275-E7DFE07256EE}" type="presParOf" srcId="{498B5811-7718-49E3-9FA6-C7B4321741B9}" destId="{ABA598D0-D12A-4C21-A6DB-2FEED3EF9E9C}" srcOrd="3" destOrd="0" presId="urn:microsoft.com/office/officeart/2008/layout/AlternatingHexagons"/>
    <dgm:cxn modelId="{C982B46C-B7BF-447C-9A29-82BFD123451F}" type="presParOf" srcId="{498B5811-7718-49E3-9FA6-C7B4321741B9}" destId="{A549747F-D0D2-45E6-A46C-1A02DE883D9E}" srcOrd="4" destOrd="0" presId="urn:microsoft.com/office/officeart/2008/layout/AlternatingHexagons"/>
    <dgm:cxn modelId="{A099155D-5CEE-4199-AF0B-0F8D34881B17}" type="presParOf" srcId="{91AED200-F987-4308-8DC3-F490D10638F4}" destId="{23B92B28-2818-4AC3-B84F-B2B0A15CE1EC}" srcOrd="1" destOrd="0" presId="urn:microsoft.com/office/officeart/2008/layout/AlternatingHexagons"/>
    <dgm:cxn modelId="{FF569FCE-77DF-423F-A4B9-2A808D25B648}" type="presParOf" srcId="{91AED200-F987-4308-8DC3-F490D10638F4}" destId="{E22C1B2C-F212-4133-9A3C-81F6BFE6C6E4}" srcOrd="2" destOrd="0" presId="urn:microsoft.com/office/officeart/2008/layout/AlternatingHexagons"/>
    <dgm:cxn modelId="{E1239DDE-099A-4D18-821D-EB0DE138CEFD}" type="presParOf" srcId="{E22C1B2C-F212-4133-9A3C-81F6BFE6C6E4}" destId="{1A73B99A-0A3B-4AA6-A4DB-FFAFB50CF6B1}" srcOrd="0" destOrd="0" presId="urn:microsoft.com/office/officeart/2008/layout/AlternatingHexagons"/>
    <dgm:cxn modelId="{B176F246-23C0-44B5-9E56-18DF8DDD4AAC}" type="presParOf" srcId="{E22C1B2C-F212-4133-9A3C-81F6BFE6C6E4}" destId="{6958CDA5-06DF-479A-8483-E4023288AEFE}" srcOrd="1" destOrd="0" presId="urn:microsoft.com/office/officeart/2008/layout/AlternatingHexagons"/>
    <dgm:cxn modelId="{E5060EE2-BD81-4E8D-910F-24F2029E7DDA}" type="presParOf" srcId="{E22C1B2C-F212-4133-9A3C-81F6BFE6C6E4}" destId="{35818BD9-6926-412F-8F0C-A0B683DC3B24}" srcOrd="2" destOrd="0" presId="urn:microsoft.com/office/officeart/2008/layout/AlternatingHexagons"/>
    <dgm:cxn modelId="{71CEA9B3-825F-43F4-9577-C62CF0BB4568}" type="presParOf" srcId="{E22C1B2C-F212-4133-9A3C-81F6BFE6C6E4}" destId="{6E0C75DB-4D62-4F54-B738-4E25B8439465}" srcOrd="3" destOrd="0" presId="urn:microsoft.com/office/officeart/2008/layout/AlternatingHexagons"/>
    <dgm:cxn modelId="{C2E20364-8144-4189-AC4F-216D0E42BCDB}" type="presParOf" srcId="{E22C1B2C-F212-4133-9A3C-81F6BFE6C6E4}" destId="{5AF13D4C-A18C-4E6B-B4C1-078DCC82A991}" srcOrd="4" destOrd="0" presId="urn:microsoft.com/office/officeart/2008/layout/AlternatingHexagon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01A02F2-F18B-4F56-908C-5E103C27653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vi-VN"/>
        </a:p>
      </dgm:t>
    </dgm:pt>
    <dgm:pt modelId="{D65B23E4-5A00-4DEB-8E58-024F03742CDA}">
      <dgm:prSet phldrT="[Văn bản]"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9F773910-21D1-432E-9281-9C25165A26C4}" type="parTrans" cxnId="{4A6154F0-2040-4EBD-868D-76B5821F53A6}">
      <dgm:prSet/>
      <dgm:spPr/>
      <dgm:t>
        <a:bodyPr/>
        <a:lstStyle/>
        <a:p>
          <a:endParaRPr lang="vi-VN" sz="2400">
            <a:latin typeface="+mj-lt"/>
          </a:endParaRPr>
        </a:p>
      </dgm:t>
    </dgm:pt>
    <dgm:pt modelId="{95DDD251-0F0F-4DEA-82C9-FD2A8A2163E2}" type="sibTrans" cxnId="{4A6154F0-2040-4EBD-868D-76B5821F53A6}">
      <dgm:prSet/>
      <dgm:spPr/>
      <dgm:t>
        <a:bodyPr/>
        <a:lstStyle/>
        <a:p>
          <a:endParaRPr lang="vi-VN" sz="2400">
            <a:latin typeface="+mj-lt"/>
          </a:endParaRPr>
        </a:p>
      </dgm:t>
    </dgm:pt>
    <dgm:pt modelId="{D0C2FE9E-1F6A-4F0D-9279-47E22192B9FD}">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C57E079A-95D3-4851-B10F-AEF292F8C46B}" type="parTrans" cxnId="{378BA77C-D6E6-4518-BDCB-8A9EC407D364}">
      <dgm:prSet/>
      <dgm:spPr/>
      <dgm:t>
        <a:bodyPr/>
        <a:lstStyle/>
        <a:p>
          <a:endParaRPr lang="vi-VN" sz="2400">
            <a:latin typeface="+mj-lt"/>
          </a:endParaRPr>
        </a:p>
      </dgm:t>
    </dgm:pt>
    <dgm:pt modelId="{56FCBBBD-44A5-43B6-B777-18D3DEC80964}" type="sibTrans" cxnId="{378BA77C-D6E6-4518-BDCB-8A9EC407D364}">
      <dgm:prSet/>
      <dgm:spPr/>
      <dgm:t>
        <a:bodyPr/>
        <a:lstStyle/>
        <a:p>
          <a:endParaRPr lang="vi-VN" sz="2400">
            <a:latin typeface="+mj-lt"/>
          </a:endParaRPr>
        </a:p>
      </dgm:t>
    </dgm:pt>
    <dgm:pt modelId="{53D41CA5-3A51-43D9-A66A-E4615AFCE80B}">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1CB82D32-2754-49D1-A89A-BB14988EB31C}" type="parTrans" cxnId="{6A194DE3-DBD5-418A-8F03-AC28BF4A396A}">
      <dgm:prSet/>
      <dgm:spPr/>
      <dgm:t>
        <a:bodyPr/>
        <a:lstStyle/>
        <a:p>
          <a:endParaRPr lang="vi-VN" sz="2400">
            <a:latin typeface="+mj-lt"/>
          </a:endParaRPr>
        </a:p>
      </dgm:t>
    </dgm:pt>
    <dgm:pt modelId="{FDAFD104-DA5F-4B8F-8AAA-E9475A255F11}" type="sibTrans" cxnId="{6A194DE3-DBD5-418A-8F03-AC28BF4A396A}">
      <dgm:prSet/>
      <dgm:spPr/>
      <dgm:t>
        <a:bodyPr/>
        <a:lstStyle/>
        <a:p>
          <a:endParaRPr lang="vi-VN" sz="2400">
            <a:latin typeface="+mj-lt"/>
          </a:endParaRPr>
        </a:p>
      </dgm:t>
    </dgm:pt>
    <dgm:pt modelId="{59A6026F-DDA4-4DC5-949B-4EBD59280878}" type="pres">
      <dgm:prSet presAssocID="{601A02F2-F18B-4F56-908C-5E103C27653C}" presName="Name0" presStyleCnt="0">
        <dgm:presLayoutVars>
          <dgm:chMax val="7"/>
          <dgm:chPref val="7"/>
          <dgm:dir/>
          <dgm:animLvl val="lvl"/>
        </dgm:presLayoutVars>
      </dgm:prSet>
      <dgm:spPr/>
    </dgm:pt>
    <dgm:pt modelId="{D6EFFBBB-9FB0-4E5B-A162-E938C8DC4A90}" type="pres">
      <dgm:prSet presAssocID="{D65B23E4-5A00-4DEB-8E58-024F03742CDA}" presName="Accent1" presStyleCnt="0"/>
      <dgm:spPr/>
    </dgm:pt>
    <dgm:pt modelId="{911C2959-D191-4C08-AB48-D5EB084278B9}" type="pres">
      <dgm:prSet presAssocID="{D65B23E4-5A00-4DEB-8E58-024F03742CDA}" presName="Accent" presStyleLbl="node1" presStyleIdx="0" presStyleCnt="3"/>
      <dgm:spPr>
        <a:solidFill>
          <a:srgbClr val="FF0000"/>
        </a:solidFill>
      </dgm:spPr>
    </dgm:pt>
    <dgm:pt modelId="{EAB28540-F40D-48CB-A0EC-3875F8C8C7A0}" type="pres">
      <dgm:prSet presAssocID="{D65B23E4-5A00-4DEB-8E58-024F03742CDA}" presName="Parent1" presStyleLbl="revTx" presStyleIdx="0" presStyleCnt="3" custLinFactNeighborX="1780" custLinFactNeighborY="-18805">
        <dgm:presLayoutVars>
          <dgm:chMax val="1"/>
          <dgm:chPref val="1"/>
          <dgm:bulletEnabled val="1"/>
        </dgm:presLayoutVars>
      </dgm:prSet>
      <dgm:spPr/>
    </dgm:pt>
    <dgm:pt modelId="{F964A2F0-1152-4DA4-A260-0A6858B93881}" type="pres">
      <dgm:prSet presAssocID="{D0C2FE9E-1F6A-4F0D-9279-47E22192B9FD}" presName="Accent2" presStyleCnt="0"/>
      <dgm:spPr/>
    </dgm:pt>
    <dgm:pt modelId="{3D4190A1-05EA-4E1B-BB57-E7B8B7723AEA}" type="pres">
      <dgm:prSet presAssocID="{D0C2FE9E-1F6A-4F0D-9279-47E22192B9FD}" presName="Accent" presStyleLbl="node1" presStyleIdx="1" presStyleCnt="3"/>
      <dgm:spPr/>
    </dgm:pt>
    <dgm:pt modelId="{582F23CC-F3C6-4836-8FAA-0BFFE3C2CD44}" type="pres">
      <dgm:prSet presAssocID="{D0C2FE9E-1F6A-4F0D-9279-47E22192B9FD}" presName="Parent2" presStyleLbl="revTx" presStyleIdx="1" presStyleCnt="3" custLinFactNeighborX="10429" custLinFactNeighborY="-12536">
        <dgm:presLayoutVars>
          <dgm:chMax val="1"/>
          <dgm:chPref val="1"/>
          <dgm:bulletEnabled val="1"/>
        </dgm:presLayoutVars>
      </dgm:prSet>
      <dgm:spPr/>
    </dgm:pt>
    <dgm:pt modelId="{1EFF6999-334B-4464-8CD2-41F90CC4F70F}" type="pres">
      <dgm:prSet presAssocID="{53D41CA5-3A51-43D9-A66A-E4615AFCE80B}" presName="Accent3" presStyleCnt="0"/>
      <dgm:spPr/>
    </dgm:pt>
    <dgm:pt modelId="{7479FD26-3164-4FD7-A68A-446C64DF1936}" type="pres">
      <dgm:prSet presAssocID="{53D41CA5-3A51-43D9-A66A-E4615AFCE80B}" presName="Accent" presStyleLbl="node1" presStyleIdx="2" presStyleCnt="3"/>
      <dgm:spPr/>
    </dgm:pt>
    <dgm:pt modelId="{ADB9CF01-07F0-4000-A6A3-B0DEAF5BAF7D}" type="pres">
      <dgm:prSet presAssocID="{53D41CA5-3A51-43D9-A66A-E4615AFCE80B}" presName="Parent3" presStyleLbl="revTx" presStyleIdx="2" presStyleCnt="3">
        <dgm:presLayoutVars>
          <dgm:chMax val="1"/>
          <dgm:chPref val="1"/>
          <dgm:bulletEnabled val="1"/>
        </dgm:presLayoutVars>
      </dgm:prSet>
      <dgm:spPr/>
    </dgm:pt>
  </dgm:ptLst>
  <dgm:cxnLst>
    <dgm:cxn modelId="{F0452809-955B-41A7-A0B1-60737E9BE78A}" type="presOf" srcId="{601A02F2-F18B-4F56-908C-5E103C27653C}" destId="{59A6026F-DDA4-4DC5-949B-4EBD59280878}" srcOrd="0" destOrd="0" presId="urn:microsoft.com/office/officeart/2009/layout/CircleArrowProcess"/>
    <dgm:cxn modelId="{5ADC020B-DF45-4E8E-9490-A016328EF5BB}" type="presOf" srcId="{D0C2FE9E-1F6A-4F0D-9279-47E22192B9FD}" destId="{582F23CC-F3C6-4836-8FAA-0BFFE3C2CD44}" srcOrd="0" destOrd="0" presId="urn:microsoft.com/office/officeart/2009/layout/CircleArrowProcess"/>
    <dgm:cxn modelId="{74FFEC6B-92DA-46D5-8310-9571440619E8}" type="presOf" srcId="{53D41CA5-3A51-43D9-A66A-E4615AFCE80B}" destId="{ADB9CF01-07F0-4000-A6A3-B0DEAF5BAF7D}" srcOrd="0" destOrd="0" presId="urn:microsoft.com/office/officeart/2009/layout/CircleArrowProcess"/>
    <dgm:cxn modelId="{378BA77C-D6E6-4518-BDCB-8A9EC407D364}" srcId="{601A02F2-F18B-4F56-908C-5E103C27653C}" destId="{D0C2FE9E-1F6A-4F0D-9279-47E22192B9FD}" srcOrd="1" destOrd="0" parTransId="{C57E079A-95D3-4851-B10F-AEF292F8C46B}" sibTransId="{56FCBBBD-44A5-43B6-B777-18D3DEC80964}"/>
    <dgm:cxn modelId="{6A194DE3-DBD5-418A-8F03-AC28BF4A396A}" srcId="{601A02F2-F18B-4F56-908C-5E103C27653C}" destId="{53D41CA5-3A51-43D9-A66A-E4615AFCE80B}" srcOrd="2" destOrd="0" parTransId="{1CB82D32-2754-49D1-A89A-BB14988EB31C}" sibTransId="{FDAFD104-DA5F-4B8F-8AAA-E9475A255F11}"/>
    <dgm:cxn modelId="{4A6154F0-2040-4EBD-868D-76B5821F53A6}" srcId="{601A02F2-F18B-4F56-908C-5E103C27653C}" destId="{D65B23E4-5A00-4DEB-8E58-024F03742CDA}" srcOrd="0" destOrd="0" parTransId="{9F773910-21D1-432E-9281-9C25165A26C4}" sibTransId="{95DDD251-0F0F-4DEA-82C9-FD2A8A2163E2}"/>
    <dgm:cxn modelId="{56FCF8FD-7EF9-4F57-A7B2-A66826A5D90B}" type="presOf" srcId="{D65B23E4-5A00-4DEB-8E58-024F03742CDA}" destId="{EAB28540-F40D-48CB-A0EC-3875F8C8C7A0}" srcOrd="0" destOrd="0" presId="urn:microsoft.com/office/officeart/2009/layout/CircleArrowProcess"/>
    <dgm:cxn modelId="{B45B03AB-9035-4E69-92AE-6A91D9CBDA49}" type="presParOf" srcId="{59A6026F-DDA4-4DC5-949B-4EBD59280878}" destId="{D6EFFBBB-9FB0-4E5B-A162-E938C8DC4A90}" srcOrd="0" destOrd="0" presId="urn:microsoft.com/office/officeart/2009/layout/CircleArrowProcess"/>
    <dgm:cxn modelId="{DB313613-CF4D-47FE-B25D-65D517B05860}" type="presParOf" srcId="{D6EFFBBB-9FB0-4E5B-A162-E938C8DC4A90}" destId="{911C2959-D191-4C08-AB48-D5EB084278B9}" srcOrd="0" destOrd="0" presId="urn:microsoft.com/office/officeart/2009/layout/CircleArrowProcess"/>
    <dgm:cxn modelId="{B0F0628D-0372-4ACA-AF75-58F24128E424}" type="presParOf" srcId="{59A6026F-DDA4-4DC5-949B-4EBD59280878}" destId="{EAB28540-F40D-48CB-A0EC-3875F8C8C7A0}" srcOrd="1" destOrd="0" presId="urn:microsoft.com/office/officeart/2009/layout/CircleArrowProcess"/>
    <dgm:cxn modelId="{0AF0A095-5A2D-497E-8869-0A0422121C98}" type="presParOf" srcId="{59A6026F-DDA4-4DC5-949B-4EBD59280878}" destId="{F964A2F0-1152-4DA4-A260-0A6858B93881}" srcOrd="2" destOrd="0" presId="urn:microsoft.com/office/officeart/2009/layout/CircleArrowProcess"/>
    <dgm:cxn modelId="{6251A06D-C48E-483E-A093-8B8F2BDF097A}" type="presParOf" srcId="{F964A2F0-1152-4DA4-A260-0A6858B93881}" destId="{3D4190A1-05EA-4E1B-BB57-E7B8B7723AEA}" srcOrd="0" destOrd="0" presId="urn:microsoft.com/office/officeart/2009/layout/CircleArrowProcess"/>
    <dgm:cxn modelId="{CB925D1E-8748-4E0E-AD83-E897E59AE693}" type="presParOf" srcId="{59A6026F-DDA4-4DC5-949B-4EBD59280878}" destId="{582F23CC-F3C6-4836-8FAA-0BFFE3C2CD44}" srcOrd="3" destOrd="0" presId="urn:microsoft.com/office/officeart/2009/layout/CircleArrowProcess"/>
    <dgm:cxn modelId="{85A76538-90F5-48FA-9B6F-0A129C18B2A8}" type="presParOf" srcId="{59A6026F-DDA4-4DC5-949B-4EBD59280878}" destId="{1EFF6999-334B-4464-8CD2-41F90CC4F70F}" srcOrd="4" destOrd="0" presId="urn:microsoft.com/office/officeart/2009/layout/CircleArrowProcess"/>
    <dgm:cxn modelId="{E57B62C8-0C4C-4BD1-9A49-A897D6FD96DD}" type="presParOf" srcId="{1EFF6999-334B-4464-8CD2-41F90CC4F70F}" destId="{7479FD26-3164-4FD7-A68A-446C64DF1936}" srcOrd="0" destOrd="0" presId="urn:microsoft.com/office/officeart/2009/layout/CircleArrowProcess"/>
    <dgm:cxn modelId="{E189CCBA-1313-459E-8675-0BBE0942D14A}" type="presParOf" srcId="{59A6026F-DDA4-4DC5-949B-4EBD59280878}" destId="{ADB9CF01-07F0-4000-A6A3-B0DEAF5BAF7D}"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D1E0A7-ABB4-48EB-9798-6CD88978C82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vi-VN"/>
        </a:p>
      </dgm:t>
    </dgm:pt>
    <dgm:pt modelId="{A7B46194-7A85-4370-8F27-C76CE92D2731}">
      <dgm:prSet phldrT="[Văn bản]" custT="1"/>
      <dgm:spPr/>
      <dgm:t>
        <a:bodyPr/>
        <a:lstStyle/>
        <a:p>
          <a:r>
            <a:rPr lang="vi-VN" sz="2000" dirty="0" err="1">
              <a:latin typeface="+mj-lt"/>
            </a:rPr>
            <a:t>Thành</a:t>
          </a:r>
          <a:r>
            <a:rPr lang="vi-VN" sz="2000" dirty="0">
              <a:latin typeface="+mj-lt"/>
            </a:rPr>
            <a:t> </a:t>
          </a:r>
          <a:r>
            <a:rPr lang="vi-VN" sz="2000" dirty="0" err="1">
              <a:latin typeface="+mj-lt"/>
            </a:rPr>
            <a:t>phần</a:t>
          </a:r>
          <a:r>
            <a:rPr lang="vi-VN" sz="2000" dirty="0">
              <a:latin typeface="+mj-lt"/>
            </a:rPr>
            <a:t> </a:t>
          </a:r>
          <a:r>
            <a:rPr lang="vi-VN" sz="2000" dirty="0" err="1">
              <a:latin typeface="+mj-lt"/>
            </a:rPr>
            <a:t>khoáng</a:t>
          </a:r>
          <a:r>
            <a:rPr lang="vi-VN" sz="2000" dirty="0">
              <a:latin typeface="+mj-lt"/>
            </a:rPr>
            <a:t> </a:t>
          </a:r>
          <a:r>
            <a:rPr lang="vi-VN" sz="2000" dirty="0" err="1">
              <a:latin typeface="+mj-lt"/>
            </a:rPr>
            <a:t>vật</a:t>
          </a:r>
          <a:endParaRPr lang="vi-VN" sz="2000" dirty="0">
            <a:latin typeface="+mj-lt"/>
          </a:endParaRPr>
        </a:p>
      </dgm:t>
    </dgm:pt>
    <dgm:pt modelId="{454FECFD-6633-41F8-8EFE-ABEB77CB87F9}" type="parTrans" cxnId="{E67801F8-7636-4CBB-BAE8-CAEEE43DEBB7}">
      <dgm:prSet/>
      <dgm:spPr/>
      <dgm:t>
        <a:bodyPr/>
        <a:lstStyle/>
        <a:p>
          <a:endParaRPr lang="vi-VN" sz="2000">
            <a:latin typeface="+mj-lt"/>
          </a:endParaRPr>
        </a:p>
      </dgm:t>
    </dgm:pt>
    <dgm:pt modelId="{A1E4AB44-FDEB-44A7-980A-934304CC563C}" type="sibTrans" cxnId="{E67801F8-7636-4CBB-BAE8-CAEEE43DEBB7}">
      <dgm:prSet/>
      <dgm:spPr/>
      <dgm:t>
        <a:bodyPr/>
        <a:lstStyle/>
        <a:p>
          <a:endParaRPr lang="vi-VN" sz="2000">
            <a:latin typeface="+mj-lt"/>
          </a:endParaRPr>
        </a:p>
      </dgm:t>
    </dgm:pt>
    <dgm:pt modelId="{5752EA9F-31E2-4843-AA7A-1513350409CE}">
      <dgm:prSet phldrT="[Văn bản]" custT="1"/>
      <dgm:spPr/>
      <dgm:t>
        <a:bodyPr/>
        <a:lstStyle/>
        <a:p>
          <a:r>
            <a:rPr lang="vi-VN" sz="2000" dirty="0" err="1">
              <a:latin typeface="+mj-lt"/>
            </a:rPr>
            <a:t>Hàm</a:t>
          </a:r>
          <a:r>
            <a:rPr lang="vi-VN" sz="2000" dirty="0">
              <a:latin typeface="+mj-lt"/>
            </a:rPr>
            <a:t> </a:t>
          </a:r>
          <a:r>
            <a:rPr lang="vi-VN" sz="2000" dirty="0" err="1">
              <a:latin typeface="+mj-lt"/>
            </a:rPr>
            <a:t>lượng</a:t>
          </a:r>
          <a:r>
            <a:rPr lang="vi-VN" sz="2000" dirty="0">
              <a:latin typeface="+mj-lt"/>
            </a:rPr>
            <a:t> </a:t>
          </a:r>
          <a:r>
            <a:rPr lang="vi-VN" sz="2000" dirty="0" err="1">
              <a:latin typeface="+mj-lt"/>
            </a:rPr>
            <a:t>chất</a:t>
          </a:r>
          <a:r>
            <a:rPr lang="vi-VN" sz="2000" dirty="0">
              <a:latin typeface="+mj-lt"/>
            </a:rPr>
            <a:t> </a:t>
          </a:r>
          <a:r>
            <a:rPr lang="vi-VN" sz="2000" dirty="0" err="1">
              <a:latin typeface="+mj-lt"/>
            </a:rPr>
            <a:t>hữu</a:t>
          </a:r>
          <a:r>
            <a:rPr lang="vi-VN" sz="2000" dirty="0">
              <a:latin typeface="+mj-lt"/>
            </a:rPr>
            <a:t> cơ</a:t>
          </a:r>
        </a:p>
      </dgm:t>
    </dgm:pt>
    <dgm:pt modelId="{6C9F3BF6-B910-4674-AC37-F46C2DF38BF4}" type="parTrans" cxnId="{B883350E-4598-4705-8E50-EF1120F0CA01}">
      <dgm:prSet/>
      <dgm:spPr/>
      <dgm:t>
        <a:bodyPr/>
        <a:lstStyle/>
        <a:p>
          <a:endParaRPr lang="vi-VN" sz="2000">
            <a:latin typeface="+mj-lt"/>
          </a:endParaRPr>
        </a:p>
      </dgm:t>
    </dgm:pt>
    <dgm:pt modelId="{0CDBECD2-FFE8-437C-A22E-FCBEFCD34C06}" type="sibTrans" cxnId="{B883350E-4598-4705-8E50-EF1120F0CA01}">
      <dgm:prSet/>
      <dgm:spPr/>
      <dgm:t>
        <a:bodyPr/>
        <a:lstStyle/>
        <a:p>
          <a:endParaRPr lang="vi-VN" sz="2000">
            <a:latin typeface="+mj-lt"/>
          </a:endParaRPr>
        </a:p>
      </dgm:t>
    </dgm:pt>
    <dgm:pt modelId="{066CB409-BEE6-4AAC-9088-A30068850898}">
      <dgm:prSet phldrT="[Văn bản]" custT="1"/>
      <dgm:spPr/>
      <dgm:t>
        <a:bodyPr/>
        <a:lstStyle/>
        <a:p>
          <a:r>
            <a:rPr lang="vi-VN" sz="2000" dirty="0" err="1">
              <a:latin typeface="+mj-lt"/>
            </a:rPr>
            <a:t>Thành</a:t>
          </a:r>
          <a:r>
            <a:rPr lang="vi-VN" sz="2000" dirty="0">
              <a:latin typeface="+mj-lt"/>
            </a:rPr>
            <a:t> </a:t>
          </a:r>
          <a:r>
            <a:rPr lang="vi-VN" sz="2000" dirty="0" err="1">
              <a:latin typeface="+mj-lt"/>
            </a:rPr>
            <a:t>phần</a:t>
          </a:r>
          <a:r>
            <a:rPr lang="vi-VN" sz="2000" dirty="0">
              <a:latin typeface="+mj-lt"/>
            </a:rPr>
            <a:t> cơ </a:t>
          </a:r>
          <a:r>
            <a:rPr lang="vi-VN" sz="2000" dirty="0" err="1">
              <a:latin typeface="+mj-lt"/>
            </a:rPr>
            <a:t>giới</a:t>
          </a:r>
          <a:endParaRPr lang="vi-VN" sz="2000" dirty="0">
            <a:latin typeface="+mj-lt"/>
          </a:endParaRPr>
        </a:p>
      </dgm:t>
    </dgm:pt>
    <dgm:pt modelId="{CCDCD0E4-7596-4D7F-9331-75D78E65C1CE}" type="parTrans" cxnId="{74959F90-F702-4E58-8EDF-CEC41428D5E1}">
      <dgm:prSet/>
      <dgm:spPr/>
      <dgm:t>
        <a:bodyPr/>
        <a:lstStyle/>
        <a:p>
          <a:endParaRPr lang="vi-VN" sz="2000">
            <a:latin typeface="+mj-lt"/>
          </a:endParaRPr>
        </a:p>
      </dgm:t>
    </dgm:pt>
    <dgm:pt modelId="{EBBF8B5B-C392-4C6E-A9A7-1A05B5E90CB2}" type="sibTrans" cxnId="{74959F90-F702-4E58-8EDF-CEC41428D5E1}">
      <dgm:prSet/>
      <dgm:spPr/>
      <dgm:t>
        <a:bodyPr/>
        <a:lstStyle/>
        <a:p>
          <a:endParaRPr lang="vi-VN" sz="2000">
            <a:latin typeface="+mj-lt"/>
          </a:endParaRPr>
        </a:p>
      </dgm:t>
    </dgm:pt>
    <dgm:pt modelId="{42B07A1B-78F1-455D-8763-5354EE161133}">
      <dgm:prSet custT="1"/>
      <dgm:spPr/>
      <dgm:t>
        <a:bodyPr/>
        <a:lstStyle/>
        <a:p>
          <a:endParaRPr lang="vi-VN" sz="2000" dirty="0">
            <a:latin typeface="+mj-lt"/>
          </a:endParaRPr>
        </a:p>
      </dgm:t>
    </dgm:pt>
    <dgm:pt modelId="{281D5A90-A084-4A00-BA74-753A34128926}" type="parTrans" cxnId="{46F0F986-07EA-4DA4-93EC-62376858004A}">
      <dgm:prSet/>
      <dgm:spPr/>
      <dgm:t>
        <a:bodyPr/>
        <a:lstStyle/>
        <a:p>
          <a:endParaRPr lang="vi-VN" sz="2000">
            <a:latin typeface="+mj-lt"/>
          </a:endParaRPr>
        </a:p>
      </dgm:t>
    </dgm:pt>
    <dgm:pt modelId="{DBFC371A-68C9-4A44-9E96-FE55DE35991B}" type="sibTrans" cxnId="{46F0F986-07EA-4DA4-93EC-62376858004A}">
      <dgm:prSet/>
      <dgm:spPr/>
      <dgm:t>
        <a:bodyPr/>
        <a:lstStyle/>
        <a:p>
          <a:endParaRPr lang="vi-VN" sz="2000">
            <a:latin typeface="+mj-lt"/>
          </a:endParaRPr>
        </a:p>
      </dgm:t>
    </dgm:pt>
    <dgm:pt modelId="{D59F44B6-9D05-4E50-9E39-0891A7B258C2}" type="pres">
      <dgm:prSet presAssocID="{9BD1E0A7-ABB4-48EB-9798-6CD88978C824}" presName="linear" presStyleCnt="0">
        <dgm:presLayoutVars>
          <dgm:dir/>
          <dgm:animLvl val="lvl"/>
          <dgm:resizeHandles val="exact"/>
        </dgm:presLayoutVars>
      </dgm:prSet>
      <dgm:spPr/>
    </dgm:pt>
    <dgm:pt modelId="{3F0C6BF9-19F2-4245-B97E-7DFD3B229EB1}" type="pres">
      <dgm:prSet presAssocID="{A7B46194-7A85-4370-8F27-C76CE92D2731}" presName="parentLin" presStyleCnt="0"/>
      <dgm:spPr/>
    </dgm:pt>
    <dgm:pt modelId="{2B189720-C00D-4130-9091-54EB7D2912F5}" type="pres">
      <dgm:prSet presAssocID="{A7B46194-7A85-4370-8F27-C76CE92D2731}" presName="parentLeftMargin" presStyleLbl="node1" presStyleIdx="0" presStyleCnt="3"/>
      <dgm:spPr/>
    </dgm:pt>
    <dgm:pt modelId="{CF2FF469-B83F-44CC-BB35-EC1AA5387BF0}" type="pres">
      <dgm:prSet presAssocID="{A7B46194-7A85-4370-8F27-C76CE92D2731}" presName="parentText" presStyleLbl="node1" presStyleIdx="0" presStyleCnt="3" custScaleX="108015">
        <dgm:presLayoutVars>
          <dgm:chMax val="0"/>
          <dgm:bulletEnabled val="1"/>
        </dgm:presLayoutVars>
      </dgm:prSet>
      <dgm:spPr/>
    </dgm:pt>
    <dgm:pt modelId="{134D79F6-15E7-4E75-ABF2-AAE4165B33E4}" type="pres">
      <dgm:prSet presAssocID="{A7B46194-7A85-4370-8F27-C76CE92D2731}" presName="negativeSpace" presStyleCnt="0"/>
      <dgm:spPr/>
    </dgm:pt>
    <dgm:pt modelId="{B00F669D-FC57-473E-A2FF-0A7E0FCE4F00}" type="pres">
      <dgm:prSet presAssocID="{A7B46194-7A85-4370-8F27-C76CE92D2731}" presName="childText" presStyleLbl="conFgAcc1" presStyleIdx="0" presStyleCnt="3">
        <dgm:presLayoutVars>
          <dgm:bulletEnabled val="1"/>
        </dgm:presLayoutVars>
      </dgm:prSet>
      <dgm:spPr/>
    </dgm:pt>
    <dgm:pt modelId="{CDB1EA69-C814-4ABF-9CEF-C940DCE06716}" type="pres">
      <dgm:prSet presAssocID="{A1E4AB44-FDEB-44A7-980A-934304CC563C}" presName="spaceBetweenRectangles" presStyleCnt="0"/>
      <dgm:spPr/>
    </dgm:pt>
    <dgm:pt modelId="{A08A11AA-25EA-4FCF-839E-612B5B40CF09}" type="pres">
      <dgm:prSet presAssocID="{5752EA9F-31E2-4843-AA7A-1513350409CE}" presName="parentLin" presStyleCnt="0"/>
      <dgm:spPr/>
    </dgm:pt>
    <dgm:pt modelId="{85F7CDCE-EC93-4415-AB33-551B232396EE}" type="pres">
      <dgm:prSet presAssocID="{5752EA9F-31E2-4843-AA7A-1513350409CE}" presName="parentLeftMargin" presStyleLbl="node1" presStyleIdx="0" presStyleCnt="3"/>
      <dgm:spPr/>
    </dgm:pt>
    <dgm:pt modelId="{6E2891FF-BA01-472F-BBC7-465534EC558E}" type="pres">
      <dgm:prSet presAssocID="{5752EA9F-31E2-4843-AA7A-1513350409CE}" presName="parentText" presStyleLbl="node1" presStyleIdx="1" presStyleCnt="3" custScaleX="108015">
        <dgm:presLayoutVars>
          <dgm:chMax val="0"/>
          <dgm:bulletEnabled val="1"/>
        </dgm:presLayoutVars>
      </dgm:prSet>
      <dgm:spPr/>
    </dgm:pt>
    <dgm:pt modelId="{B194B95D-4866-43B6-AC94-4742D68342B5}" type="pres">
      <dgm:prSet presAssocID="{5752EA9F-31E2-4843-AA7A-1513350409CE}" presName="negativeSpace" presStyleCnt="0"/>
      <dgm:spPr/>
    </dgm:pt>
    <dgm:pt modelId="{B9F6B5BA-895B-4D56-AF37-8537F241948A}" type="pres">
      <dgm:prSet presAssocID="{5752EA9F-31E2-4843-AA7A-1513350409CE}" presName="childText" presStyleLbl="conFgAcc1" presStyleIdx="1" presStyleCnt="3">
        <dgm:presLayoutVars>
          <dgm:bulletEnabled val="1"/>
        </dgm:presLayoutVars>
      </dgm:prSet>
      <dgm:spPr/>
    </dgm:pt>
    <dgm:pt modelId="{3AF99971-78C6-454B-B607-DF5456745ED3}" type="pres">
      <dgm:prSet presAssocID="{0CDBECD2-FFE8-437C-A22E-FCBEFCD34C06}" presName="spaceBetweenRectangles" presStyleCnt="0"/>
      <dgm:spPr/>
    </dgm:pt>
    <dgm:pt modelId="{511623F8-879B-4A61-9376-AF25B4908C7F}" type="pres">
      <dgm:prSet presAssocID="{066CB409-BEE6-4AAC-9088-A30068850898}" presName="parentLin" presStyleCnt="0"/>
      <dgm:spPr/>
    </dgm:pt>
    <dgm:pt modelId="{6CE9C3E5-582A-44E7-8BCC-408DD2103877}" type="pres">
      <dgm:prSet presAssocID="{066CB409-BEE6-4AAC-9088-A30068850898}" presName="parentLeftMargin" presStyleLbl="node1" presStyleIdx="1" presStyleCnt="3"/>
      <dgm:spPr/>
    </dgm:pt>
    <dgm:pt modelId="{3A6E2EE5-51C6-490D-9B50-3B8AC14AF311}" type="pres">
      <dgm:prSet presAssocID="{066CB409-BEE6-4AAC-9088-A30068850898}" presName="parentText" presStyleLbl="node1" presStyleIdx="2" presStyleCnt="3" custScaleX="108015">
        <dgm:presLayoutVars>
          <dgm:chMax val="0"/>
          <dgm:bulletEnabled val="1"/>
        </dgm:presLayoutVars>
      </dgm:prSet>
      <dgm:spPr/>
    </dgm:pt>
    <dgm:pt modelId="{D22B8CB5-6462-4894-9667-F43B0C94F008}" type="pres">
      <dgm:prSet presAssocID="{066CB409-BEE6-4AAC-9088-A30068850898}" presName="negativeSpace" presStyleCnt="0"/>
      <dgm:spPr/>
    </dgm:pt>
    <dgm:pt modelId="{8D7AE248-B094-4565-B1E0-CBC443B47D36}" type="pres">
      <dgm:prSet presAssocID="{066CB409-BEE6-4AAC-9088-A30068850898}" presName="childText" presStyleLbl="conFgAcc1" presStyleIdx="2" presStyleCnt="3">
        <dgm:presLayoutVars>
          <dgm:bulletEnabled val="1"/>
        </dgm:presLayoutVars>
      </dgm:prSet>
      <dgm:spPr/>
    </dgm:pt>
  </dgm:ptLst>
  <dgm:cxnLst>
    <dgm:cxn modelId="{B883350E-4598-4705-8E50-EF1120F0CA01}" srcId="{9BD1E0A7-ABB4-48EB-9798-6CD88978C824}" destId="{5752EA9F-31E2-4843-AA7A-1513350409CE}" srcOrd="1" destOrd="0" parTransId="{6C9F3BF6-B910-4674-AC37-F46C2DF38BF4}" sibTransId="{0CDBECD2-FFE8-437C-A22E-FCBEFCD34C06}"/>
    <dgm:cxn modelId="{E4948F27-E2A9-4839-9FA1-881EA2BE233D}" type="presOf" srcId="{42B07A1B-78F1-455D-8763-5354EE161133}" destId="{B00F669D-FC57-473E-A2FF-0A7E0FCE4F00}" srcOrd="0" destOrd="0" presId="urn:microsoft.com/office/officeart/2005/8/layout/list1"/>
    <dgm:cxn modelId="{56395353-7FB1-4856-A3AF-FFF3A84228CC}" type="presOf" srcId="{066CB409-BEE6-4AAC-9088-A30068850898}" destId="{6CE9C3E5-582A-44E7-8BCC-408DD2103877}" srcOrd="0" destOrd="0" presId="urn:microsoft.com/office/officeart/2005/8/layout/list1"/>
    <dgm:cxn modelId="{46F0F986-07EA-4DA4-93EC-62376858004A}" srcId="{A7B46194-7A85-4370-8F27-C76CE92D2731}" destId="{42B07A1B-78F1-455D-8763-5354EE161133}" srcOrd="0" destOrd="0" parTransId="{281D5A90-A084-4A00-BA74-753A34128926}" sibTransId="{DBFC371A-68C9-4A44-9E96-FE55DE35991B}"/>
    <dgm:cxn modelId="{74959F90-F702-4E58-8EDF-CEC41428D5E1}" srcId="{9BD1E0A7-ABB4-48EB-9798-6CD88978C824}" destId="{066CB409-BEE6-4AAC-9088-A30068850898}" srcOrd="2" destOrd="0" parTransId="{CCDCD0E4-7596-4D7F-9331-75D78E65C1CE}" sibTransId="{EBBF8B5B-C392-4C6E-A9A7-1A05B5E90CB2}"/>
    <dgm:cxn modelId="{89BA9F9F-C140-4C13-B134-C1439023713E}" type="presOf" srcId="{9BD1E0A7-ABB4-48EB-9798-6CD88978C824}" destId="{D59F44B6-9D05-4E50-9E39-0891A7B258C2}" srcOrd="0" destOrd="0" presId="urn:microsoft.com/office/officeart/2005/8/layout/list1"/>
    <dgm:cxn modelId="{28B423AD-D5BB-42A6-8E3F-450F00DBFD47}" type="presOf" srcId="{066CB409-BEE6-4AAC-9088-A30068850898}" destId="{3A6E2EE5-51C6-490D-9B50-3B8AC14AF311}" srcOrd="1" destOrd="0" presId="urn:microsoft.com/office/officeart/2005/8/layout/list1"/>
    <dgm:cxn modelId="{33A895BE-BB6E-42E9-B211-89838FF64561}" type="presOf" srcId="{A7B46194-7A85-4370-8F27-C76CE92D2731}" destId="{CF2FF469-B83F-44CC-BB35-EC1AA5387BF0}" srcOrd="1" destOrd="0" presId="urn:microsoft.com/office/officeart/2005/8/layout/list1"/>
    <dgm:cxn modelId="{1995AFC1-B81C-40E2-BDAA-5479C92CAA08}" type="presOf" srcId="{5752EA9F-31E2-4843-AA7A-1513350409CE}" destId="{85F7CDCE-EC93-4415-AB33-551B232396EE}" srcOrd="0" destOrd="0" presId="urn:microsoft.com/office/officeart/2005/8/layout/list1"/>
    <dgm:cxn modelId="{8F3305C9-5CF2-4497-8E6B-402C9896701E}" type="presOf" srcId="{5752EA9F-31E2-4843-AA7A-1513350409CE}" destId="{6E2891FF-BA01-472F-BBC7-465534EC558E}" srcOrd="1" destOrd="0" presId="urn:microsoft.com/office/officeart/2005/8/layout/list1"/>
    <dgm:cxn modelId="{7238DBED-135F-4572-BD8F-4088A579B445}" type="presOf" srcId="{A7B46194-7A85-4370-8F27-C76CE92D2731}" destId="{2B189720-C00D-4130-9091-54EB7D2912F5}" srcOrd="0" destOrd="0" presId="urn:microsoft.com/office/officeart/2005/8/layout/list1"/>
    <dgm:cxn modelId="{E67801F8-7636-4CBB-BAE8-CAEEE43DEBB7}" srcId="{9BD1E0A7-ABB4-48EB-9798-6CD88978C824}" destId="{A7B46194-7A85-4370-8F27-C76CE92D2731}" srcOrd="0" destOrd="0" parTransId="{454FECFD-6633-41F8-8EFE-ABEB77CB87F9}" sibTransId="{A1E4AB44-FDEB-44A7-980A-934304CC563C}"/>
    <dgm:cxn modelId="{11BC0C88-5AAD-4FC4-8B36-9A53B349EE47}" type="presParOf" srcId="{D59F44B6-9D05-4E50-9E39-0891A7B258C2}" destId="{3F0C6BF9-19F2-4245-B97E-7DFD3B229EB1}" srcOrd="0" destOrd="0" presId="urn:microsoft.com/office/officeart/2005/8/layout/list1"/>
    <dgm:cxn modelId="{572AA380-96A8-409E-932A-507BE54EC3AF}" type="presParOf" srcId="{3F0C6BF9-19F2-4245-B97E-7DFD3B229EB1}" destId="{2B189720-C00D-4130-9091-54EB7D2912F5}" srcOrd="0" destOrd="0" presId="urn:microsoft.com/office/officeart/2005/8/layout/list1"/>
    <dgm:cxn modelId="{FD909C51-8FC6-4649-A2A0-435F69B46C70}" type="presParOf" srcId="{3F0C6BF9-19F2-4245-B97E-7DFD3B229EB1}" destId="{CF2FF469-B83F-44CC-BB35-EC1AA5387BF0}" srcOrd="1" destOrd="0" presId="urn:microsoft.com/office/officeart/2005/8/layout/list1"/>
    <dgm:cxn modelId="{B48CF438-A59D-4BC5-A5FF-767AE5D32F24}" type="presParOf" srcId="{D59F44B6-9D05-4E50-9E39-0891A7B258C2}" destId="{134D79F6-15E7-4E75-ABF2-AAE4165B33E4}" srcOrd="1" destOrd="0" presId="urn:microsoft.com/office/officeart/2005/8/layout/list1"/>
    <dgm:cxn modelId="{30B31E25-417C-4328-9FD1-2686AB771AA6}" type="presParOf" srcId="{D59F44B6-9D05-4E50-9E39-0891A7B258C2}" destId="{B00F669D-FC57-473E-A2FF-0A7E0FCE4F00}" srcOrd="2" destOrd="0" presId="urn:microsoft.com/office/officeart/2005/8/layout/list1"/>
    <dgm:cxn modelId="{45485E9F-4A7B-4E55-B3DA-9CD00A2E22A0}" type="presParOf" srcId="{D59F44B6-9D05-4E50-9E39-0891A7B258C2}" destId="{CDB1EA69-C814-4ABF-9CEF-C940DCE06716}" srcOrd="3" destOrd="0" presId="urn:microsoft.com/office/officeart/2005/8/layout/list1"/>
    <dgm:cxn modelId="{E6500C21-0DEA-469A-B209-DB5568F3C2A6}" type="presParOf" srcId="{D59F44B6-9D05-4E50-9E39-0891A7B258C2}" destId="{A08A11AA-25EA-4FCF-839E-612B5B40CF09}" srcOrd="4" destOrd="0" presId="urn:microsoft.com/office/officeart/2005/8/layout/list1"/>
    <dgm:cxn modelId="{5E258CC3-0C7F-493B-9728-552EF8711FB5}" type="presParOf" srcId="{A08A11AA-25EA-4FCF-839E-612B5B40CF09}" destId="{85F7CDCE-EC93-4415-AB33-551B232396EE}" srcOrd="0" destOrd="0" presId="urn:microsoft.com/office/officeart/2005/8/layout/list1"/>
    <dgm:cxn modelId="{E0E6EA0C-D2EA-4952-82E6-4B962E7F9863}" type="presParOf" srcId="{A08A11AA-25EA-4FCF-839E-612B5B40CF09}" destId="{6E2891FF-BA01-472F-BBC7-465534EC558E}" srcOrd="1" destOrd="0" presId="urn:microsoft.com/office/officeart/2005/8/layout/list1"/>
    <dgm:cxn modelId="{3AEC268D-5F72-4CD3-929C-E08AB6D33A5C}" type="presParOf" srcId="{D59F44B6-9D05-4E50-9E39-0891A7B258C2}" destId="{B194B95D-4866-43B6-AC94-4742D68342B5}" srcOrd="5" destOrd="0" presId="urn:microsoft.com/office/officeart/2005/8/layout/list1"/>
    <dgm:cxn modelId="{D3D25AB2-C109-4004-90AB-07489D128881}" type="presParOf" srcId="{D59F44B6-9D05-4E50-9E39-0891A7B258C2}" destId="{B9F6B5BA-895B-4D56-AF37-8537F241948A}" srcOrd="6" destOrd="0" presId="urn:microsoft.com/office/officeart/2005/8/layout/list1"/>
    <dgm:cxn modelId="{7265E952-72AC-4D00-A4AA-C4704ABDEA34}" type="presParOf" srcId="{D59F44B6-9D05-4E50-9E39-0891A7B258C2}" destId="{3AF99971-78C6-454B-B607-DF5456745ED3}" srcOrd="7" destOrd="0" presId="urn:microsoft.com/office/officeart/2005/8/layout/list1"/>
    <dgm:cxn modelId="{1B3D463F-9F04-401B-820F-3881D446FD65}" type="presParOf" srcId="{D59F44B6-9D05-4E50-9E39-0891A7B258C2}" destId="{511623F8-879B-4A61-9376-AF25B4908C7F}" srcOrd="8" destOrd="0" presId="urn:microsoft.com/office/officeart/2005/8/layout/list1"/>
    <dgm:cxn modelId="{1B8337D4-A204-4628-8DB0-5D71808CC5A2}" type="presParOf" srcId="{511623F8-879B-4A61-9376-AF25B4908C7F}" destId="{6CE9C3E5-582A-44E7-8BCC-408DD2103877}" srcOrd="0" destOrd="0" presId="urn:microsoft.com/office/officeart/2005/8/layout/list1"/>
    <dgm:cxn modelId="{2752872D-2797-4B54-8CC2-0712412BA3AC}" type="presParOf" srcId="{511623F8-879B-4A61-9376-AF25B4908C7F}" destId="{3A6E2EE5-51C6-490D-9B50-3B8AC14AF311}" srcOrd="1" destOrd="0" presId="urn:microsoft.com/office/officeart/2005/8/layout/list1"/>
    <dgm:cxn modelId="{D7847BD2-9692-494C-8D52-F6F0F450A95A}" type="presParOf" srcId="{D59F44B6-9D05-4E50-9E39-0891A7B258C2}" destId="{D22B8CB5-6462-4894-9667-F43B0C94F008}" srcOrd="9" destOrd="0" presId="urn:microsoft.com/office/officeart/2005/8/layout/list1"/>
    <dgm:cxn modelId="{B6649AB1-4189-4FEF-A451-BA07F1CEFA6E}" type="presParOf" srcId="{D59F44B6-9D05-4E50-9E39-0891A7B258C2}" destId="{8D7AE248-B094-4565-B1E0-CBC443B47D36}"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1A02F2-F18B-4F56-908C-5E103C27653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vi-VN"/>
        </a:p>
      </dgm:t>
    </dgm:pt>
    <dgm:pt modelId="{D65B23E4-5A00-4DEB-8E58-024F03742CDA}">
      <dgm:prSet phldrT="[Văn bản]"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9F773910-21D1-432E-9281-9C25165A26C4}" type="parTrans" cxnId="{4A6154F0-2040-4EBD-868D-76B5821F53A6}">
      <dgm:prSet/>
      <dgm:spPr/>
      <dgm:t>
        <a:bodyPr/>
        <a:lstStyle/>
        <a:p>
          <a:endParaRPr lang="vi-VN" sz="2400">
            <a:latin typeface="+mj-lt"/>
          </a:endParaRPr>
        </a:p>
      </dgm:t>
    </dgm:pt>
    <dgm:pt modelId="{95DDD251-0F0F-4DEA-82C9-FD2A8A2163E2}" type="sibTrans" cxnId="{4A6154F0-2040-4EBD-868D-76B5821F53A6}">
      <dgm:prSet/>
      <dgm:spPr/>
      <dgm:t>
        <a:bodyPr/>
        <a:lstStyle/>
        <a:p>
          <a:endParaRPr lang="vi-VN" sz="2400">
            <a:latin typeface="+mj-lt"/>
          </a:endParaRPr>
        </a:p>
      </dgm:t>
    </dgm:pt>
    <dgm:pt modelId="{D0C2FE9E-1F6A-4F0D-9279-47E22192B9FD}">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C57E079A-95D3-4851-B10F-AEF292F8C46B}" type="parTrans" cxnId="{378BA77C-D6E6-4518-BDCB-8A9EC407D364}">
      <dgm:prSet/>
      <dgm:spPr/>
      <dgm:t>
        <a:bodyPr/>
        <a:lstStyle/>
        <a:p>
          <a:endParaRPr lang="vi-VN" sz="2400">
            <a:latin typeface="+mj-lt"/>
          </a:endParaRPr>
        </a:p>
      </dgm:t>
    </dgm:pt>
    <dgm:pt modelId="{56FCBBBD-44A5-43B6-B777-18D3DEC80964}" type="sibTrans" cxnId="{378BA77C-D6E6-4518-BDCB-8A9EC407D364}">
      <dgm:prSet/>
      <dgm:spPr/>
      <dgm:t>
        <a:bodyPr/>
        <a:lstStyle/>
        <a:p>
          <a:endParaRPr lang="vi-VN" sz="2400">
            <a:latin typeface="+mj-lt"/>
          </a:endParaRPr>
        </a:p>
      </dgm:t>
    </dgm:pt>
    <dgm:pt modelId="{53D41CA5-3A51-43D9-A66A-E4615AFCE80B}">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1CB82D32-2754-49D1-A89A-BB14988EB31C}" type="parTrans" cxnId="{6A194DE3-DBD5-418A-8F03-AC28BF4A396A}">
      <dgm:prSet/>
      <dgm:spPr/>
      <dgm:t>
        <a:bodyPr/>
        <a:lstStyle/>
        <a:p>
          <a:endParaRPr lang="vi-VN" sz="2400">
            <a:latin typeface="+mj-lt"/>
          </a:endParaRPr>
        </a:p>
      </dgm:t>
    </dgm:pt>
    <dgm:pt modelId="{FDAFD104-DA5F-4B8F-8AAA-E9475A255F11}" type="sibTrans" cxnId="{6A194DE3-DBD5-418A-8F03-AC28BF4A396A}">
      <dgm:prSet/>
      <dgm:spPr/>
      <dgm:t>
        <a:bodyPr/>
        <a:lstStyle/>
        <a:p>
          <a:endParaRPr lang="vi-VN" sz="2400">
            <a:latin typeface="+mj-lt"/>
          </a:endParaRPr>
        </a:p>
      </dgm:t>
    </dgm:pt>
    <dgm:pt modelId="{59A6026F-DDA4-4DC5-949B-4EBD59280878}" type="pres">
      <dgm:prSet presAssocID="{601A02F2-F18B-4F56-908C-5E103C27653C}" presName="Name0" presStyleCnt="0">
        <dgm:presLayoutVars>
          <dgm:chMax val="7"/>
          <dgm:chPref val="7"/>
          <dgm:dir/>
          <dgm:animLvl val="lvl"/>
        </dgm:presLayoutVars>
      </dgm:prSet>
      <dgm:spPr/>
    </dgm:pt>
    <dgm:pt modelId="{D6EFFBBB-9FB0-4E5B-A162-E938C8DC4A90}" type="pres">
      <dgm:prSet presAssocID="{D65B23E4-5A00-4DEB-8E58-024F03742CDA}" presName="Accent1" presStyleCnt="0"/>
      <dgm:spPr/>
    </dgm:pt>
    <dgm:pt modelId="{911C2959-D191-4C08-AB48-D5EB084278B9}" type="pres">
      <dgm:prSet presAssocID="{D65B23E4-5A00-4DEB-8E58-024F03742CDA}" presName="Accent" presStyleLbl="node1" presStyleIdx="0" presStyleCnt="3"/>
      <dgm:spPr>
        <a:solidFill>
          <a:srgbClr val="FF0000"/>
        </a:solidFill>
      </dgm:spPr>
    </dgm:pt>
    <dgm:pt modelId="{EAB28540-F40D-48CB-A0EC-3875F8C8C7A0}" type="pres">
      <dgm:prSet presAssocID="{D65B23E4-5A00-4DEB-8E58-024F03742CDA}" presName="Parent1" presStyleLbl="revTx" presStyleIdx="0" presStyleCnt="3" custLinFactNeighborX="1780" custLinFactNeighborY="-18805">
        <dgm:presLayoutVars>
          <dgm:chMax val="1"/>
          <dgm:chPref val="1"/>
          <dgm:bulletEnabled val="1"/>
        </dgm:presLayoutVars>
      </dgm:prSet>
      <dgm:spPr/>
    </dgm:pt>
    <dgm:pt modelId="{F964A2F0-1152-4DA4-A260-0A6858B93881}" type="pres">
      <dgm:prSet presAssocID="{D0C2FE9E-1F6A-4F0D-9279-47E22192B9FD}" presName="Accent2" presStyleCnt="0"/>
      <dgm:spPr/>
    </dgm:pt>
    <dgm:pt modelId="{3D4190A1-05EA-4E1B-BB57-E7B8B7723AEA}" type="pres">
      <dgm:prSet presAssocID="{D0C2FE9E-1F6A-4F0D-9279-47E22192B9FD}" presName="Accent" presStyleLbl="node1" presStyleIdx="1" presStyleCnt="3"/>
      <dgm:spPr/>
    </dgm:pt>
    <dgm:pt modelId="{582F23CC-F3C6-4836-8FAA-0BFFE3C2CD44}" type="pres">
      <dgm:prSet presAssocID="{D0C2FE9E-1F6A-4F0D-9279-47E22192B9FD}" presName="Parent2" presStyleLbl="revTx" presStyleIdx="1" presStyleCnt="3" custLinFactNeighborX="10429" custLinFactNeighborY="-12536">
        <dgm:presLayoutVars>
          <dgm:chMax val="1"/>
          <dgm:chPref val="1"/>
          <dgm:bulletEnabled val="1"/>
        </dgm:presLayoutVars>
      </dgm:prSet>
      <dgm:spPr/>
    </dgm:pt>
    <dgm:pt modelId="{1EFF6999-334B-4464-8CD2-41F90CC4F70F}" type="pres">
      <dgm:prSet presAssocID="{53D41CA5-3A51-43D9-A66A-E4615AFCE80B}" presName="Accent3" presStyleCnt="0"/>
      <dgm:spPr/>
    </dgm:pt>
    <dgm:pt modelId="{7479FD26-3164-4FD7-A68A-446C64DF1936}" type="pres">
      <dgm:prSet presAssocID="{53D41CA5-3A51-43D9-A66A-E4615AFCE80B}" presName="Accent" presStyleLbl="node1" presStyleIdx="2" presStyleCnt="3"/>
      <dgm:spPr/>
    </dgm:pt>
    <dgm:pt modelId="{ADB9CF01-07F0-4000-A6A3-B0DEAF5BAF7D}" type="pres">
      <dgm:prSet presAssocID="{53D41CA5-3A51-43D9-A66A-E4615AFCE80B}" presName="Parent3" presStyleLbl="revTx" presStyleIdx="2" presStyleCnt="3">
        <dgm:presLayoutVars>
          <dgm:chMax val="1"/>
          <dgm:chPref val="1"/>
          <dgm:bulletEnabled val="1"/>
        </dgm:presLayoutVars>
      </dgm:prSet>
      <dgm:spPr/>
    </dgm:pt>
  </dgm:ptLst>
  <dgm:cxnLst>
    <dgm:cxn modelId="{F0452809-955B-41A7-A0B1-60737E9BE78A}" type="presOf" srcId="{601A02F2-F18B-4F56-908C-5E103C27653C}" destId="{59A6026F-DDA4-4DC5-949B-4EBD59280878}" srcOrd="0" destOrd="0" presId="urn:microsoft.com/office/officeart/2009/layout/CircleArrowProcess"/>
    <dgm:cxn modelId="{5ADC020B-DF45-4E8E-9490-A016328EF5BB}" type="presOf" srcId="{D0C2FE9E-1F6A-4F0D-9279-47E22192B9FD}" destId="{582F23CC-F3C6-4836-8FAA-0BFFE3C2CD44}" srcOrd="0" destOrd="0" presId="urn:microsoft.com/office/officeart/2009/layout/CircleArrowProcess"/>
    <dgm:cxn modelId="{74FFEC6B-92DA-46D5-8310-9571440619E8}" type="presOf" srcId="{53D41CA5-3A51-43D9-A66A-E4615AFCE80B}" destId="{ADB9CF01-07F0-4000-A6A3-B0DEAF5BAF7D}" srcOrd="0" destOrd="0" presId="urn:microsoft.com/office/officeart/2009/layout/CircleArrowProcess"/>
    <dgm:cxn modelId="{378BA77C-D6E6-4518-BDCB-8A9EC407D364}" srcId="{601A02F2-F18B-4F56-908C-5E103C27653C}" destId="{D0C2FE9E-1F6A-4F0D-9279-47E22192B9FD}" srcOrd="1" destOrd="0" parTransId="{C57E079A-95D3-4851-B10F-AEF292F8C46B}" sibTransId="{56FCBBBD-44A5-43B6-B777-18D3DEC80964}"/>
    <dgm:cxn modelId="{6A194DE3-DBD5-418A-8F03-AC28BF4A396A}" srcId="{601A02F2-F18B-4F56-908C-5E103C27653C}" destId="{53D41CA5-3A51-43D9-A66A-E4615AFCE80B}" srcOrd="2" destOrd="0" parTransId="{1CB82D32-2754-49D1-A89A-BB14988EB31C}" sibTransId="{FDAFD104-DA5F-4B8F-8AAA-E9475A255F11}"/>
    <dgm:cxn modelId="{4A6154F0-2040-4EBD-868D-76B5821F53A6}" srcId="{601A02F2-F18B-4F56-908C-5E103C27653C}" destId="{D65B23E4-5A00-4DEB-8E58-024F03742CDA}" srcOrd="0" destOrd="0" parTransId="{9F773910-21D1-432E-9281-9C25165A26C4}" sibTransId="{95DDD251-0F0F-4DEA-82C9-FD2A8A2163E2}"/>
    <dgm:cxn modelId="{56FCF8FD-7EF9-4F57-A7B2-A66826A5D90B}" type="presOf" srcId="{D65B23E4-5A00-4DEB-8E58-024F03742CDA}" destId="{EAB28540-F40D-48CB-A0EC-3875F8C8C7A0}" srcOrd="0" destOrd="0" presId="urn:microsoft.com/office/officeart/2009/layout/CircleArrowProcess"/>
    <dgm:cxn modelId="{B45B03AB-9035-4E69-92AE-6A91D9CBDA49}" type="presParOf" srcId="{59A6026F-DDA4-4DC5-949B-4EBD59280878}" destId="{D6EFFBBB-9FB0-4E5B-A162-E938C8DC4A90}" srcOrd="0" destOrd="0" presId="urn:microsoft.com/office/officeart/2009/layout/CircleArrowProcess"/>
    <dgm:cxn modelId="{DB313613-CF4D-47FE-B25D-65D517B05860}" type="presParOf" srcId="{D6EFFBBB-9FB0-4E5B-A162-E938C8DC4A90}" destId="{911C2959-D191-4C08-AB48-D5EB084278B9}" srcOrd="0" destOrd="0" presId="urn:microsoft.com/office/officeart/2009/layout/CircleArrowProcess"/>
    <dgm:cxn modelId="{B0F0628D-0372-4ACA-AF75-58F24128E424}" type="presParOf" srcId="{59A6026F-DDA4-4DC5-949B-4EBD59280878}" destId="{EAB28540-F40D-48CB-A0EC-3875F8C8C7A0}" srcOrd="1" destOrd="0" presId="urn:microsoft.com/office/officeart/2009/layout/CircleArrowProcess"/>
    <dgm:cxn modelId="{0AF0A095-5A2D-497E-8869-0A0422121C98}" type="presParOf" srcId="{59A6026F-DDA4-4DC5-949B-4EBD59280878}" destId="{F964A2F0-1152-4DA4-A260-0A6858B93881}" srcOrd="2" destOrd="0" presId="urn:microsoft.com/office/officeart/2009/layout/CircleArrowProcess"/>
    <dgm:cxn modelId="{6251A06D-C48E-483E-A093-8B8F2BDF097A}" type="presParOf" srcId="{F964A2F0-1152-4DA4-A260-0A6858B93881}" destId="{3D4190A1-05EA-4E1B-BB57-E7B8B7723AEA}" srcOrd="0" destOrd="0" presId="urn:microsoft.com/office/officeart/2009/layout/CircleArrowProcess"/>
    <dgm:cxn modelId="{CB925D1E-8748-4E0E-AD83-E897E59AE693}" type="presParOf" srcId="{59A6026F-DDA4-4DC5-949B-4EBD59280878}" destId="{582F23CC-F3C6-4836-8FAA-0BFFE3C2CD44}" srcOrd="3" destOrd="0" presId="urn:microsoft.com/office/officeart/2009/layout/CircleArrowProcess"/>
    <dgm:cxn modelId="{85A76538-90F5-48FA-9B6F-0A129C18B2A8}" type="presParOf" srcId="{59A6026F-DDA4-4DC5-949B-4EBD59280878}" destId="{1EFF6999-334B-4464-8CD2-41F90CC4F70F}" srcOrd="4" destOrd="0" presId="urn:microsoft.com/office/officeart/2009/layout/CircleArrowProcess"/>
    <dgm:cxn modelId="{E57B62C8-0C4C-4BD1-9A49-A897D6FD96DD}" type="presParOf" srcId="{1EFF6999-334B-4464-8CD2-41F90CC4F70F}" destId="{7479FD26-3164-4FD7-A68A-446C64DF1936}" srcOrd="0" destOrd="0" presId="urn:microsoft.com/office/officeart/2009/layout/CircleArrowProcess"/>
    <dgm:cxn modelId="{E189CCBA-1313-459E-8675-0BBE0942D14A}" type="presParOf" srcId="{59A6026F-DDA4-4DC5-949B-4EBD59280878}" destId="{ADB9CF01-07F0-4000-A6A3-B0DEAF5BAF7D}"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01A02F2-F18B-4F56-908C-5E103C27653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vi-VN"/>
        </a:p>
      </dgm:t>
    </dgm:pt>
    <dgm:pt modelId="{D65B23E4-5A00-4DEB-8E58-024F03742CDA}">
      <dgm:prSet phldrT="[Văn bản]"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9F773910-21D1-432E-9281-9C25165A26C4}" type="parTrans" cxnId="{4A6154F0-2040-4EBD-868D-76B5821F53A6}">
      <dgm:prSet/>
      <dgm:spPr/>
      <dgm:t>
        <a:bodyPr/>
        <a:lstStyle/>
        <a:p>
          <a:endParaRPr lang="vi-VN" sz="2400">
            <a:latin typeface="+mj-lt"/>
          </a:endParaRPr>
        </a:p>
      </dgm:t>
    </dgm:pt>
    <dgm:pt modelId="{95DDD251-0F0F-4DEA-82C9-FD2A8A2163E2}" type="sibTrans" cxnId="{4A6154F0-2040-4EBD-868D-76B5821F53A6}">
      <dgm:prSet/>
      <dgm:spPr/>
      <dgm:t>
        <a:bodyPr/>
        <a:lstStyle/>
        <a:p>
          <a:endParaRPr lang="vi-VN" sz="2400">
            <a:latin typeface="+mj-lt"/>
          </a:endParaRPr>
        </a:p>
      </dgm:t>
    </dgm:pt>
    <dgm:pt modelId="{D0C2FE9E-1F6A-4F0D-9279-47E22192B9FD}">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C57E079A-95D3-4851-B10F-AEF292F8C46B}" type="parTrans" cxnId="{378BA77C-D6E6-4518-BDCB-8A9EC407D364}">
      <dgm:prSet/>
      <dgm:spPr/>
      <dgm:t>
        <a:bodyPr/>
        <a:lstStyle/>
        <a:p>
          <a:endParaRPr lang="vi-VN" sz="2400">
            <a:latin typeface="+mj-lt"/>
          </a:endParaRPr>
        </a:p>
      </dgm:t>
    </dgm:pt>
    <dgm:pt modelId="{56FCBBBD-44A5-43B6-B777-18D3DEC80964}" type="sibTrans" cxnId="{378BA77C-D6E6-4518-BDCB-8A9EC407D364}">
      <dgm:prSet/>
      <dgm:spPr/>
      <dgm:t>
        <a:bodyPr/>
        <a:lstStyle/>
        <a:p>
          <a:endParaRPr lang="vi-VN" sz="2400">
            <a:latin typeface="+mj-lt"/>
          </a:endParaRPr>
        </a:p>
      </dgm:t>
    </dgm:pt>
    <dgm:pt modelId="{53D41CA5-3A51-43D9-A66A-E4615AFCE80B}">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1CB82D32-2754-49D1-A89A-BB14988EB31C}" type="parTrans" cxnId="{6A194DE3-DBD5-418A-8F03-AC28BF4A396A}">
      <dgm:prSet/>
      <dgm:spPr/>
      <dgm:t>
        <a:bodyPr/>
        <a:lstStyle/>
        <a:p>
          <a:endParaRPr lang="vi-VN" sz="2400">
            <a:latin typeface="+mj-lt"/>
          </a:endParaRPr>
        </a:p>
      </dgm:t>
    </dgm:pt>
    <dgm:pt modelId="{FDAFD104-DA5F-4B8F-8AAA-E9475A255F11}" type="sibTrans" cxnId="{6A194DE3-DBD5-418A-8F03-AC28BF4A396A}">
      <dgm:prSet/>
      <dgm:spPr/>
      <dgm:t>
        <a:bodyPr/>
        <a:lstStyle/>
        <a:p>
          <a:endParaRPr lang="vi-VN" sz="2400">
            <a:latin typeface="+mj-lt"/>
          </a:endParaRPr>
        </a:p>
      </dgm:t>
    </dgm:pt>
    <dgm:pt modelId="{59A6026F-DDA4-4DC5-949B-4EBD59280878}" type="pres">
      <dgm:prSet presAssocID="{601A02F2-F18B-4F56-908C-5E103C27653C}" presName="Name0" presStyleCnt="0">
        <dgm:presLayoutVars>
          <dgm:chMax val="7"/>
          <dgm:chPref val="7"/>
          <dgm:dir/>
          <dgm:animLvl val="lvl"/>
        </dgm:presLayoutVars>
      </dgm:prSet>
      <dgm:spPr/>
    </dgm:pt>
    <dgm:pt modelId="{D6EFFBBB-9FB0-4E5B-A162-E938C8DC4A90}" type="pres">
      <dgm:prSet presAssocID="{D65B23E4-5A00-4DEB-8E58-024F03742CDA}" presName="Accent1" presStyleCnt="0"/>
      <dgm:spPr/>
    </dgm:pt>
    <dgm:pt modelId="{911C2959-D191-4C08-AB48-D5EB084278B9}" type="pres">
      <dgm:prSet presAssocID="{D65B23E4-5A00-4DEB-8E58-024F03742CDA}" presName="Accent" presStyleLbl="node1" presStyleIdx="0" presStyleCnt="3"/>
      <dgm:spPr>
        <a:solidFill>
          <a:schemeClr val="accent1"/>
        </a:solidFill>
      </dgm:spPr>
    </dgm:pt>
    <dgm:pt modelId="{EAB28540-F40D-48CB-A0EC-3875F8C8C7A0}" type="pres">
      <dgm:prSet presAssocID="{D65B23E4-5A00-4DEB-8E58-024F03742CDA}" presName="Parent1" presStyleLbl="revTx" presStyleIdx="0" presStyleCnt="3" custLinFactNeighborX="1780" custLinFactNeighborY="-18805">
        <dgm:presLayoutVars>
          <dgm:chMax val="1"/>
          <dgm:chPref val="1"/>
          <dgm:bulletEnabled val="1"/>
        </dgm:presLayoutVars>
      </dgm:prSet>
      <dgm:spPr/>
    </dgm:pt>
    <dgm:pt modelId="{F964A2F0-1152-4DA4-A260-0A6858B93881}" type="pres">
      <dgm:prSet presAssocID="{D0C2FE9E-1F6A-4F0D-9279-47E22192B9FD}" presName="Accent2" presStyleCnt="0"/>
      <dgm:spPr/>
    </dgm:pt>
    <dgm:pt modelId="{3D4190A1-05EA-4E1B-BB57-E7B8B7723AEA}" type="pres">
      <dgm:prSet presAssocID="{D0C2FE9E-1F6A-4F0D-9279-47E22192B9FD}" presName="Accent" presStyleLbl="node1" presStyleIdx="1" presStyleCnt="3"/>
      <dgm:spPr>
        <a:solidFill>
          <a:srgbClr val="FF0000"/>
        </a:solidFill>
      </dgm:spPr>
    </dgm:pt>
    <dgm:pt modelId="{582F23CC-F3C6-4836-8FAA-0BFFE3C2CD44}" type="pres">
      <dgm:prSet presAssocID="{D0C2FE9E-1F6A-4F0D-9279-47E22192B9FD}" presName="Parent2" presStyleLbl="revTx" presStyleIdx="1" presStyleCnt="3" custLinFactNeighborX="10429" custLinFactNeighborY="-12536">
        <dgm:presLayoutVars>
          <dgm:chMax val="1"/>
          <dgm:chPref val="1"/>
          <dgm:bulletEnabled val="1"/>
        </dgm:presLayoutVars>
      </dgm:prSet>
      <dgm:spPr/>
    </dgm:pt>
    <dgm:pt modelId="{1EFF6999-334B-4464-8CD2-41F90CC4F70F}" type="pres">
      <dgm:prSet presAssocID="{53D41CA5-3A51-43D9-A66A-E4615AFCE80B}" presName="Accent3" presStyleCnt="0"/>
      <dgm:spPr/>
    </dgm:pt>
    <dgm:pt modelId="{7479FD26-3164-4FD7-A68A-446C64DF1936}" type="pres">
      <dgm:prSet presAssocID="{53D41CA5-3A51-43D9-A66A-E4615AFCE80B}" presName="Accent" presStyleLbl="node1" presStyleIdx="2" presStyleCnt="3"/>
      <dgm:spPr/>
    </dgm:pt>
    <dgm:pt modelId="{ADB9CF01-07F0-4000-A6A3-B0DEAF5BAF7D}" type="pres">
      <dgm:prSet presAssocID="{53D41CA5-3A51-43D9-A66A-E4615AFCE80B}" presName="Parent3" presStyleLbl="revTx" presStyleIdx="2" presStyleCnt="3">
        <dgm:presLayoutVars>
          <dgm:chMax val="1"/>
          <dgm:chPref val="1"/>
          <dgm:bulletEnabled val="1"/>
        </dgm:presLayoutVars>
      </dgm:prSet>
      <dgm:spPr/>
    </dgm:pt>
  </dgm:ptLst>
  <dgm:cxnLst>
    <dgm:cxn modelId="{F0452809-955B-41A7-A0B1-60737E9BE78A}" type="presOf" srcId="{601A02F2-F18B-4F56-908C-5E103C27653C}" destId="{59A6026F-DDA4-4DC5-949B-4EBD59280878}" srcOrd="0" destOrd="0" presId="urn:microsoft.com/office/officeart/2009/layout/CircleArrowProcess"/>
    <dgm:cxn modelId="{5ADC020B-DF45-4E8E-9490-A016328EF5BB}" type="presOf" srcId="{D0C2FE9E-1F6A-4F0D-9279-47E22192B9FD}" destId="{582F23CC-F3C6-4836-8FAA-0BFFE3C2CD44}" srcOrd="0" destOrd="0" presId="urn:microsoft.com/office/officeart/2009/layout/CircleArrowProcess"/>
    <dgm:cxn modelId="{74FFEC6B-92DA-46D5-8310-9571440619E8}" type="presOf" srcId="{53D41CA5-3A51-43D9-A66A-E4615AFCE80B}" destId="{ADB9CF01-07F0-4000-A6A3-B0DEAF5BAF7D}" srcOrd="0" destOrd="0" presId="urn:microsoft.com/office/officeart/2009/layout/CircleArrowProcess"/>
    <dgm:cxn modelId="{378BA77C-D6E6-4518-BDCB-8A9EC407D364}" srcId="{601A02F2-F18B-4F56-908C-5E103C27653C}" destId="{D0C2FE9E-1F6A-4F0D-9279-47E22192B9FD}" srcOrd="1" destOrd="0" parTransId="{C57E079A-95D3-4851-B10F-AEF292F8C46B}" sibTransId="{56FCBBBD-44A5-43B6-B777-18D3DEC80964}"/>
    <dgm:cxn modelId="{6A194DE3-DBD5-418A-8F03-AC28BF4A396A}" srcId="{601A02F2-F18B-4F56-908C-5E103C27653C}" destId="{53D41CA5-3A51-43D9-A66A-E4615AFCE80B}" srcOrd="2" destOrd="0" parTransId="{1CB82D32-2754-49D1-A89A-BB14988EB31C}" sibTransId="{FDAFD104-DA5F-4B8F-8AAA-E9475A255F11}"/>
    <dgm:cxn modelId="{4A6154F0-2040-4EBD-868D-76B5821F53A6}" srcId="{601A02F2-F18B-4F56-908C-5E103C27653C}" destId="{D65B23E4-5A00-4DEB-8E58-024F03742CDA}" srcOrd="0" destOrd="0" parTransId="{9F773910-21D1-432E-9281-9C25165A26C4}" sibTransId="{95DDD251-0F0F-4DEA-82C9-FD2A8A2163E2}"/>
    <dgm:cxn modelId="{56FCF8FD-7EF9-4F57-A7B2-A66826A5D90B}" type="presOf" srcId="{D65B23E4-5A00-4DEB-8E58-024F03742CDA}" destId="{EAB28540-F40D-48CB-A0EC-3875F8C8C7A0}" srcOrd="0" destOrd="0" presId="urn:microsoft.com/office/officeart/2009/layout/CircleArrowProcess"/>
    <dgm:cxn modelId="{B45B03AB-9035-4E69-92AE-6A91D9CBDA49}" type="presParOf" srcId="{59A6026F-DDA4-4DC5-949B-4EBD59280878}" destId="{D6EFFBBB-9FB0-4E5B-A162-E938C8DC4A90}" srcOrd="0" destOrd="0" presId="urn:microsoft.com/office/officeart/2009/layout/CircleArrowProcess"/>
    <dgm:cxn modelId="{DB313613-CF4D-47FE-B25D-65D517B05860}" type="presParOf" srcId="{D6EFFBBB-9FB0-4E5B-A162-E938C8DC4A90}" destId="{911C2959-D191-4C08-AB48-D5EB084278B9}" srcOrd="0" destOrd="0" presId="urn:microsoft.com/office/officeart/2009/layout/CircleArrowProcess"/>
    <dgm:cxn modelId="{B0F0628D-0372-4ACA-AF75-58F24128E424}" type="presParOf" srcId="{59A6026F-DDA4-4DC5-949B-4EBD59280878}" destId="{EAB28540-F40D-48CB-A0EC-3875F8C8C7A0}" srcOrd="1" destOrd="0" presId="urn:microsoft.com/office/officeart/2009/layout/CircleArrowProcess"/>
    <dgm:cxn modelId="{0AF0A095-5A2D-497E-8869-0A0422121C98}" type="presParOf" srcId="{59A6026F-DDA4-4DC5-949B-4EBD59280878}" destId="{F964A2F0-1152-4DA4-A260-0A6858B93881}" srcOrd="2" destOrd="0" presId="urn:microsoft.com/office/officeart/2009/layout/CircleArrowProcess"/>
    <dgm:cxn modelId="{6251A06D-C48E-483E-A093-8B8F2BDF097A}" type="presParOf" srcId="{F964A2F0-1152-4DA4-A260-0A6858B93881}" destId="{3D4190A1-05EA-4E1B-BB57-E7B8B7723AEA}" srcOrd="0" destOrd="0" presId="urn:microsoft.com/office/officeart/2009/layout/CircleArrowProcess"/>
    <dgm:cxn modelId="{CB925D1E-8748-4E0E-AD83-E897E59AE693}" type="presParOf" srcId="{59A6026F-DDA4-4DC5-949B-4EBD59280878}" destId="{582F23CC-F3C6-4836-8FAA-0BFFE3C2CD44}" srcOrd="3" destOrd="0" presId="urn:microsoft.com/office/officeart/2009/layout/CircleArrowProcess"/>
    <dgm:cxn modelId="{85A76538-90F5-48FA-9B6F-0A129C18B2A8}" type="presParOf" srcId="{59A6026F-DDA4-4DC5-949B-4EBD59280878}" destId="{1EFF6999-334B-4464-8CD2-41F90CC4F70F}" srcOrd="4" destOrd="0" presId="urn:microsoft.com/office/officeart/2009/layout/CircleArrowProcess"/>
    <dgm:cxn modelId="{E57B62C8-0C4C-4BD1-9A49-A897D6FD96DD}" type="presParOf" srcId="{1EFF6999-334B-4464-8CD2-41F90CC4F70F}" destId="{7479FD26-3164-4FD7-A68A-446C64DF1936}" srcOrd="0" destOrd="0" presId="urn:microsoft.com/office/officeart/2009/layout/CircleArrowProcess"/>
    <dgm:cxn modelId="{E189CCBA-1313-459E-8675-0BBE0942D14A}" type="presParOf" srcId="{59A6026F-DDA4-4DC5-949B-4EBD59280878}" destId="{ADB9CF01-07F0-4000-A6A3-B0DEAF5BAF7D}"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BD1E0A7-ABB4-48EB-9798-6CD88978C824}"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vi-VN"/>
        </a:p>
      </dgm:t>
    </dgm:pt>
    <dgm:pt modelId="{A7B46194-7A85-4370-8F27-C76CE92D2731}">
      <dgm:prSet phldrT="[Văn bản]" custT="1"/>
      <dgm:spPr/>
      <dgm:t>
        <a:bodyPr/>
        <a:lstStyle/>
        <a:p>
          <a:r>
            <a:rPr lang="vi-VN" sz="2000" dirty="0" err="1">
              <a:latin typeface="+mj-lt"/>
            </a:rPr>
            <a:t>Thành</a:t>
          </a:r>
          <a:r>
            <a:rPr lang="vi-VN" sz="2000" dirty="0">
              <a:latin typeface="+mj-lt"/>
            </a:rPr>
            <a:t> </a:t>
          </a:r>
          <a:r>
            <a:rPr lang="vi-VN" sz="2000" dirty="0" err="1">
              <a:latin typeface="+mj-lt"/>
            </a:rPr>
            <a:t>phần</a:t>
          </a:r>
          <a:r>
            <a:rPr lang="vi-VN" sz="2000" dirty="0">
              <a:latin typeface="+mj-lt"/>
            </a:rPr>
            <a:t> </a:t>
          </a:r>
          <a:r>
            <a:rPr lang="vi-VN" sz="2000" dirty="0" err="1">
              <a:latin typeface="+mj-lt"/>
            </a:rPr>
            <a:t>khoáng</a:t>
          </a:r>
          <a:r>
            <a:rPr lang="vi-VN" sz="2000" dirty="0">
              <a:latin typeface="+mj-lt"/>
            </a:rPr>
            <a:t> </a:t>
          </a:r>
          <a:r>
            <a:rPr lang="vi-VN" sz="2000" dirty="0" err="1">
              <a:latin typeface="+mj-lt"/>
            </a:rPr>
            <a:t>vật</a:t>
          </a:r>
          <a:endParaRPr lang="vi-VN" sz="2000" dirty="0">
            <a:latin typeface="+mj-lt"/>
          </a:endParaRPr>
        </a:p>
      </dgm:t>
    </dgm:pt>
    <dgm:pt modelId="{454FECFD-6633-41F8-8EFE-ABEB77CB87F9}" type="parTrans" cxnId="{E67801F8-7636-4CBB-BAE8-CAEEE43DEBB7}">
      <dgm:prSet/>
      <dgm:spPr/>
      <dgm:t>
        <a:bodyPr/>
        <a:lstStyle/>
        <a:p>
          <a:endParaRPr lang="vi-VN" sz="2000">
            <a:latin typeface="+mj-lt"/>
          </a:endParaRPr>
        </a:p>
      </dgm:t>
    </dgm:pt>
    <dgm:pt modelId="{A1E4AB44-FDEB-44A7-980A-934304CC563C}" type="sibTrans" cxnId="{E67801F8-7636-4CBB-BAE8-CAEEE43DEBB7}">
      <dgm:prSet/>
      <dgm:spPr/>
      <dgm:t>
        <a:bodyPr/>
        <a:lstStyle/>
        <a:p>
          <a:endParaRPr lang="vi-VN" sz="2000">
            <a:latin typeface="+mj-lt"/>
          </a:endParaRPr>
        </a:p>
      </dgm:t>
    </dgm:pt>
    <dgm:pt modelId="{5752EA9F-31E2-4843-AA7A-1513350409CE}">
      <dgm:prSet phldrT="[Văn bản]" custT="1"/>
      <dgm:spPr/>
      <dgm:t>
        <a:bodyPr/>
        <a:lstStyle/>
        <a:p>
          <a:r>
            <a:rPr lang="vi-VN" sz="2000" dirty="0" err="1">
              <a:latin typeface="+mj-lt"/>
            </a:rPr>
            <a:t>Hàm</a:t>
          </a:r>
          <a:r>
            <a:rPr lang="vi-VN" sz="2000" dirty="0">
              <a:latin typeface="+mj-lt"/>
            </a:rPr>
            <a:t> </a:t>
          </a:r>
          <a:r>
            <a:rPr lang="vi-VN" sz="2000" dirty="0" err="1">
              <a:latin typeface="+mj-lt"/>
            </a:rPr>
            <a:t>lượng</a:t>
          </a:r>
          <a:r>
            <a:rPr lang="vi-VN" sz="2000" dirty="0">
              <a:latin typeface="+mj-lt"/>
            </a:rPr>
            <a:t> </a:t>
          </a:r>
          <a:r>
            <a:rPr lang="vi-VN" sz="2000" dirty="0" err="1">
              <a:latin typeface="+mj-lt"/>
            </a:rPr>
            <a:t>chất</a:t>
          </a:r>
          <a:r>
            <a:rPr lang="vi-VN" sz="2000" dirty="0">
              <a:latin typeface="+mj-lt"/>
            </a:rPr>
            <a:t> </a:t>
          </a:r>
          <a:r>
            <a:rPr lang="vi-VN" sz="2000" dirty="0" err="1">
              <a:latin typeface="+mj-lt"/>
            </a:rPr>
            <a:t>hữu</a:t>
          </a:r>
          <a:r>
            <a:rPr lang="vi-VN" sz="2000" dirty="0">
              <a:latin typeface="+mj-lt"/>
            </a:rPr>
            <a:t> cơ</a:t>
          </a:r>
        </a:p>
      </dgm:t>
    </dgm:pt>
    <dgm:pt modelId="{6C9F3BF6-B910-4674-AC37-F46C2DF38BF4}" type="parTrans" cxnId="{B883350E-4598-4705-8E50-EF1120F0CA01}">
      <dgm:prSet/>
      <dgm:spPr/>
      <dgm:t>
        <a:bodyPr/>
        <a:lstStyle/>
        <a:p>
          <a:endParaRPr lang="vi-VN" sz="2000">
            <a:latin typeface="+mj-lt"/>
          </a:endParaRPr>
        </a:p>
      </dgm:t>
    </dgm:pt>
    <dgm:pt modelId="{0CDBECD2-FFE8-437C-A22E-FCBEFCD34C06}" type="sibTrans" cxnId="{B883350E-4598-4705-8E50-EF1120F0CA01}">
      <dgm:prSet/>
      <dgm:spPr/>
      <dgm:t>
        <a:bodyPr/>
        <a:lstStyle/>
        <a:p>
          <a:endParaRPr lang="vi-VN" sz="2000">
            <a:latin typeface="+mj-lt"/>
          </a:endParaRPr>
        </a:p>
      </dgm:t>
    </dgm:pt>
    <dgm:pt modelId="{066CB409-BEE6-4AAC-9088-A30068850898}">
      <dgm:prSet phldrT="[Văn bản]" custT="1"/>
      <dgm:spPr/>
      <dgm:t>
        <a:bodyPr/>
        <a:lstStyle/>
        <a:p>
          <a:r>
            <a:rPr lang="vi-VN" sz="2000" dirty="0" err="1">
              <a:latin typeface="+mj-lt"/>
            </a:rPr>
            <a:t>Thành</a:t>
          </a:r>
          <a:r>
            <a:rPr lang="vi-VN" sz="2000" dirty="0">
              <a:latin typeface="+mj-lt"/>
            </a:rPr>
            <a:t> </a:t>
          </a:r>
          <a:r>
            <a:rPr lang="vi-VN" sz="2000" dirty="0" err="1">
              <a:latin typeface="+mj-lt"/>
            </a:rPr>
            <a:t>phần</a:t>
          </a:r>
          <a:r>
            <a:rPr lang="vi-VN" sz="2000" dirty="0">
              <a:latin typeface="+mj-lt"/>
            </a:rPr>
            <a:t> cơ </a:t>
          </a:r>
          <a:r>
            <a:rPr lang="vi-VN" sz="2000" dirty="0" err="1">
              <a:latin typeface="+mj-lt"/>
            </a:rPr>
            <a:t>giới</a:t>
          </a:r>
          <a:endParaRPr lang="vi-VN" sz="2000" dirty="0">
            <a:latin typeface="+mj-lt"/>
          </a:endParaRPr>
        </a:p>
      </dgm:t>
    </dgm:pt>
    <dgm:pt modelId="{CCDCD0E4-7596-4D7F-9331-75D78E65C1CE}" type="parTrans" cxnId="{74959F90-F702-4E58-8EDF-CEC41428D5E1}">
      <dgm:prSet/>
      <dgm:spPr/>
      <dgm:t>
        <a:bodyPr/>
        <a:lstStyle/>
        <a:p>
          <a:endParaRPr lang="vi-VN" sz="2000">
            <a:latin typeface="+mj-lt"/>
          </a:endParaRPr>
        </a:p>
      </dgm:t>
    </dgm:pt>
    <dgm:pt modelId="{EBBF8B5B-C392-4C6E-A9A7-1A05B5E90CB2}" type="sibTrans" cxnId="{74959F90-F702-4E58-8EDF-CEC41428D5E1}">
      <dgm:prSet/>
      <dgm:spPr/>
      <dgm:t>
        <a:bodyPr/>
        <a:lstStyle/>
        <a:p>
          <a:endParaRPr lang="vi-VN" sz="2000">
            <a:latin typeface="+mj-lt"/>
          </a:endParaRPr>
        </a:p>
      </dgm:t>
    </dgm:pt>
    <dgm:pt modelId="{4729E490-9465-46BD-B917-F4601D03B26B}">
      <dgm:prSet phldrT="[Văn bản]" custT="1"/>
      <dgm:spPr/>
      <dgm:t>
        <a:bodyPr/>
        <a:lstStyle/>
        <a:p>
          <a:r>
            <a:rPr lang="vi-VN" sz="2000" dirty="0" err="1">
              <a:latin typeface="+mj-lt"/>
            </a:rPr>
            <a:t>Độ</a:t>
          </a:r>
          <a:r>
            <a:rPr lang="vi-VN" sz="2000" dirty="0">
              <a:latin typeface="+mj-lt"/>
            </a:rPr>
            <a:t> </a:t>
          </a:r>
          <a:r>
            <a:rPr lang="vi-VN" sz="2000" dirty="0" err="1">
              <a:latin typeface="+mj-lt"/>
            </a:rPr>
            <a:t>xốp</a:t>
          </a:r>
          <a:endParaRPr lang="vi-VN" sz="2000" dirty="0">
            <a:latin typeface="+mj-lt"/>
          </a:endParaRPr>
        </a:p>
      </dgm:t>
    </dgm:pt>
    <dgm:pt modelId="{F3350102-0183-41F6-83E7-63FDCF0C9E11}" type="parTrans" cxnId="{1DC60F4E-8727-4BFE-AF15-FD7D05B1EAF0}">
      <dgm:prSet/>
      <dgm:spPr/>
      <dgm:t>
        <a:bodyPr/>
        <a:lstStyle/>
        <a:p>
          <a:endParaRPr lang="vi-VN" sz="2000"/>
        </a:p>
      </dgm:t>
    </dgm:pt>
    <dgm:pt modelId="{24466411-5F55-40DB-91FE-7A071DA1DA73}" type="sibTrans" cxnId="{1DC60F4E-8727-4BFE-AF15-FD7D05B1EAF0}">
      <dgm:prSet/>
      <dgm:spPr/>
      <dgm:t>
        <a:bodyPr/>
        <a:lstStyle/>
        <a:p>
          <a:endParaRPr lang="vi-VN" sz="2000"/>
        </a:p>
      </dgm:t>
    </dgm:pt>
    <dgm:pt modelId="{9E647ECF-95E2-4A82-AAB6-31FE6F544FAE}">
      <dgm:prSet phldrT="[Văn bản]" custT="1"/>
      <dgm:spPr/>
      <dgm:t>
        <a:bodyPr/>
        <a:lstStyle/>
        <a:p>
          <a:r>
            <a:rPr lang="vi-VN" sz="2000" dirty="0" err="1">
              <a:latin typeface="+mj-lt"/>
            </a:rPr>
            <a:t>Chiều</a:t>
          </a:r>
          <a:r>
            <a:rPr lang="vi-VN" sz="2000" dirty="0">
              <a:latin typeface="+mj-lt"/>
            </a:rPr>
            <a:t> sâu</a:t>
          </a:r>
        </a:p>
      </dgm:t>
    </dgm:pt>
    <dgm:pt modelId="{551320E4-C24C-4221-BE3B-CEC502A850BB}" type="parTrans" cxnId="{16FF27F5-69B4-4505-B16F-B591844652AB}">
      <dgm:prSet/>
      <dgm:spPr/>
      <dgm:t>
        <a:bodyPr/>
        <a:lstStyle/>
        <a:p>
          <a:endParaRPr lang="vi-VN" sz="2000"/>
        </a:p>
      </dgm:t>
    </dgm:pt>
    <dgm:pt modelId="{B6B9ACF4-1144-4A97-A0C1-C1572C3BC989}" type="sibTrans" cxnId="{16FF27F5-69B4-4505-B16F-B591844652AB}">
      <dgm:prSet/>
      <dgm:spPr/>
      <dgm:t>
        <a:bodyPr/>
        <a:lstStyle/>
        <a:p>
          <a:endParaRPr lang="vi-VN" sz="2000"/>
        </a:p>
      </dgm:t>
    </dgm:pt>
    <dgm:pt modelId="{D59F44B6-9D05-4E50-9E39-0891A7B258C2}" type="pres">
      <dgm:prSet presAssocID="{9BD1E0A7-ABB4-48EB-9798-6CD88978C824}" presName="linear" presStyleCnt="0">
        <dgm:presLayoutVars>
          <dgm:dir/>
          <dgm:animLvl val="lvl"/>
          <dgm:resizeHandles val="exact"/>
        </dgm:presLayoutVars>
      </dgm:prSet>
      <dgm:spPr/>
    </dgm:pt>
    <dgm:pt modelId="{3F0C6BF9-19F2-4245-B97E-7DFD3B229EB1}" type="pres">
      <dgm:prSet presAssocID="{A7B46194-7A85-4370-8F27-C76CE92D2731}" presName="parentLin" presStyleCnt="0"/>
      <dgm:spPr/>
    </dgm:pt>
    <dgm:pt modelId="{2B189720-C00D-4130-9091-54EB7D2912F5}" type="pres">
      <dgm:prSet presAssocID="{A7B46194-7A85-4370-8F27-C76CE92D2731}" presName="parentLeftMargin" presStyleLbl="node1" presStyleIdx="0" presStyleCnt="5"/>
      <dgm:spPr/>
    </dgm:pt>
    <dgm:pt modelId="{CF2FF469-B83F-44CC-BB35-EC1AA5387BF0}" type="pres">
      <dgm:prSet presAssocID="{A7B46194-7A85-4370-8F27-C76CE92D2731}" presName="parentText" presStyleLbl="node1" presStyleIdx="0" presStyleCnt="5" custScaleX="108015">
        <dgm:presLayoutVars>
          <dgm:chMax val="0"/>
          <dgm:bulletEnabled val="1"/>
        </dgm:presLayoutVars>
      </dgm:prSet>
      <dgm:spPr/>
    </dgm:pt>
    <dgm:pt modelId="{134D79F6-15E7-4E75-ABF2-AAE4165B33E4}" type="pres">
      <dgm:prSet presAssocID="{A7B46194-7A85-4370-8F27-C76CE92D2731}" presName="negativeSpace" presStyleCnt="0"/>
      <dgm:spPr/>
    </dgm:pt>
    <dgm:pt modelId="{B00F669D-FC57-473E-A2FF-0A7E0FCE4F00}" type="pres">
      <dgm:prSet presAssocID="{A7B46194-7A85-4370-8F27-C76CE92D2731}" presName="childText" presStyleLbl="conFgAcc1" presStyleIdx="0" presStyleCnt="5">
        <dgm:presLayoutVars>
          <dgm:bulletEnabled val="1"/>
        </dgm:presLayoutVars>
      </dgm:prSet>
      <dgm:spPr/>
    </dgm:pt>
    <dgm:pt modelId="{CDB1EA69-C814-4ABF-9CEF-C940DCE06716}" type="pres">
      <dgm:prSet presAssocID="{A1E4AB44-FDEB-44A7-980A-934304CC563C}" presName="spaceBetweenRectangles" presStyleCnt="0"/>
      <dgm:spPr/>
    </dgm:pt>
    <dgm:pt modelId="{A08A11AA-25EA-4FCF-839E-612B5B40CF09}" type="pres">
      <dgm:prSet presAssocID="{5752EA9F-31E2-4843-AA7A-1513350409CE}" presName="parentLin" presStyleCnt="0"/>
      <dgm:spPr/>
    </dgm:pt>
    <dgm:pt modelId="{85F7CDCE-EC93-4415-AB33-551B232396EE}" type="pres">
      <dgm:prSet presAssocID="{5752EA9F-31E2-4843-AA7A-1513350409CE}" presName="parentLeftMargin" presStyleLbl="node1" presStyleIdx="0" presStyleCnt="5"/>
      <dgm:spPr/>
    </dgm:pt>
    <dgm:pt modelId="{6E2891FF-BA01-472F-BBC7-465534EC558E}" type="pres">
      <dgm:prSet presAssocID="{5752EA9F-31E2-4843-AA7A-1513350409CE}" presName="parentText" presStyleLbl="node1" presStyleIdx="1" presStyleCnt="5" custScaleX="108015">
        <dgm:presLayoutVars>
          <dgm:chMax val="0"/>
          <dgm:bulletEnabled val="1"/>
        </dgm:presLayoutVars>
      </dgm:prSet>
      <dgm:spPr/>
    </dgm:pt>
    <dgm:pt modelId="{B194B95D-4866-43B6-AC94-4742D68342B5}" type="pres">
      <dgm:prSet presAssocID="{5752EA9F-31E2-4843-AA7A-1513350409CE}" presName="negativeSpace" presStyleCnt="0"/>
      <dgm:spPr/>
    </dgm:pt>
    <dgm:pt modelId="{B9F6B5BA-895B-4D56-AF37-8537F241948A}" type="pres">
      <dgm:prSet presAssocID="{5752EA9F-31E2-4843-AA7A-1513350409CE}" presName="childText" presStyleLbl="conFgAcc1" presStyleIdx="1" presStyleCnt="5">
        <dgm:presLayoutVars>
          <dgm:bulletEnabled val="1"/>
        </dgm:presLayoutVars>
      </dgm:prSet>
      <dgm:spPr/>
    </dgm:pt>
    <dgm:pt modelId="{3AF99971-78C6-454B-B607-DF5456745ED3}" type="pres">
      <dgm:prSet presAssocID="{0CDBECD2-FFE8-437C-A22E-FCBEFCD34C06}" presName="spaceBetweenRectangles" presStyleCnt="0"/>
      <dgm:spPr/>
    </dgm:pt>
    <dgm:pt modelId="{511623F8-879B-4A61-9376-AF25B4908C7F}" type="pres">
      <dgm:prSet presAssocID="{066CB409-BEE6-4AAC-9088-A30068850898}" presName="parentLin" presStyleCnt="0"/>
      <dgm:spPr/>
    </dgm:pt>
    <dgm:pt modelId="{6CE9C3E5-582A-44E7-8BCC-408DD2103877}" type="pres">
      <dgm:prSet presAssocID="{066CB409-BEE6-4AAC-9088-A30068850898}" presName="parentLeftMargin" presStyleLbl="node1" presStyleIdx="1" presStyleCnt="5"/>
      <dgm:spPr/>
    </dgm:pt>
    <dgm:pt modelId="{3A6E2EE5-51C6-490D-9B50-3B8AC14AF311}" type="pres">
      <dgm:prSet presAssocID="{066CB409-BEE6-4AAC-9088-A30068850898}" presName="parentText" presStyleLbl="node1" presStyleIdx="2" presStyleCnt="5" custScaleX="108015">
        <dgm:presLayoutVars>
          <dgm:chMax val="0"/>
          <dgm:bulletEnabled val="1"/>
        </dgm:presLayoutVars>
      </dgm:prSet>
      <dgm:spPr/>
    </dgm:pt>
    <dgm:pt modelId="{D22B8CB5-6462-4894-9667-F43B0C94F008}" type="pres">
      <dgm:prSet presAssocID="{066CB409-BEE6-4AAC-9088-A30068850898}" presName="negativeSpace" presStyleCnt="0"/>
      <dgm:spPr/>
    </dgm:pt>
    <dgm:pt modelId="{8D7AE248-B094-4565-B1E0-CBC443B47D36}" type="pres">
      <dgm:prSet presAssocID="{066CB409-BEE6-4AAC-9088-A30068850898}" presName="childText" presStyleLbl="conFgAcc1" presStyleIdx="2" presStyleCnt="5">
        <dgm:presLayoutVars>
          <dgm:bulletEnabled val="1"/>
        </dgm:presLayoutVars>
      </dgm:prSet>
      <dgm:spPr/>
    </dgm:pt>
    <dgm:pt modelId="{8283769B-2A83-47C0-9FE5-3E6C74F43353}" type="pres">
      <dgm:prSet presAssocID="{EBBF8B5B-C392-4C6E-A9A7-1A05B5E90CB2}" presName="spaceBetweenRectangles" presStyleCnt="0"/>
      <dgm:spPr/>
    </dgm:pt>
    <dgm:pt modelId="{C2107CC6-E763-4257-871C-2772CE02B062}" type="pres">
      <dgm:prSet presAssocID="{4729E490-9465-46BD-B917-F4601D03B26B}" presName="parentLin" presStyleCnt="0"/>
      <dgm:spPr/>
    </dgm:pt>
    <dgm:pt modelId="{FEF529E0-BB46-4837-B9FF-4D9F7336C786}" type="pres">
      <dgm:prSet presAssocID="{4729E490-9465-46BD-B917-F4601D03B26B}" presName="parentLeftMargin" presStyleLbl="node1" presStyleIdx="2" presStyleCnt="5"/>
      <dgm:spPr/>
    </dgm:pt>
    <dgm:pt modelId="{46A7A6E6-A11C-4EE0-8B7A-98A14D39C0E6}" type="pres">
      <dgm:prSet presAssocID="{4729E490-9465-46BD-B917-F4601D03B26B}" presName="parentText" presStyleLbl="node1" presStyleIdx="3" presStyleCnt="5">
        <dgm:presLayoutVars>
          <dgm:chMax val="0"/>
          <dgm:bulletEnabled val="1"/>
        </dgm:presLayoutVars>
      </dgm:prSet>
      <dgm:spPr/>
    </dgm:pt>
    <dgm:pt modelId="{FC7D0F0D-7908-4F41-A49C-1EF4C9480B7F}" type="pres">
      <dgm:prSet presAssocID="{4729E490-9465-46BD-B917-F4601D03B26B}" presName="negativeSpace" presStyleCnt="0"/>
      <dgm:spPr/>
    </dgm:pt>
    <dgm:pt modelId="{EF87E751-AD52-422F-BB12-DCB6310C07E2}" type="pres">
      <dgm:prSet presAssocID="{4729E490-9465-46BD-B917-F4601D03B26B}" presName="childText" presStyleLbl="conFgAcc1" presStyleIdx="3" presStyleCnt="5">
        <dgm:presLayoutVars>
          <dgm:bulletEnabled val="1"/>
        </dgm:presLayoutVars>
      </dgm:prSet>
      <dgm:spPr/>
    </dgm:pt>
    <dgm:pt modelId="{79F2BB33-0837-4DCF-83E5-7A702AC8201F}" type="pres">
      <dgm:prSet presAssocID="{24466411-5F55-40DB-91FE-7A071DA1DA73}" presName="spaceBetweenRectangles" presStyleCnt="0"/>
      <dgm:spPr/>
    </dgm:pt>
    <dgm:pt modelId="{20FA5FC6-AF6D-46D8-B1CD-DBC2FB19D2EA}" type="pres">
      <dgm:prSet presAssocID="{9E647ECF-95E2-4A82-AAB6-31FE6F544FAE}" presName="parentLin" presStyleCnt="0"/>
      <dgm:spPr/>
    </dgm:pt>
    <dgm:pt modelId="{4E988914-8B4B-4EB6-A736-5408CA7F4210}" type="pres">
      <dgm:prSet presAssocID="{9E647ECF-95E2-4A82-AAB6-31FE6F544FAE}" presName="parentLeftMargin" presStyleLbl="node1" presStyleIdx="3" presStyleCnt="5"/>
      <dgm:spPr/>
    </dgm:pt>
    <dgm:pt modelId="{891142D6-486C-446A-81BC-B0BACC11626C}" type="pres">
      <dgm:prSet presAssocID="{9E647ECF-95E2-4A82-AAB6-31FE6F544FAE}" presName="parentText" presStyleLbl="node1" presStyleIdx="4" presStyleCnt="5">
        <dgm:presLayoutVars>
          <dgm:chMax val="0"/>
          <dgm:bulletEnabled val="1"/>
        </dgm:presLayoutVars>
      </dgm:prSet>
      <dgm:spPr/>
    </dgm:pt>
    <dgm:pt modelId="{A5A82996-2B17-4086-9C34-0050D43B7C8B}" type="pres">
      <dgm:prSet presAssocID="{9E647ECF-95E2-4A82-AAB6-31FE6F544FAE}" presName="negativeSpace" presStyleCnt="0"/>
      <dgm:spPr/>
    </dgm:pt>
    <dgm:pt modelId="{6C6C7965-6D36-4C7C-BA93-295B1A7CB0F3}" type="pres">
      <dgm:prSet presAssocID="{9E647ECF-95E2-4A82-AAB6-31FE6F544FAE}" presName="childText" presStyleLbl="conFgAcc1" presStyleIdx="4" presStyleCnt="5">
        <dgm:presLayoutVars>
          <dgm:bulletEnabled val="1"/>
        </dgm:presLayoutVars>
      </dgm:prSet>
      <dgm:spPr/>
    </dgm:pt>
  </dgm:ptLst>
  <dgm:cxnLst>
    <dgm:cxn modelId="{B883350E-4598-4705-8E50-EF1120F0CA01}" srcId="{9BD1E0A7-ABB4-48EB-9798-6CD88978C824}" destId="{5752EA9F-31E2-4843-AA7A-1513350409CE}" srcOrd="1" destOrd="0" parTransId="{6C9F3BF6-B910-4674-AC37-F46C2DF38BF4}" sibTransId="{0CDBECD2-FFE8-437C-A22E-FCBEFCD34C06}"/>
    <dgm:cxn modelId="{F97C7E5D-D1BC-43C7-BBEE-C76C32C6B389}" type="presOf" srcId="{4729E490-9465-46BD-B917-F4601D03B26B}" destId="{46A7A6E6-A11C-4EE0-8B7A-98A14D39C0E6}" srcOrd="1" destOrd="0" presId="urn:microsoft.com/office/officeart/2005/8/layout/list1"/>
    <dgm:cxn modelId="{1DC60F4E-8727-4BFE-AF15-FD7D05B1EAF0}" srcId="{9BD1E0A7-ABB4-48EB-9798-6CD88978C824}" destId="{4729E490-9465-46BD-B917-F4601D03B26B}" srcOrd="3" destOrd="0" parTransId="{F3350102-0183-41F6-83E7-63FDCF0C9E11}" sibTransId="{24466411-5F55-40DB-91FE-7A071DA1DA73}"/>
    <dgm:cxn modelId="{56395353-7FB1-4856-A3AF-FFF3A84228CC}" type="presOf" srcId="{066CB409-BEE6-4AAC-9088-A30068850898}" destId="{6CE9C3E5-582A-44E7-8BCC-408DD2103877}" srcOrd="0" destOrd="0" presId="urn:microsoft.com/office/officeart/2005/8/layout/list1"/>
    <dgm:cxn modelId="{7F28F85A-D65E-47FB-A15C-213306D4FC8C}" type="presOf" srcId="{9E647ECF-95E2-4A82-AAB6-31FE6F544FAE}" destId="{4E988914-8B4B-4EB6-A736-5408CA7F4210}" srcOrd="0" destOrd="0" presId="urn:microsoft.com/office/officeart/2005/8/layout/list1"/>
    <dgm:cxn modelId="{1A1F9080-8EE0-4CB3-A710-A7769B620E32}" type="presOf" srcId="{9E647ECF-95E2-4A82-AAB6-31FE6F544FAE}" destId="{891142D6-486C-446A-81BC-B0BACC11626C}" srcOrd="1" destOrd="0" presId="urn:microsoft.com/office/officeart/2005/8/layout/list1"/>
    <dgm:cxn modelId="{74959F90-F702-4E58-8EDF-CEC41428D5E1}" srcId="{9BD1E0A7-ABB4-48EB-9798-6CD88978C824}" destId="{066CB409-BEE6-4AAC-9088-A30068850898}" srcOrd="2" destOrd="0" parTransId="{CCDCD0E4-7596-4D7F-9331-75D78E65C1CE}" sibTransId="{EBBF8B5B-C392-4C6E-A9A7-1A05B5E90CB2}"/>
    <dgm:cxn modelId="{89BA9F9F-C140-4C13-B134-C1439023713E}" type="presOf" srcId="{9BD1E0A7-ABB4-48EB-9798-6CD88978C824}" destId="{D59F44B6-9D05-4E50-9E39-0891A7B258C2}" srcOrd="0" destOrd="0" presId="urn:microsoft.com/office/officeart/2005/8/layout/list1"/>
    <dgm:cxn modelId="{28B423AD-D5BB-42A6-8E3F-450F00DBFD47}" type="presOf" srcId="{066CB409-BEE6-4AAC-9088-A30068850898}" destId="{3A6E2EE5-51C6-490D-9B50-3B8AC14AF311}" srcOrd="1" destOrd="0" presId="urn:microsoft.com/office/officeart/2005/8/layout/list1"/>
    <dgm:cxn modelId="{33A895BE-BB6E-42E9-B211-89838FF64561}" type="presOf" srcId="{A7B46194-7A85-4370-8F27-C76CE92D2731}" destId="{CF2FF469-B83F-44CC-BB35-EC1AA5387BF0}" srcOrd="1" destOrd="0" presId="urn:microsoft.com/office/officeart/2005/8/layout/list1"/>
    <dgm:cxn modelId="{1995AFC1-B81C-40E2-BDAA-5479C92CAA08}" type="presOf" srcId="{5752EA9F-31E2-4843-AA7A-1513350409CE}" destId="{85F7CDCE-EC93-4415-AB33-551B232396EE}" srcOrd="0" destOrd="0" presId="urn:microsoft.com/office/officeart/2005/8/layout/list1"/>
    <dgm:cxn modelId="{9B857CC8-92A4-4AD2-A4C4-845BDA37F15E}" type="presOf" srcId="{4729E490-9465-46BD-B917-F4601D03B26B}" destId="{FEF529E0-BB46-4837-B9FF-4D9F7336C786}" srcOrd="0" destOrd="0" presId="urn:microsoft.com/office/officeart/2005/8/layout/list1"/>
    <dgm:cxn modelId="{8F3305C9-5CF2-4497-8E6B-402C9896701E}" type="presOf" srcId="{5752EA9F-31E2-4843-AA7A-1513350409CE}" destId="{6E2891FF-BA01-472F-BBC7-465534EC558E}" srcOrd="1" destOrd="0" presId="urn:microsoft.com/office/officeart/2005/8/layout/list1"/>
    <dgm:cxn modelId="{7238DBED-135F-4572-BD8F-4088A579B445}" type="presOf" srcId="{A7B46194-7A85-4370-8F27-C76CE92D2731}" destId="{2B189720-C00D-4130-9091-54EB7D2912F5}" srcOrd="0" destOrd="0" presId="urn:microsoft.com/office/officeart/2005/8/layout/list1"/>
    <dgm:cxn modelId="{16FF27F5-69B4-4505-B16F-B591844652AB}" srcId="{9BD1E0A7-ABB4-48EB-9798-6CD88978C824}" destId="{9E647ECF-95E2-4A82-AAB6-31FE6F544FAE}" srcOrd="4" destOrd="0" parTransId="{551320E4-C24C-4221-BE3B-CEC502A850BB}" sibTransId="{B6B9ACF4-1144-4A97-A0C1-C1572C3BC989}"/>
    <dgm:cxn modelId="{E67801F8-7636-4CBB-BAE8-CAEEE43DEBB7}" srcId="{9BD1E0A7-ABB4-48EB-9798-6CD88978C824}" destId="{A7B46194-7A85-4370-8F27-C76CE92D2731}" srcOrd="0" destOrd="0" parTransId="{454FECFD-6633-41F8-8EFE-ABEB77CB87F9}" sibTransId="{A1E4AB44-FDEB-44A7-980A-934304CC563C}"/>
    <dgm:cxn modelId="{11BC0C88-5AAD-4FC4-8B36-9A53B349EE47}" type="presParOf" srcId="{D59F44B6-9D05-4E50-9E39-0891A7B258C2}" destId="{3F0C6BF9-19F2-4245-B97E-7DFD3B229EB1}" srcOrd="0" destOrd="0" presId="urn:microsoft.com/office/officeart/2005/8/layout/list1"/>
    <dgm:cxn modelId="{572AA380-96A8-409E-932A-507BE54EC3AF}" type="presParOf" srcId="{3F0C6BF9-19F2-4245-B97E-7DFD3B229EB1}" destId="{2B189720-C00D-4130-9091-54EB7D2912F5}" srcOrd="0" destOrd="0" presId="urn:microsoft.com/office/officeart/2005/8/layout/list1"/>
    <dgm:cxn modelId="{FD909C51-8FC6-4649-A2A0-435F69B46C70}" type="presParOf" srcId="{3F0C6BF9-19F2-4245-B97E-7DFD3B229EB1}" destId="{CF2FF469-B83F-44CC-BB35-EC1AA5387BF0}" srcOrd="1" destOrd="0" presId="urn:microsoft.com/office/officeart/2005/8/layout/list1"/>
    <dgm:cxn modelId="{B48CF438-A59D-4BC5-A5FF-767AE5D32F24}" type="presParOf" srcId="{D59F44B6-9D05-4E50-9E39-0891A7B258C2}" destId="{134D79F6-15E7-4E75-ABF2-AAE4165B33E4}" srcOrd="1" destOrd="0" presId="urn:microsoft.com/office/officeart/2005/8/layout/list1"/>
    <dgm:cxn modelId="{30B31E25-417C-4328-9FD1-2686AB771AA6}" type="presParOf" srcId="{D59F44B6-9D05-4E50-9E39-0891A7B258C2}" destId="{B00F669D-FC57-473E-A2FF-0A7E0FCE4F00}" srcOrd="2" destOrd="0" presId="urn:microsoft.com/office/officeart/2005/8/layout/list1"/>
    <dgm:cxn modelId="{45485E9F-4A7B-4E55-B3DA-9CD00A2E22A0}" type="presParOf" srcId="{D59F44B6-9D05-4E50-9E39-0891A7B258C2}" destId="{CDB1EA69-C814-4ABF-9CEF-C940DCE06716}" srcOrd="3" destOrd="0" presId="urn:microsoft.com/office/officeart/2005/8/layout/list1"/>
    <dgm:cxn modelId="{E6500C21-0DEA-469A-B209-DB5568F3C2A6}" type="presParOf" srcId="{D59F44B6-9D05-4E50-9E39-0891A7B258C2}" destId="{A08A11AA-25EA-4FCF-839E-612B5B40CF09}" srcOrd="4" destOrd="0" presId="urn:microsoft.com/office/officeart/2005/8/layout/list1"/>
    <dgm:cxn modelId="{5E258CC3-0C7F-493B-9728-552EF8711FB5}" type="presParOf" srcId="{A08A11AA-25EA-4FCF-839E-612B5B40CF09}" destId="{85F7CDCE-EC93-4415-AB33-551B232396EE}" srcOrd="0" destOrd="0" presId="urn:microsoft.com/office/officeart/2005/8/layout/list1"/>
    <dgm:cxn modelId="{E0E6EA0C-D2EA-4952-82E6-4B962E7F9863}" type="presParOf" srcId="{A08A11AA-25EA-4FCF-839E-612B5B40CF09}" destId="{6E2891FF-BA01-472F-BBC7-465534EC558E}" srcOrd="1" destOrd="0" presId="urn:microsoft.com/office/officeart/2005/8/layout/list1"/>
    <dgm:cxn modelId="{3AEC268D-5F72-4CD3-929C-E08AB6D33A5C}" type="presParOf" srcId="{D59F44B6-9D05-4E50-9E39-0891A7B258C2}" destId="{B194B95D-4866-43B6-AC94-4742D68342B5}" srcOrd="5" destOrd="0" presId="urn:microsoft.com/office/officeart/2005/8/layout/list1"/>
    <dgm:cxn modelId="{D3D25AB2-C109-4004-90AB-07489D128881}" type="presParOf" srcId="{D59F44B6-9D05-4E50-9E39-0891A7B258C2}" destId="{B9F6B5BA-895B-4D56-AF37-8537F241948A}" srcOrd="6" destOrd="0" presId="urn:microsoft.com/office/officeart/2005/8/layout/list1"/>
    <dgm:cxn modelId="{7265E952-72AC-4D00-A4AA-C4704ABDEA34}" type="presParOf" srcId="{D59F44B6-9D05-4E50-9E39-0891A7B258C2}" destId="{3AF99971-78C6-454B-B607-DF5456745ED3}" srcOrd="7" destOrd="0" presId="urn:microsoft.com/office/officeart/2005/8/layout/list1"/>
    <dgm:cxn modelId="{1B3D463F-9F04-401B-820F-3881D446FD65}" type="presParOf" srcId="{D59F44B6-9D05-4E50-9E39-0891A7B258C2}" destId="{511623F8-879B-4A61-9376-AF25B4908C7F}" srcOrd="8" destOrd="0" presId="urn:microsoft.com/office/officeart/2005/8/layout/list1"/>
    <dgm:cxn modelId="{1B8337D4-A204-4628-8DB0-5D71808CC5A2}" type="presParOf" srcId="{511623F8-879B-4A61-9376-AF25B4908C7F}" destId="{6CE9C3E5-582A-44E7-8BCC-408DD2103877}" srcOrd="0" destOrd="0" presId="urn:microsoft.com/office/officeart/2005/8/layout/list1"/>
    <dgm:cxn modelId="{2752872D-2797-4B54-8CC2-0712412BA3AC}" type="presParOf" srcId="{511623F8-879B-4A61-9376-AF25B4908C7F}" destId="{3A6E2EE5-51C6-490D-9B50-3B8AC14AF311}" srcOrd="1" destOrd="0" presId="urn:microsoft.com/office/officeart/2005/8/layout/list1"/>
    <dgm:cxn modelId="{D7847BD2-9692-494C-8D52-F6F0F450A95A}" type="presParOf" srcId="{D59F44B6-9D05-4E50-9E39-0891A7B258C2}" destId="{D22B8CB5-6462-4894-9667-F43B0C94F008}" srcOrd="9" destOrd="0" presId="urn:microsoft.com/office/officeart/2005/8/layout/list1"/>
    <dgm:cxn modelId="{B6649AB1-4189-4FEF-A451-BA07F1CEFA6E}" type="presParOf" srcId="{D59F44B6-9D05-4E50-9E39-0891A7B258C2}" destId="{8D7AE248-B094-4565-B1E0-CBC443B47D36}" srcOrd="10" destOrd="0" presId="urn:microsoft.com/office/officeart/2005/8/layout/list1"/>
    <dgm:cxn modelId="{6DF44C72-5EF7-4F22-BC88-FF56EBD24F2B}" type="presParOf" srcId="{D59F44B6-9D05-4E50-9E39-0891A7B258C2}" destId="{8283769B-2A83-47C0-9FE5-3E6C74F43353}" srcOrd="11" destOrd="0" presId="urn:microsoft.com/office/officeart/2005/8/layout/list1"/>
    <dgm:cxn modelId="{C89E9A66-8A3E-4121-9909-BEB244732D74}" type="presParOf" srcId="{D59F44B6-9D05-4E50-9E39-0891A7B258C2}" destId="{C2107CC6-E763-4257-871C-2772CE02B062}" srcOrd="12" destOrd="0" presId="urn:microsoft.com/office/officeart/2005/8/layout/list1"/>
    <dgm:cxn modelId="{E8BB30ED-18D3-4676-8655-6DDD5B062AC1}" type="presParOf" srcId="{C2107CC6-E763-4257-871C-2772CE02B062}" destId="{FEF529E0-BB46-4837-B9FF-4D9F7336C786}" srcOrd="0" destOrd="0" presId="urn:microsoft.com/office/officeart/2005/8/layout/list1"/>
    <dgm:cxn modelId="{A20F14A4-8BF2-466F-899A-542FC944F738}" type="presParOf" srcId="{C2107CC6-E763-4257-871C-2772CE02B062}" destId="{46A7A6E6-A11C-4EE0-8B7A-98A14D39C0E6}" srcOrd="1" destOrd="0" presId="urn:microsoft.com/office/officeart/2005/8/layout/list1"/>
    <dgm:cxn modelId="{A60D5B03-50DC-40CA-B701-D4DC38C9E1A1}" type="presParOf" srcId="{D59F44B6-9D05-4E50-9E39-0891A7B258C2}" destId="{FC7D0F0D-7908-4F41-A49C-1EF4C9480B7F}" srcOrd="13" destOrd="0" presId="urn:microsoft.com/office/officeart/2005/8/layout/list1"/>
    <dgm:cxn modelId="{9A01E96B-1F45-4109-8095-9AF07A9975E0}" type="presParOf" srcId="{D59F44B6-9D05-4E50-9E39-0891A7B258C2}" destId="{EF87E751-AD52-422F-BB12-DCB6310C07E2}" srcOrd="14" destOrd="0" presId="urn:microsoft.com/office/officeart/2005/8/layout/list1"/>
    <dgm:cxn modelId="{4C98C779-3CB7-45EB-8D33-A28009D8A29F}" type="presParOf" srcId="{D59F44B6-9D05-4E50-9E39-0891A7B258C2}" destId="{79F2BB33-0837-4DCF-83E5-7A702AC8201F}" srcOrd="15" destOrd="0" presId="urn:microsoft.com/office/officeart/2005/8/layout/list1"/>
    <dgm:cxn modelId="{908F1356-1A7A-4EC3-ABA7-0CC7C2734727}" type="presParOf" srcId="{D59F44B6-9D05-4E50-9E39-0891A7B258C2}" destId="{20FA5FC6-AF6D-46D8-B1CD-DBC2FB19D2EA}" srcOrd="16" destOrd="0" presId="urn:microsoft.com/office/officeart/2005/8/layout/list1"/>
    <dgm:cxn modelId="{67FD6BD6-5B63-49A8-A650-3940108F758C}" type="presParOf" srcId="{20FA5FC6-AF6D-46D8-B1CD-DBC2FB19D2EA}" destId="{4E988914-8B4B-4EB6-A736-5408CA7F4210}" srcOrd="0" destOrd="0" presId="urn:microsoft.com/office/officeart/2005/8/layout/list1"/>
    <dgm:cxn modelId="{20CF0DDE-7323-467C-9DA9-5B5CBE80B37D}" type="presParOf" srcId="{20FA5FC6-AF6D-46D8-B1CD-DBC2FB19D2EA}" destId="{891142D6-486C-446A-81BC-B0BACC11626C}" srcOrd="1" destOrd="0" presId="urn:microsoft.com/office/officeart/2005/8/layout/list1"/>
    <dgm:cxn modelId="{9A15479C-3678-4347-95C7-F4B6B277BB4C}" type="presParOf" srcId="{D59F44B6-9D05-4E50-9E39-0891A7B258C2}" destId="{A5A82996-2B17-4086-9C34-0050D43B7C8B}" srcOrd="17" destOrd="0" presId="urn:microsoft.com/office/officeart/2005/8/layout/list1"/>
    <dgm:cxn modelId="{47331F25-D3F1-46E5-B439-059DE3F0DF83}" type="presParOf" srcId="{D59F44B6-9D05-4E50-9E39-0891A7B258C2}" destId="{6C6C7965-6D36-4C7C-BA93-295B1A7CB0F3}" srcOrd="18" destOrd="0" presId="urn:microsoft.com/office/officeart/2005/8/layout/list1"/>
  </dgm:cxnLst>
  <dgm:bg/>
  <dgm:whole>
    <a:ln w="6350"/>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01A02F2-F18B-4F56-908C-5E103C27653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vi-VN"/>
        </a:p>
      </dgm:t>
    </dgm:pt>
    <dgm:pt modelId="{D65B23E4-5A00-4DEB-8E58-024F03742CDA}">
      <dgm:prSet phldrT="[Văn bản]" custT="1"/>
      <dgm:spPr/>
      <dgm:t>
        <a:bodyPr/>
        <a:lstStyle/>
        <a:p>
          <a:r>
            <a:rPr lang="vi-VN" sz="2400" dirty="0" err="1">
              <a:latin typeface="+mj-lt"/>
            </a:rPr>
            <a:t>Tỷ</a:t>
          </a:r>
          <a:r>
            <a:rPr lang="vi-VN" sz="2400" dirty="0">
              <a:latin typeface="+mj-lt"/>
            </a:rPr>
            <a:t> </a:t>
          </a:r>
          <a:r>
            <a:rPr lang="vi-VN" sz="2400" dirty="0" err="1">
              <a:latin typeface="+mj-lt"/>
            </a:rPr>
            <a:t>trọng</a:t>
          </a:r>
          <a:endParaRPr lang="vi-VN" sz="2400" dirty="0">
            <a:latin typeface="+mj-lt"/>
          </a:endParaRPr>
        </a:p>
      </dgm:t>
    </dgm:pt>
    <dgm:pt modelId="{9F773910-21D1-432E-9281-9C25165A26C4}" type="parTrans" cxnId="{4A6154F0-2040-4EBD-868D-76B5821F53A6}">
      <dgm:prSet/>
      <dgm:spPr/>
      <dgm:t>
        <a:bodyPr/>
        <a:lstStyle/>
        <a:p>
          <a:endParaRPr lang="vi-VN" sz="2400">
            <a:latin typeface="+mj-lt"/>
          </a:endParaRPr>
        </a:p>
      </dgm:t>
    </dgm:pt>
    <dgm:pt modelId="{95DDD251-0F0F-4DEA-82C9-FD2A8A2163E2}" type="sibTrans" cxnId="{4A6154F0-2040-4EBD-868D-76B5821F53A6}">
      <dgm:prSet/>
      <dgm:spPr/>
      <dgm:t>
        <a:bodyPr/>
        <a:lstStyle/>
        <a:p>
          <a:endParaRPr lang="vi-VN" sz="2400">
            <a:latin typeface="+mj-lt"/>
          </a:endParaRPr>
        </a:p>
      </dgm:t>
    </dgm:pt>
    <dgm:pt modelId="{D0C2FE9E-1F6A-4F0D-9279-47E22192B9FD}">
      <dgm:prSet phldrT="[Văn bản]" custT="1"/>
      <dgm:spPr/>
      <dgm:t>
        <a:bodyPr/>
        <a:lstStyle/>
        <a:p>
          <a:r>
            <a:rPr lang="vi-VN" sz="2400" dirty="0">
              <a:latin typeface="+mj-lt"/>
            </a:rPr>
            <a:t>Dung </a:t>
          </a:r>
          <a:r>
            <a:rPr lang="vi-VN" sz="2400" dirty="0" err="1">
              <a:latin typeface="+mj-lt"/>
            </a:rPr>
            <a:t>trọng</a:t>
          </a:r>
          <a:endParaRPr lang="vi-VN" sz="2400" dirty="0">
            <a:latin typeface="+mj-lt"/>
          </a:endParaRPr>
        </a:p>
      </dgm:t>
    </dgm:pt>
    <dgm:pt modelId="{C57E079A-95D3-4851-B10F-AEF292F8C46B}" type="parTrans" cxnId="{378BA77C-D6E6-4518-BDCB-8A9EC407D364}">
      <dgm:prSet/>
      <dgm:spPr/>
      <dgm:t>
        <a:bodyPr/>
        <a:lstStyle/>
        <a:p>
          <a:endParaRPr lang="vi-VN" sz="2400">
            <a:latin typeface="+mj-lt"/>
          </a:endParaRPr>
        </a:p>
      </dgm:t>
    </dgm:pt>
    <dgm:pt modelId="{56FCBBBD-44A5-43B6-B777-18D3DEC80964}" type="sibTrans" cxnId="{378BA77C-D6E6-4518-BDCB-8A9EC407D364}">
      <dgm:prSet/>
      <dgm:spPr/>
      <dgm:t>
        <a:bodyPr/>
        <a:lstStyle/>
        <a:p>
          <a:endParaRPr lang="vi-VN" sz="2400">
            <a:latin typeface="+mj-lt"/>
          </a:endParaRPr>
        </a:p>
      </dgm:t>
    </dgm:pt>
    <dgm:pt modelId="{53D41CA5-3A51-43D9-A66A-E4615AFCE80B}">
      <dgm:prSet phldrT="[Văn bản]" custT="1"/>
      <dgm:spPr/>
      <dgm:t>
        <a:bodyPr/>
        <a:lstStyle/>
        <a:p>
          <a:r>
            <a:rPr lang="vi-VN" sz="2400" dirty="0" err="1">
              <a:latin typeface="+mj-lt"/>
            </a:rPr>
            <a:t>Độ</a:t>
          </a:r>
          <a:r>
            <a:rPr lang="vi-VN" sz="2400" dirty="0">
              <a:latin typeface="+mj-lt"/>
            </a:rPr>
            <a:t> </a:t>
          </a:r>
          <a:r>
            <a:rPr lang="vi-VN" sz="2400" dirty="0" err="1">
              <a:latin typeface="+mj-lt"/>
            </a:rPr>
            <a:t>xốp</a:t>
          </a:r>
          <a:endParaRPr lang="vi-VN" sz="2400" dirty="0">
            <a:latin typeface="+mj-lt"/>
          </a:endParaRPr>
        </a:p>
      </dgm:t>
    </dgm:pt>
    <dgm:pt modelId="{1CB82D32-2754-49D1-A89A-BB14988EB31C}" type="parTrans" cxnId="{6A194DE3-DBD5-418A-8F03-AC28BF4A396A}">
      <dgm:prSet/>
      <dgm:spPr/>
      <dgm:t>
        <a:bodyPr/>
        <a:lstStyle/>
        <a:p>
          <a:endParaRPr lang="vi-VN" sz="2400">
            <a:latin typeface="+mj-lt"/>
          </a:endParaRPr>
        </a:p>
      </dgm:t>
    </dgm:pt>
    <dgm:pt modelId="{FDAFD104-DA5F-4B8F-8AAA-E9475A255F11}" type="sibTrans" cxnId="{6A194DE3-DBD5-418A-8F03-AC28BF4A396A}">
      <dgm:prSet/>
      <dgm:spPr/>
      <dgm:t>
        <a:bodyPr/>
        <a:lstStyle/>
        <a:p>
          <a:endParaRPr lang="vi-VN" sz="2400">
            <a:latin typeface="+mj-lt"/>
          </a:endParaRPr>
        </a:p>
      </dgm:t>
    </dgm:pt>
    <dgm:pt modelId="{59A6026F-DDA4-4DC5-949B-4EBD59280878}" type="pres">
      <dgm:prSet presAssocID="{601A02F2-F18B-4F56-908C-5E103C27653C}" presName="Name0" presStyleCnt="0">
        <dgm:presLayoutVars>
          <dgm:chMax val="7"/>
          <dgm:chPref val="7"/>
          <dgm:dir/>
          <dgm:animLvl val="lvl"/>
        </dgm:presLayoutVars>
      </dgm:prSet>
      <dgm:spPr/>
    </dgm:pt>
    <dgm:pt modelId="{D6EFFBBB-9FB0-4E5B-A162-E938C8DC4A90}" type="pres">
      <dgm:prSet presAssocID="{D65B23E4-5A00-4DEB-8E58-024F03742CDA}" presName="Accent1" presStyleCnt="0"/>
      <dgm:spPr/>
    </dgm:pt>
    <dgm:pt modelId="{911C2959-D191-4C08-AB48-D5EB084278B9}" type="pres">
      <dgm:prSet presAssocID="{D65B23E4-5A00-4DEB-8E58-024F03742CDA}" presName="Accent" presStyleLbl="node1" presStyleIdx="0" presStyleCnt="3"/>
      <dgm:spPr>
        <a:solidFill>
          <a:schemeClr val="accent1"/>
        </a:solidFill>
      </dgm:spPr>
    </dgm:pt>
    <dgm:pt modelId="{EAB28540-F40D-48CB-A0EC-3875F8C8C7A0}" type="pres">
      <dgm:prSet presAssocID="{D65B23E4-5A00-4DEB-8E58-024F03742CDA}" presName="Parent1" presStyleLbl="revTx" presStyleIdx="0" presStyleCnt="3" custLinFactNeighborX="1780" custLinFactNeighborY="-18805">
        <dgm:presLayoutVars>
          <dgm:chMax val="1"/>
          <dgm:chPref val="1"/>
          <dgm:bulletEnabled val="1"/>
        </dgm:presLayoutVars>
      </dgm:prSet>
      <dgm:spPr/>
    </dgm:pt>
    <dgm:pt modelId="{F964A2F0-1152-4DA4-A260-0A6858B93881}" type="pres">
      <dgm:prSet presAssocID="{D0C2FE9E-1F6A-4F0D-9279-47E22192B9FD}" presName="Accent2" presStyleCnt="0"/>
      <dgm:spPr/>
    </dgm:pt>
    <dgm:pt modelId="{3D4190A1-05EA-4E1B-BB57-E7B8B7723AEA}" type="pres">
      <dgm:prSet presAssocID="{D0C2FE9E-1F6A-4F0D-9279-47E22192B9FD}" presName="Accent" presStyleLbl="node1" presStyleIdx="1" presStyleCnt="3"/>
      <dgm:spPr>
        <a:solidFill>
          <a:srgbClr val="FF0000"/>
        </a:solidFill>
      </dgm:spPr>
    </dgm:pt>
    <dgm:pt modelId="{582F23CC-F3C6-4836-8FAA-0BFFE3C2CD44}" type="pres">
      <dgm:prSet presAssocID="{D0C2FE9E-1F6A-4F0D-9279-47E22192B9FD}" presName="Parent2" presStyleLbl="revTx" presStyleIdx="1" presStyleCnt="3" custLinFactNeighborX="10429" custLinFactNeighborY="-12536">
        <dgm:presLayoutVars>
          <dgm:chMax val="1"/>
          <dgm:chPref val="1"/>
          <dgm:bulletEnabled val="1"/>
        </dgm:presLayoutVars>
      </dgm:prSet>
      <dgm:spPr/>
    </dgm:pt>
    <dgm:pt modelId="{1EFF6999-334B-4464-8CD2-41F90CC4F70F}" type="pres">
      <dgm:prSet presAssocID="{53D41CA5-3A51-43D9-A66A-E4615AFCE80B}" presName="Accent3" presStyleCnt="0"/>
      <dgm:spPr/>
    </dgm:pt>
    <dgm:pt modelId="{7479FD26-3164-4FD7-A68A-446C64DF1936}" type="pres">
      <dgm:prSet presAssocID="{53D41CA5-3A51-43D9-A66A-E4615AFCE80B}" presName="Accent" presStyleLbl="node1" presStyleIdx="2" presStyleCnt="3"/>
      <dgm:spPr/>
    </dgm:pt>
    <dgm:pt modelId="{ADB9CF01-07F0-4000-A6A3-B0DEAF5BAF7D}" type="pres">
      <dgm:prSet presAssocID="{53D41CA5-3A51-43D9-A66A-E4615AFCE80B}" presName="Parent3" presStyleLbl="revTx" presStyleIdx="2" presStyleCnt="3">
        <dgm:presLayoutVars>
          <dgm:chMax val="1"/>
          <dgm:chPref val="1"/>
          <dgm:bulletEnabled val="1"/>
        </dgm:presLayoutVars>
      </dgm:prSet>
      <dgm:spPr/>
    </dgm:pt>
  </dgm:ptLst>
  <dgm:cxnLst>
    <dgm:cxn modelId="{F0452809-955B-41A7-A0B1-60737E9BE78A}" type="presOf" srcId="{601A02F2-F18B-4F56-908C-5E103C27653C}" destId="{59A6026F-DDA4-4DC5-949B-4EBD59280878}" srcOrd="0" destOrd="0" presId="urn:microsoft.com/office/officeart/2009/layout/CircleArrowProcess"/>
    <dgm:cxn modelId="{5ADC020B-DF45-4E8E-9490-A016328EF5BB}" type="presOf" srcId="{D0C2FE9E-1F6A-4F0D-9279-47E22192B9FD}" destId="{582F23CC-F3C6-4836-8FAA-0BFFE3C2CD44}" srcOrd="0" destOrd="0" presId="urn:microsoft.com/office/officeart/2009/layout/CircleArrowProcess"/>
    <dgm:cxn modelId="{74FFEC6B-92DA-46D5-8310-9571440619E8}" type="presOf" srcId="{53D41CA5-3A51-43D9-A66A-E4615AFCE80B}" destId="{ADB9CF01-07F0-4000-A6A3-B0DEAF5BAF7D}" srcOrd="0" destOrd="0" presId="urn:microsoft.com/office/officeart/2009/layout/CircleArrowProcess"/>
    <dgm:cxn modelId="{378BA77C-D6E6-4518-BDCB-8A9EC407D364}" srcId="{601A02F2-F18B-4F56-908C-5E103C27653C}" destId="{D0C2FE9E-1F6A-4F0D-9279-47E22192B9FD}" srcOrd="1" destOrd="0" parTransId="{C57E079A-95D3-4851-B10F-AEF292F8C46B}" sibTransId="{56FCBBBD-44A5-43B6-B777-18D3DEC80964}"/>
    <dgm:cxn modelId="{6A194DE3-DBD5-418A-8F03-AC28BF4A396A}" srcId="{601A02F2-F18B-4F56-908C-5E103C27653C}" destId="{53D41CA5-3A51-43D9-A66A-E4615AFCE80B}" srcOrd="2" destOrd="0" parTransId="{1CB82D32-2754-49D1-A89A-BB14988EB31C}" sibTransId="{FDAFD104-DA5F-4B8F-8AAA-E9475A255F11}"/>
    <dgm:cxn modelId="{4A6154F0-2040-4EBD-868D-76B5821F53A6}" srcId="{601A02F2-F18B-4F56-908C-5E103C27653C}" destId="{D65B23E4-5A00-4DEB-8E58-024F03742CDA}" srcOrd="0" destOrd="0" parTransId="{9F773910-21D1-432E-9281-9C25165A26C4}" sibTransId="{95DDD251-0F0F-4DEA-82C9-FD2A8A2163E2}"/>
    <dgm:cxn modelId="{56FCF8FD-7EF9-4F57-A7B2-A66826A5D90B}" type="presOf" srcId="{D65B23E4-5A00-4DEB-8E58-024F03742CDA}" destId="{EAB28540-F40D-48CB-A0EC-3875F8C8C7A0}" srcOrd="0" destOrd="0" presId="urn:microsoft.com/office/officeart/2009/layout/CircleArrowProcess"/>
    <dgm:cxn modelId="{B45B03AB-9035-4E69-92AE-6A91D9CBDA49}" type="presParOf" srcId="{59A6026F-DDA4-4DC5-949B-4EBD59280878}" destId="{D6EFFBBB-9FB0-4E5B-A162-E938C8DC4A90}" srcOrd="0" destOrd="0" presId="urn:microsoft.com/office/officeart/2009/layout/CircleArrowProcess"/>
    <dgm:cxn modelId="{DB313613-CF4D-47FE-B25D-65D517B05860}" type="presParOf" srcId="{D6EFFBBB-9FB0-4E5B-A162-E938C8DC4A90}" destId="{911C2959-D191-4C08-AB48-D5EB084278B9}" srcOrd="0" destOrd="0" presId="urn:microsoft.com/office/officeart/2009/layout/CircleArrowProcess"/>
    <dgm:cxn modelId="{B0F0628D-0372-4ACA-AF75-58F24128E424}" type="presParOf" srcId="{59A6026F-DDA4-4DC5-949B-4EBD59280878}" destId="{EAB28540-F40D-48CB-A0EC-3875F8C8C7A0}" srcOrd="1" destOrd="0" presId="urn:microsoft.com/office/officeart/2009/layout/CircleArrowProcess"/>
    <dgm:cxn modelId="{0AF0A095-5A2D-497E-8869-0A0422121C98}" type="presParOf" srcId="{59A6026F-DDA4-4DC5-949B-4EBD59280878}" destId="{F964A2F0-1152-4DA4-A260-0A6858B93881}" srcOrd="2" destOrd="0" presId="urn:microsoft.com/office/officeart/2009/layout/CircleArrowProcess"/>
    <dgm:cxn modelId="{6251A06D-C48E-483E-A093-8B8F2BDF097A}" type="presParOf" srcId="{F964A2F0-1152-4DA4-A260-0A6858B93881}" destId="{3D4190A1-05EA-4E1B-BB57-E7B8B7723AEA}" srcOrd="0" destOrd="0" presId="urn:microsoft.com/office/officeart/2009/layout/CircleArrowProcess"/>
    <dgm:cxn modelId="{CB925D1E-8748-4E0E-AD83-E897E59AE693}" type="presParOf" srcId="{59A6026F-DDA4-4DC5-949B-4EBD59280878}" destId="{582F23CC-F3C6-4836-8FAA-0BFFE3C2CD44}" srcOrd="3" destOrd="0" presId="urn:microsoft.com/office/officeart/2009/layout/CircleArrowProcess"/>
    <dgm:cxn modelId="{85A76538-90F5-48FA-9B6F-0A129C18B2A8}" type="presParOf" srcId="{59A6026F-DDA4-4DC5-949B-4EBD59280878}" destId="{1EFF6999-334B-4464-8CD2-41F90CC4F70F}" srcOrd="4" destOrd="0" presId="urn:microsoft.com/office/officeart/2009/layout/CircleArrowProcess"/>
    <dgm:cxn modelId="{E57B62C8-0C4C-4BD1-9A49-A897D6FD96DD}" type="presParOf" srcId="{1EFF6999-334B-4464-8CD2-41F90CC4F70F}" destId="{7479FD26-3164-4FD7-A68A-446C64DF1936}" srcOrd="0" destOrd="0" presId="urn:microsoft.com/office/officeart/2009/layout/CircleArrowProcess"/>
    <dgm:cxn modelId="{E189CCBA-1313-459E-8675-0BBE0942D14A}" type="presParOf" srcId="{59A6026F-DDA4-4DC5-949B-4EBD59280878}" destId="{ADB9CF01-07F0-4000-A6A3-B0DEAF5BAF7D}"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BEA7E7-6011-4409-AE1A-ED82BE2F44F5}">
      <dsp:nvSpPr>
        <dsp:cNvPr id="0" name=""/>
        <dsp:cNvSpPr/>
      </dsp:nvSpPr>
      <dsp:spPr>
        <a:xfrm>
          <a:off x="0" y="167100"/>
          <a:ext cx="5739064" cy="772200"/>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vi-VN" sz="3300" kern="1200" dirty="0">
              <a:latin typeface="+mj-lt"/>
            </a:rPr>
            <a:t>I.   Thành phần cơ giới đất</a:t>
          </a:r>
        </a:p>
      </dsp:txBody>
      <dsp:txXfrm>
        <a:off x="37696" y="204796"/>
        <a:ext cx="5663672" cy="696808"/>
      </dsp:txXfrm>
    </dsp:sp>
    <dsp:sp modelId="{2D93E2E5-39CE-49D1-B250-9CDAEB9BA112}">
      <dsp:nvSpPr>
        <dsp:cNvPr id="0" name=""/>
        <dsp:cNvSpPr/>
      </dsp:nvSpPr>
      <dsp:spPr>
        <a:xfrm>
          <a:off x="0" y="1034341"/>
          <a:ext cx="5739064" cy="772200"/>
        </a:xfrm>
        <a:prstGeom prst="round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vi-VN" sz="3300" kern="1200" dirty="0">
              <a:latin typeface="+mj-lt"/>
            </a:rPr>
            <a:t>II.  Kết cấu đất</a:t>
          </a:r>
        </a:p>
      </dsp:txBody>
      <dsp:txXfrm>
        <a:off x="37696" y="1072037"/>
        <a:ext cx="5663672" cy="696808"/>
      </dsp:txXfrm>
    </dsp:sp>
    <dsp:sp modelId="{BC290CDE-6B23-4840-825E-BBCB91B4F5BA}">
      <dsp:nvSpPr>
        <dsp:cNvPr id="0" name=""/>
        <dsp:cNvSpPr/>
      </dsp:nvSpPr>
      <dsp:spPr>
        <a:xfrm>
          <a:off x="0" y="1901581"/>
          <a:ext cx="5739064" cy="772200"/>
        </a:xfrm>
        <a:prstGeom prst="round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vi-VN" sz="3300" kern="1200" dirty="0">
              <a:latin typeface="+mj-lt"/>
            </a:rPr>
            <a:t>III. Các tính chất vật lý khác</a:t>
          </a:r>
          <a:endParaRPr lang="en-US" sz="3300" kern="1200" dirty="0">
            <a:latin typeface="+mj-lt"/>
          </a:endParaRPr>
        </a:p>
      </dsp:txBody>
      <dsp:txXfrm>
        <a:off x="37696" y="1939277"/>
        <a:ext cx="5663672" cy="696808"/>
      </dsp:txXfrm>
    </dsp:sp>
    <dsp:sp modelId="{4EAC201E-8FB7-45CF-A76D-8F2269C5FCDF}">
      <dsp:nvSpPr>
        <dsp:cNvPr id="0" name=""/>
        <dsp:cNvSpPr/>
      </dsp:nvSpPr>
      <dsp:spPr>
        <a:xfrm>
          <a:off x="0" y="2768821"/>
          <a:ext cx="5739064" cy="772200"/>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vi-VN" sz="3300" kern="1200" dirty="0">
              <a:latin typeface="+mj-lt"/>
            </a:rPr>
            <a:t>IV. Ý nghĩa của việc nghiên cứu</a:t>
          </a:r>
          <a:endParaRPr lang="en-US" sz="3300" kern="1200" dirty="0">
            <a:latin typeface="+mj-lt"/>
          </a:endParaRPr>
        </a:p>
      </dsp:txBody>
      <dsp:txXfrm>
        <a:off x="37696" y="2806517"/>
        <a:ext cx="5663672" cy="69680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C2959-D191-4C08-AB48-D5EB084278B9}">
      <dsp:nvSpPr>
        <dsp:cNvPr id="0" name=""/>
        <dsp:cNvSpPr/>
      </dsp:nvSpPr>
      <dsp:spPr>
        <a:xfrm>
          <a:off x="746234" y="1024999"/>
          <a:ext cx="1291420" cy="1291616"/>
        </a:xfrm>
        <a:prstGeom prst="circularArrow">
          <a:avLst>
            <a:gd name="adj1" fmla="val 10980"/>
            <a:gd name="adj2" fmla="val 1142322"/>
            <a:gd name="adj3" fmla="val 4500000"/>
            <a:gd name="adj4" fmla="val 10800000"/>
            <a:gd name="adj5" fmla="val 125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28540-F40D-48CB-A0EC-3875F8C8C7A0}">
      <dsp:nvSpPr>
        <dsp:cNvPr id="0" name=""/>
        <dsp:cNvSpPr/>
      </dsp:nvSpPr>
      <dsp:spPr>
        <a:xfrm>
          <a:off x="1044454" y="142385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a:off x="1044454" y="1423854"/>
        <a:ext cx="717617" cy="358722"/>
      </dsp:txXfrm>
    </dsp:sp>
    <dsp:sp modelId="{3D4190A1-05EA-4E1B-BB57-E7B8B7723AEA}">
      <dsp:nvSpPr>
        <dsp:cNvPr id="0" name=""/>
        <dsp:cNvSpPr/>
      </dsp:nvSpPr>
      <dsp:spPr>
        <a:xfrm>
          <a:off x="387547" y="1767128"/>
          <a:ext cx="1291420" cy="1291616"/>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F23CC-F3C6-4836-8FAA-0BFFE3C2CD44}">
      <dsp:nvSpPr>
        <dsp:cNvPr id="0" name=""/>
        <dsp:cNvSpPr/>
      </dsp:nvSpPr>
      <dsp:spPr>
        <a:xfrm>
          <a:off x="749288" y="219276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a:off x="749288" y="2192764"/>
        <a:ext cx="717617" cy="358722"/>
      </dsp:txXfrm>
    </dsp:sp>
    <dsp:sp modelId="{7479FD26-3164-4FD7-A68A-446C64DF1936}">
      <dsp:nvSpPr>
        <dsp:cNvPr id="0" name=""/>
        <dsp:cNvSpPr/>
      </dsp:nvSpPr>
      <dsp:spPr>
        <a:xfrm>
          <a:off x="838149" y="2598067"/>
          <a:ext cx="1109529" cy="1109974"/>
        </a:xfrm>
        <a:prstGeom prst="blockArc">
          <a:avLst>
            <a:gd name="adj1" fmla="val 13500000"/>
            <a:gd name="adj2" fmla="val 10800000"/>
            <a:gd name="adj3" fmla="val 1274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B9CF01-07F0-4000-A6A3-B0DEAF5BAF7D}">
      <dsp:nvSpPr>
        <dsp:cNvPr id="0" name=""/>
        <dsp:cNvSpPr/>
      </dsp:nvSpPr>
      <dsp:spPr>
        <a:xfrm>
          <a:off x="1033378" y="2985230"/>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a:off x="1033378" y="2985230"/>
        <a:ext cx="717617" cy="35872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2AED99-767D-4050-85F1-77CFFBFD0C30}">
      <dsp:nvSpPr>
        <dsp:cNvPr id="0" name=""/>
        <dsp:cNvSpPr/>
      </dsp:nvSpPr>
      <dsp:spPr>
        <a:xfrm>
          <a:off x="-2703956" y="-419502"/>
          <a:ext cx="3246575" cy="3246575"/>
        </a:xfrm>
        <a:prstGeom prst="blockArc">
          <a:avLst>
            <a:gd name="adj1" fmla="val 18900000"/>
            <a:gd name="adj2" fmla="val 2700000"/>
            <a:gd name="adj3" fmla="val 66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8B8CBC-3A5C-4361-9C0D-44AC7DE0355A}">
      <dsp:nvSpPr>
        <dsp:cNvPr id="0" name=""/>
        <dsp:cNvSpPr/>
      </dsp:nvSpPr>
      <dsp:spPr>
        <a:xfrm>
          <a:off x="442571" y="343945"/>
          <a:ext cx="3793988" cy="68779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5937" tIns="121920" rIns="121920" bIns="121920" numCol="1" spcCol="1270" anchor="ctr" anchorCtr="0">
          <a:noAutofit/>
        </a:bodyPr>
        <a:lstStyle/>
        <a:p>
          <a:pPr marL="0" lvl="0" indent="0" algn="ctr" defTabSz="2133600">
            <a:lnSpc>
              <a:spcPct val="90000"/>
            </a:lnSpc>
            <a:spcBef>
              <a:spcPct val="0"/>
            </a:spcBef>
            <a:spcAft>
              <a:spcPct val="35000"/>
            </a:spcAft>
            <a:buNone/>
          </a:pPr>
          <a:r>
            <a:rPr lang="vi-VN" sz="4800" kern="1200" dirty="0" err="1">
              <a:latin typeface="+mj-lt"/>
            </a:rPr>
            <a:t>Lý</a:t>
          </a:r>
          <a:r>
            <a:rPr lang="vi-VN" sz="4800" kern="1200" dirty="0">
              <a:latin typeface="+mj-lt"/>
            </a:rPr>
            <a:t> </a:t>
          </a:r>
          <a:r>
            <a:rPr lang="vi-VN" sz="4800" kern="1200" dirty="0" err="1">
              <a:latin typeface="+mj-lt"/>
            </a:rPr>
            <a:t>tính</a:t>
          </a:r>
          <a:r>
            <a:rPr lang="vi-VN" sz="4800" kern="1200" dirty="0">
              <a:latin typeface="+mj-lt"/>
            </a:rPr>
            <a:t> </a:t>
          </a:r>
          <a:r>
            <a:rPr lang="vi-VN" sz="4800" kern="1200" dirty="0" err="1">
              <a:latin typeface="+mj-lt"/>
            </a:rPr>
            <a:t>đất</a:t>
          </a:r>
          <a:endParaRPr lang="vi-VN" sz="4800" kern="1200" dirty="0">
            <a:latin typeface="+mj-lt"/>
          </a:endParaRPr>
        </a:p>
      </dsp:txBody>
      <dsp:txXfrm>
        <a:off x="442571" y="343945"/>
        <a:ext cx="3793988" cy="687794"/>
      </dsp:txXfrm>
    </dsp:sp>
    <dsp:sp modelId="{72D3350D-038D-4E4A-ADF5-C41C70231969}">
      <dsp:nvSpPr>
        <dsp:cNvPr id="0" name=""/>
        <dsp:cNvSpPr/>
      </dsp:nvSpPr>
      <dsp:spPr>
        <a:xfrm>
          <a:off x="12699" y="257971"/>
          <a:ext cx="859743" cy="85974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C5098EA0-CC46-48EC-B530-7AB8826F89A4}">
      <dsp:nvSpPr>
        <dsp:cNvPr id="0" name=""/>
        <dsp:cNvSpPr/>
      </dsp:nvSpPr>
      <dsp:spPr>
        <a:xfrm>
          <a:off x="442571" y="1375830"/>
          <a:ext cx="3793988" cy="68779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5937" tIns="121920" rIns="121920" bIns="121920" numCol="1" spcCol="1270" anchor="ctr" anchorCtr="0">
          <a:noAutofit/>
        </a:bodyPr>
        <a:lstStyle/>
        <a:p>
          <a:pPr marL="0" lvl="0" indent="0" algn="ctr" defTabSz="2133600">
            <a:lnSpc>
              <a:spcPct val="90000"/>
            </a:lnSpc>
            <a:spcBef>
              <a:spcPct val="0"/>
            </a:spcBef>
            <a:spcAft>
              <a:spcPct val="35000"/>
            </a:spcAft>
            <a:buNone/>
          </a:pPr>
          <a:r>
            <a:rPr lang="vi-VN" sz="4800" kern="1200" dirty="0">
              <a:latin typeface="+mj-lt"/>
            </a:rPr>
            <a:t>Cơ </a:t>
          </a:r>
          <a:r>
            <a:rPr lang="vi-VN" sz="4800" kern="1200" dirty="0" err="1">
              <a:latin typeface="+mj-lt"/>
            </a:rPr>
            <a:t>lý</a:t>
          </a:r>
          <a:r>
            <a:rPr lang="vi-VN" sz="4800" kern="1200" dirty="0">
              <a:latin typeface="+mj-lt"/>
            </a:rPr>
            <a:t> </a:t>
          </a:r>
          <a:r>
            <a:rPr lang="vi-VN" sz="4800" kern="1200" dirty="0" err="1">
              <a:latin typeface="+mj-lt"/>
            </a:rPr>
            <a:t>đất</a:t>
          </a:r>
          <a:endParaRPr lang="vi-VN" sz="4800" kern="1200" dirty="0">
            <a:latin typeface="+mj-lt"/>
          </a:endParaRPr>
        </a:p>
      </dsp:txBody>
      <dsp:txXfrm>
        <a:off x="442571" y="1375830"/>
        <a:ext cx="3793988" cy="687794"/>
      </dsp:txXfrm>
    </dsp:sp>
    <dsp:sp modelId="{2411ED00-68A8-4574-9D4C-8A807192917C}">
      <dsp:nvSpPr>
        <dsp:cNvPr id="0" name=""/>
        <dsp:cNvSpPr/>
      </dsp:nvSpPr>
      <dsp:spPr>
        <a:xfrm>
          <a:off x="12699" y="1289856"/>
          <a:ext cx="859743" cy="85974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7AFDF1-9E00-467E-B019-52833DD42203}">
      <dsp:nvSpPr>
        <dsp:cNvPr id="0" name=""/>
        <dsp:cNvSpPr/>
      </dsp:nvSpPr>
      <dsp:spPr>
        <a:xfrm>
          <a:off x="159073" y="1169"/>
          <a:ext cx="1450307" cy="870184"/>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Tính</a:t>
          </a:r>
          <a:r>
            <a:rPr lang="vi-VN" sz="2400" kern="1200" dirty="0">
              <a:latin typeface="+mj-lt"/>
            </a:rPr>
            <a:t> trương, co</a:t>
          </a:r>
        </a:p>
      </dsp:txBody>
      <dsp:txXfrm>
        <a:off x="159073" y="1169"/>
        <a:ext cx="1450307" cy="870184"/>
      </dsp:txXfrm>
    </dsp:sp>
    <dsp:sp modelId="{F101585E-836F-42BD-A6BF-510CBD545C65}">
      <dsp:nvSpPr>
        <dsp:cNvPr id="0" name=""/>
        <dsp:cNvSpPr/>
      </dsp:nvSpPr>
      <dsp:spPr>
        <a:xfrm>
          <a:off x="1754411" y="1169"/>
          <a:ext cx="1450307" cy="870184"/>
        </a:xfrm>
        <a:prstGeom prst="rect">
          <a:avLst/>
        </a:prstGeom>
        <a:gradFill rotWithShape="0">
          <a:gsLst>
            <a:gs pos="0">
              <a:schemeClr val="accent4">
                <a:hueOff val="877046"/>
                <a:satOff val="2131"/>
                <a:lumOff val="3480"/>
                <a:alphaOff val="0"/>
                <a:tint val="50000"/>
                <a:satMod val="300000"/>
              </a:schemeClr>
            </a:gs>
            <a:gs pos="35000">
              <a:schemeClr val="accent4">
                <a:hueOff val="877046"/>
                <a:satOff val="2131"/>
                <a:lumOff val="3480"/>
                <a:alphaOff val="0"/>
                <a:tint val="37000"/>
                <a:satMod val="300000"/>
              </a:schemeClr>
            </a:gs>
            <a:gs pos="100000">
              <a:schemeClr val="accent4">
                <a:hueOff val="877046"/>
                <a:satOff val="2131"/>
                <a:lumOff val="348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Tính</a:t>
          </a:r>
          <a:r>
            <a:rPr lang="vi-VN" sz="2400" kern="1200" dirty="0">
              <a:latin typeface="+mj-lt"/>
            </a:rPr>
            <a:t> liên </a:t>
          </a:r>
          <a:r>
            <a:rPr lang="vi-VN" sz="2400" kern="1200" dirty="0" err="1">
              <a:latin typeface="+mj-lt"/>
            </a:rPr>
            <a:t>kết</a:t>
          </a:r>
          <a:endParaRPr lang="vi-VN" sz="2400" kern="1200" dirty="0">
            <a:latin typeface="+mj-lt"/>
          </a:endParaRPr>
        </a:p>
      </dsp:txBody>
      <dsp:txXfrm>
        <a:off x="1754411" y="1169"/>
        <a:ext cx="1450307" cy="870184"/>
      </dsp:txXfrm>
    </dsp:sp>
    <dsp:sp modelId="{5EDD361E-248A-4D5F-988C-EC638494533A}">
      <dsp:nvSpPr>
        <dsp:cNvPr id="0" name=""/>
        <dsp:cNvSpPr/>
      </dsp:nvSpPr>
      <dsp:spPr>
        <a:xfrm>
          <a:off x="159073" y="1016384"/>
          <a:ext cx="1450307" cy="870184"/>
        </a:xfrm>
        <a:prstGeom prst="rect">
          <a:avLst/>
        </a:prstGeom>
        <a:gradFill rotWithShape="0">
          <a:gsLst>
            <a:gs pos="0">
              <a:schemeClr val="accent4">
                <a:hueOff val="1754093"/>
                <a:satOff val="4262"/>
                <a:lumOff val="6961"/>
                <a:alphaOff val="0"/>
                <a:tint val="50000"/>
                <a:satMod val="300000"/>
              </a:schemeClr>
            </a:gs>
            <a:gs pos="35000">
              <a:schemeClr val="accent4">
                <a:hueOff val="1754093"/>
                <a:satOff val="4262"/>
                <a:lumOff val="6961"/>
                <a:alphaOff val="0"/>
                <a:tint val="37000"/>
                <a:satMod val="300000"/>
              </a:schemeClr>
            </a:gs>
            <a:gs pos="100000">
              <a:schemeClr val="accent4">
                <a:hueOff val="1754093"/>
                <a:satOff val="4262"/>
                <a:lumOff val="696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Tính</a:t>
          </a:r>
          <a:r>
            <a:rPr lang="vi-VN" sz="2400" kern="1200" dirty="0">
              <a:latin typeface="+mj-lt"/>
            </a:rPr>
            <a:t> </a:t>
          </a:r>
          <a:r>
            <a:rPr lang="vi-VN" sz="2400" kern="1200" dirty="0" err="1">
              <a:latin typeface="+mj-lt"/>
            </a:rPr>
            <a:t>dính</a:t>
          </a:r>
          <a:endParaRPr lang="vi-VN" sz="2400" kern="1200" dirty="0">
            <a:latin typeface="+mj-lt"/>
          </a:endParaRPr>
        </a:p>
      </dsp:txBody>
      <dsp:txXfrm>
        <a:off x="159073" y="1016384"/>
        <a:ext cx="1450307" cy="870184"/>
      </dsp:txXfrm>
    </dsp:sp>
    <dsp:sp modelId="{A39BF643-C9BB-40ED-8844-FD6A97AB41FB}">
      <dsp:nvSpPr>
        <dsp:cNvPr id="0" name=""/>
        <dsp:cNvSpPr/>
      </dsp:nvSpPr>
      <dsp:spPr>
        <a:xfrm>
          <a:off x="1754411" y="1016384"/>
          <a:ext cx="1450307" cy="870184"/>
        </a:xfrm>
        <a:prstGeom prst="rect">
          <a:avLst/>
        </a:prstGeom>
        <a:gradFill rotWithShape="0">
          <a:gsLst>
            <a:gs pos="0">
              <a:schemeClr val="accent4">
                <a:hueOff val="2631139"/>
                <a:satOff val="6394"/>
                <a:lumOff val="10441"/>
                <a:alphaOff val="0"/>
                <a:tint val="50000"/>
                <a:satMod val="300000"/>
              </a:schemeClr>
            </a:gs>
            <a:gs pos="35000">
              <a:schemeClr val="accent4">
                <a:hueOff val="2631139"/>
                <a:satOff val="6394"/>
                <a:lumOff val="10441"/>
                <a:alphaOff val="0"/>
                <a:tint val="37000"/>
                <a:satMod val="300000"/>
              </a:schemeClr>
            </a:gs>
            <a:gs pos="100000">
              <a:schemeClr val="accent4">
                <a:hueOff val="2631139"/>
                <a:satOff val="6394"/>
                <a:lumOff val="1044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Tính</a:t>
          </a:r>
          <a:r>
            <a:rPr lang="vi-VN" sz="2400" kern="1200" dirty="0">
              <a:latin typeface="+mj-lt"/>
            </a:rPr>
            <a:t> </a:t>
          </a:r>
          <a:r>
            <a:rPr lang="vi-VN" sz="2400" kern="1200" dirty="0" err="1">
              <a:latin typeface="+mj-lt"/>
            </a:rPr>
            <a:t>dẻo</a:t>
          </a:r>
          <a:endParaRPr lang="vi-VN" sz="2400" kern="1200" dirty="0">
            <a:latin typeface="+mj-lt"/>
          </a:endParaRPr>
        </a:p>
      </dsp:txBody>
      <dsp:txXfrm>
        <a:off x="1754411" y="1016384"/>
        <a:ext cx="1450307" cy="870184"/>
      </dsp:txXfrm>
    </dsp:sp>
    <dsp:sp modelId="{7B206796-346B-4596-9018-BA1DE95CD785}">
      <dsp:nvSpPr>
        <dsp:cNvPr id="0" name=""/>
        <dsp:cNvSpPr/>
      </dsp:nvSpPr>
      <dsp:spPr>
        <a:xfrm>
          <a:off x="956742" y="2031599"/>
          <a:ext cx="1450307" cy="870184"/>
        </a:xfrm>
        <a:prstGeom prst="rect">
          <a:avLst/>
        </a:prstGeom>
        <a:gradFill rotWithShape="0">
          <a:gsLst>
            <a:gs pos="0">
              <a:schemeClr val="accent4">
                <a:hueOff val="3508185"/>
                <a:satOff val="8525"/>
                <a:lumOff val="13922"/>
                <a:alphaOff val="0"/>
                <a:tint val="50000"/>
                <a:satMod val="300000"/>
              </a:schemeClr>
            </a:gs>
            <a:gs pos="35000">
              <a:schemeClr val="accent4">
                <a:hueOff val="3508185"/>
                <a:satOff val="8525"/>
                <a:lumOff val="13922"/>
                <a:alphaOff val="0"/>
                <a:tint val="37000"/>
                <a:satMod val="300000"/>
              </a:schemeClr>
            </a:gs>
            <a:gs pos="100000">
              <a:schemeClr val="accent4">
                <a:hueOff val="3508185"/>
                <a:satOff val="8525"/>
                <a:lumOff val="1392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Sức</a:t>
          </a:r>
          <a:r>
            <a:rPr lang="vi-VN" sz="2400" kern="1200" dirty="0">
              <a:latin typeface="+mj-lt"/>
            </a:rPr>
            <a:t> </a:t>
          </a:r>
          <a:r>
            <a:rPr lang="vi-VN" sz="2400" kern="1200" dirty="0" err="1">
              <a:latin typeface="+mj-lt"/>
            </a:rPr>
            <a:t>cản</a:t>
          </a:r>
          <a:endParaRPr lang="vi-VN" sz="2400" kern="1200" dirty="0">
            <a:latin typeface="+mj-lt"/>
          </a:endParaRPr>
        </a:p>
      </dsp:txBody>
      <dsp:txXfrm>
        <a:off x="956742" y="2031599"/>
        <a:ext cx="1450307" cy="87018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BB7BB-10E7-4523-88F6-E0940422A498}">
      <dsp:nvSpPr>
        <dsp:cNvPr id="0" name=""/>
        <dsp:cNvSpPr/>
      </dsp:nvSpPr>
      <dsp:spPr>
        <a:xfrm>
          <a:off x="0" y="9083"/>
          <a:ext cx="2835068" cy="466830"/>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phần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cơ</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giới</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2789" y="31872"/>
        <a:ext cx="2789490" cy="421252"/>
      </dsp:txXfrm>
    </dsp:sp>
    <dsp:sp modelId="{432BA6F6-66C8-4F12-BBA3-AB897EB180D1}">
      <dsp:nvSpPr>
        <dsp:cNvPr id="0" name=""/>
        <dsp:cNvSpPr/>
      </dsp:nvSpPr>
      <dsp:spPr>
        <a:xfrm>
          <a:off x="0" y="530633"/>
          <a:ext cx="2835068" cy="466830"/>
        </a:xfrm>
        <a:prstGeom prst="roundRect">
          <a:avLst/>
        </a:prstGeom>
        <a:solidFill>
          <a:schemeClr val="accent1">
            <a:alpha val="90000"/>
            <a:hueOff val="0"/>
            <a:satOff val="0"/>
            <a:lumOff val="0"/>
            <a:alphaOff val="-1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err="1">
              <a:solidFill>
                <a:schemeClr val="tx1"/>
              </a:solidFill>
              <a:latin typeface="Times New Roman" panose="02020603050405020304" pitchFamily="18" charset="0"/>
              <a:cs typeface="Times New Roman" panose="02020603050405020304" pitchFamily="18" charset="0"/>
            </a:rPr>
            <a:t>Độ</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ẩm</a:t>
          </a:r>
          <a:endParaRPr lang="vi-VN" sz="1900" kern="1200" dirty="0">
            <a:solidFill>
              <a:schemeClr val="tx1"/>
            </a:solidFill>
            <a:latin typeface="Times New Roman" panose="02020603050405020304" pitchFamily="18" charset="0"/>
            <a:cs typeface="Times New Roman" panose="02020603050405020304" pitchFamily="18" charset="0"/>
          </a:endParaRPr>
        </a:p>
      </dsp:txBody>
      <dsp:txXfrm>
        <a:off x="22789" y="553422"/>
        <a:ext cx="2789490" cy="421252"/>
      </dsp:txXfrm>
    </dsp:sp>
    <dsp:sp modelId="{81F0B4EF-BA6D-4D6C-B2F6-93284AB94BD1}">
      <dsp:nvSpPr>
        <dsp:cNvPr id="0" name=""/>
        <dsp:cNvSpPr/>
      </dsp:nvSpPr>
      <dsp:spPr>
        <a:xfrm>
          <a:off x="0" y="1052183"/>
          <a:ext cx="2835068" cy="466830"/>
        </a:xfrm>
        <a:prstGeom prst="roundRect">
          <a:avLst/>
        </a:prstGeom>
        <a:solidFill>
          <a:schemeClr val="accent1">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err="1">
              <a:solidFill>
                <a:schemeClr val="tx1"/>
              </a:solidFill>
              <a:latin typeface="Times New Roman" panose="02020603050405020304" pitchFamily="18" charset="0"/>
              <a:cs typeface="Times New Roman" panose="02020603050405020304" pitchFamily="18" charset="0"/>
            </a:rPr>
            <a:t>Kết</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cấu</a:t>
          </a:r>
          <a:r>
            <a:rPr lang="en-US" sz="1900" kern="1200" dirty="0">
              <a:solidFill>
                <a:schemeClr val="tx1"/>
              </a:solidFill>
              <a:latin typeface="Times New Roman" panose="02020603050405020304" pitchFamily="18" charset="0"/>
              <a:cs typeface="Times New Roman" panose="02020603050405020304" pitchFamily="18" charset="0"/>
            </a:rPr>
            <a:t> đất</a:t>
          </a:r>
          <a:endParaRPr lang="vi-VN" sz="1900" kern="1200" dirty="0">
            <a:solidFill>
              <a:schemeClr val="tx1"/>
            </a:solidFill>
            <a:latin typeface="Times New Roman" panose="02020603050405020304" pitchFamily="18" charset="0"/>
            <a:cs typeface="Times New Roman" panose="02020603050405020304" pitchFamily="18" charset="0"/>
          </a:endParaRPr>
        </a:p>
      </dsp:txBody>
      <dsp:txXfrm>
        <a:off x="22789" y="1074972"/>
        <a:ext cx="2789490" cy="421252"/>
      </dsp:txXfrm>
    </dsp:sp>
    <dsp:sp modelId="{255F6656-CAE5-4A85-A461-FAC30E000A10}">
      <dsp:nvSpPr>
        <dsp:cNvPr id="0" name=""/>
        <dsp:cNvSpPr/>
      </dsp:nvSpPr>
      <dsp:spPr>
        <a:xfrm>
          <a:off x="0" y="1573733"/>
          <a:ext cx="2835068" cy="466830"/>
        </a:xfrm>
        <a:prstGeom prst="roundRect">
          <a:avLst/>
        </a:prstGeom>
        <a:solidFill>
          <a:schemeClr val="accent1">
            <a:alpha val="90000"/>
            <a:hueOff val="0"/>
            <a:satOff val="0"/>
            <a:lumOff val="0"/>
            <a:alphaOff val="-3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err="1">
              <a:solidFill>
                <a:schemeClr val="tx1"/>
              </a:solidFill>
              <a:latin typeface="Times New Roman" panose="02020603050405020304" pitchFamily="18" charset="0"/>
              <a:cs typeface="Times New Roman" panose="02020603050405020304" pitchFamily="18" charset="0"/>
            </a:rPr>
            <a:t>Hàm</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lượng</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mùn</a:t>
          </a:r>
          <a:endParaRPr lang="vi-VN" sz="1900" kern="1200" dirty="0">
            <a:solidFill>
              <a:schemeClr val="tx1"/>
            </a:solidFill>
            <a:latin typeface="Times New Roman" panose="02020603050405020304" pitchFamily="18" charset="0"/>
            <a:cs typeface="Times New Roman" panose="02020603050405020304" pitchFamily="18" charset="0"/>
          </a:endParaRPr>
        </a:p>
      </dsp:txBody>
      <dsp:txXfrm>
        <a:off x="22789" y="1596522"/>
        <a:ext cx="2789490" cy="421252"/>
      </dsp:txXfrm>
    </dsp:sp>
    <dsp:sp modelId="{94D3847B-83B2-4B70-B72E-F33936EEA10B}">
      <dsp:nvSpPr>
        <dsp:cNvPr id="0" name=""/>
        <dsp:cNvSpPr/>
      </dsp:nvSpPr>
      <dsp:spPr>
        <a:xfrm>
          <a:off x="0" y="2095283"/>
          <a:ext cx="2835068" cy="466830"/>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err="1">
              <a:solidFill>
                <a:schemeClr val="tx1"/>
              </a:solidFill>
              <a:latin typeface="Times New Roman" panose="02020603050405020304" pitchFamily="18" charset="0"/>
              <a:cs typeface="Times New Roman" panose="02020603050405020304" pitchFamily="18" charset="0"/>
            </a:rPr>
            <a:t>Thành</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phần</a:t>
          </a:r>
          <a:r>
            <a:rPr lang="en-US" sz="1900" kern="1200" dirty="0">
              <a:solidFill>
                <a:schemeClr val="tx1"/>
              </a:solidFill>
              <a:latin typeface="Times New Roman" panose="02020603050405020304" pitchFamily="18" charset="0"/>
              <a:cs typeface="Times New Roman" panose="02020603050405020304" pitchFamily="18" charset="0"/>
            </a:rPr>
            <a:t> cation </a:t>
          </a:r>
          <a:r>
            <a:rPr lang="en-US" sz="1900" kern="1200" dirty="0" err="1">
              <a:solidFill>
                <a:schemeClr val="tx1"/>
              </a:solidFill>
              <a:latin typeface="Times New Roman" panose="02020603050405020304" pitchFamily="18" charset="0"/>
              <a:cs typeface="Times New Roman" panose="02020603050405020304" pitchFamily="18" charset="0"/>
            </a:rPr>
            <a:t>hấp</a:t>
          </a:r>
          <a:r>
            <a:rPr lang="en-US" sz="1900" kern="1200" dirty="0">
              <a:solidFill>
                <a:schemeClr val="tx1"/>
              </a:solidFill>
              <a:latin typeface="Times New Roman" panose="02020603050405020304" pitchFamily="18" charset="0"/>
              <a:cs typeface="Times New Roman" panose="02020603050405020304" pitchFamily="18" charset="0"/>
            </a:rPr>
            <a:t> </a:t>
          </a:r>
          <a:r>
            <a:rPr lang="en-US" sz="1900" kern="1200" dirty="0" err="1">
              <a:solidFill>
                <a:schemeClr val="tx1"/>
              </a:solidFill>
              <a:latin typeface="Times New Roman" panose="02020603050405020304" pitchFamily="18" charset="0"/>
              <a:cs typeface="Times New Roman" panose="02020603050405020304" pitchFamily="18" charset="0"/>
            </a:rPr>
            <a:t>thụ</a:t>
          </a:r>
          <a:endParaRPr lang="vi-VN" sz="1900" kern="1200" dirty="0">
            <a:solidFill>
              <a:schemeClr val="tx1"/>
            </a:solidFill>
            <a:latin typeface="Times New Roman" panose="02020603050405020304" pitchFamily="18" charset="0"/>
            <a:cs typeface="Times New Roman" panose="02020603050405020304" pitchFamily="18" charset="0"/>
          </a:endParaRPr>
        </a:p>
      </dsp:txBody>
      <dsp:txXfrm>
        <a:off x="22789" y="2118072"/>
        <a:ext cx="2789490" cy="42125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BB7BB-10E7-4523-88F6-E0940422A498}">
      <dsp:nvSpPr>
        <dsp:cNvPr id="0" name=""/>
        <dsp:cNvSpPr/>
      </dsp:nvSpPr>
      <dsp:spPr>
        <a:xfrm>
          <a:off x="0" y="11385"/>
          <a:ext cx="3250688" cy="542880"/>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phần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cơ</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giới</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6501" y="37886"/>
        <a:ext cx="3197686" cy="489878"/>
      </dsp:txXfrm>
    </dsp:sp>
    <dsp:sp modelId="{432BA6F6-66C8-4F12-BBA3-AB897EB180D1}">
      <dsp:nvSpPr>
        <dsp:cNvPr id="0" name=""/>
        <dsp:cNvSpPr/>
      </dsp:nvSpPr>
      <dsp:spPr>
        <a:xfrm>
          <a:off x="0" y="637785"/>
          <a:ext cx="3250688" cy="542880"/>
        </a:xfrm>
        <a:prstGeom prst="roundRect">
          <a:avLst/>
        </a:prstGeom>
        <a:solidFill>
          <a:schemeClr val="accent1">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Độ</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ẩm</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6501" y="664286"/>
        <a:ext cx="3197686" cy="489878"/>
      </dsp:txXfrm>
    </dsp:sp>
    <dsp:sp modelId="{81F0B4EF-BA6D-4D6C-B2F6-93284AB94BD1}">
      <dsp:nvSpPr>
        <dsp:cNvPr id="0" name=""/>
        <dsp:cNvSpPr/>
      </dsp:nvSpPr>
      <dsp:spPr>
        <a:xfrm>
          <a:off x="0" y="1264185"/>
          <a:ext cx="3250688" cy="542880"/>
        </a:xfrm>
        <a:prstGeom prst="roundRect">
          <a:avLst/>
        </a:prstGeom>
        <a:solidFill>
          <a:schemeClr val="accent1">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Kết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cấu</a:t>
          </a:r>
          <a:r>
            <a:rPr lang="en-US" sz="2000" kern="1200" dirty="0">
              <a:solidFill>
                <a:schemeClr val="tx1"/>
              </a:solidFill>
              <a:latin typeface="Times New Roman" panose="02020603050405020304" pitchFamily="18" charset="0"/>
              <a:cs typeface="Times New Roman" panose="02020603050405020304" pitchFamily="18" charset="0"/>
            </a:rPr>
            <a:t> đất</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6501" y="1290686"/>
        <a:ext cx="3197686" cy="489878"/>
      </dsp:txXfrm>
    </dsp:sp>
    <dsp:sp modelId="{94D3847B-83B2-4B70-B72E-F33936EEA10B}">
      <dsp:nvSpPr>
        <dsp:cNvPr id="0" name=""/>
        <dsp:cNvSpPr/>
      </dsp:nvSpPr>
      <dsp:spPr>
        <a:xfrm>
          <a:off x="0" y="1890586"/>
          <a:ext cx="3250688" cy="542880"/>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phần</a:t>
          </a:r>
          <a:r>
            <a:rPr lang="en-US" sz="2000" kern="1200" dirty="0">
              <a:solidFill>
                <a:schemeClr val="tx1"/>
              </a:solidFill>
              <a:latin typeface="Times New Roman" panose="02020603050405020304" pitchFamily="18" charset="0"/>
              <a:cs typeface="Times New Roman" panose="02020603050405020304" pitchFamily="18" charset="0"/>
            </a:rPr>
            <a:t> cation </a:t>
          </a:r>
          <a:r>
            <a:rPr lang="en-US" sz="2000" kern="1200" dirty="0" err="1">
              <a:solidFill>
                <a:schemeClr val="tx1"/>
              </a:solidFill>
              <a:latin typeface="Times New Roman" panose="02020603050405020304" pitchFamily="18" charset="0"/>
              <a:cs typeface="Times New Roman" panose="02020603050405020304" pitchFamily="18" charset="0"/>
            </a:rPr>
            <a:t>hấp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thụ</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6501" y="1917087"/>
        <a:ext cx="3197686" cy="48987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BB7BB-10E7-4523-88F6-E0940422A498}">
      <dsp:nvSpPr>
        <dsp:cNvPr id="0" name=""/>
        <dsp:cNvSpPr/>
      </dsp:nvSpPr>
      <dsp:spPr>
        <a:xfrm>
          <a:off x="0" y="21623"/>
          <a:ext cx="3051552" cy="505440"/>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phần</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cơ</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giới</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4674" y="46297"/>
        <a:ext cx="3002204" cy="456092"/>
      </dsp:txXfrm>
    </dsp:sp>
    <dsp:sp modelId="{432BA6F6-66C8-4F12-BBA3-AB897EB180D1}">
      <dsp:nvSpPr>
        <dsp:cNvPr id="0" name=""/>
        <dsp:cNvSpPr/>
      </dsp:nvSpPr>
      <dsp:spPr>
        <a:xfrm>
          <a:off x="0" y="604823"/>
          <a:ext cx="3051552" cy="505440"/>
        </a:xfrm>
        <a:prstGeom prst="roundRect">
          <a:avLst/>
        </a:prstGeom>
        <a:solidFill>
          <a:schemeClr val="accent1">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Độ</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ẩm</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4674" y="629497"/>
        <a:ext cx="3002204" cy="456092"/>
      </dsp:txXfrm>
    </dsp:sp>
    <dsp:sp modelId="{81F0B4EF-BA6D-4D6C-B2F6-93284AB94BD1}">
      <dsp:nvSpPr>
        <dsp:cNvPr id="0" name=""/>
        <dsp:cNvSpPr/>
      </dsp:nvSpPr>
      <dsp:spPr>
        <a:xfrm>
          <a:off x="0" y="1188023"/>
          <a:ext cx="3051552" cy="505440"/>
        </a:xfrm>
        <a:prstGeom prst="roundRect">
          <a:avLst/>
        </a:prstGeom>
        <a:solidFill>
          <a:schemeClr val="accent1">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Lượng</a:t>
          </a:r>
          <a:r>
            <a:rPr lang="en-US" sz="2000" kern="1200" dirty="0">
              <a:solidFill>
                <a:schemeClr val="tx1"/>
              </a:solidFill>
              <a:latin typeface="Times New Roman" panose="02020603050405020304" pitchFamily="18" charset="0"/>
              <a:cs typeface="Times New Roman" panose="02020603050405020304" pitchFamily="18" charset="0"/>
            </a:rPr>
            <a:t> </a:t>
          </a:r>
          <a:r>
            <a:rPr lang="vi-VN" sz="2000" kern="1200" dirty="0">
              <a:solidFill>
                <a:schemeClr val="tx1"/>
              </a:solidFill>
              <a:latin typeface="Times New Roman" panose="02020603050405020304" pitchFamily="18" charset="0"/>
              <a:cs typeface="Times New Roman" panose="02020603050405020304" pitchFamily="18" charset="0"/>
            </a:rPr>
            <a:t>c</a:t>
          </a:r>
          <a:r>
            <a:rPr lang="en-US" sz="2000" kern="1200" dirty="0" err="1">
              <a:solidFill>
                <a:schemeClr val="tx1"/>
              </a:solidFill>
              <a:latin typeface="Times New Roman" panose="02020603050405020304" pitchFamily="18" charset="0"/>
              <a:cs typeface="Times New Roman" panose="02020603050405020304" pitchFamily="18" charset="0"/>
            </a:rPr>
            <a:t>hất</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hữu</a:t>
          </a:r>
          <a:r>
            <a:rPr lang="en-US" sz="2000" kern="1200" dirty="0">
              <a:solidFill>
                <a:schemeClr val="tx1"/>
              </a:solidFill>
              <a:latin typeface="Times New Roman" panose="02020603050405020304" pitchFamily="18" charset="0"/>
              <a:cs typeface="Times New Roman" panose="02020603050405020304" pitchFamily="18" charset="0"/>
            </a:rPr>
            <a:t> </a:t>
          </a:r>
          <a:r>
            <a:rPr lang="vi-VN" sz="2000" kern="1200" dirty="0">
              <a:solidFill>
                <a:schemeClr val="tx1"/>
              </a:solidFill>
              <a:latin typeface="Times New Roman" panose="02020603050405020304" pitchFamily="18" charset="0"/>
              <a:cs typeface="Times New Roman" panose="02020603050405020304" pitchFamily="18" charset="0"/>
            </a:rPr>
            <a:t>c</a:t>
          </a:r>
          <a:r>
            <a:rPr lang="en-US" sz="2000" kern="1200" dirty="0">
              <a:solidFill>
                <a:schemeClr val="tx1"/>
              </a:solidFill>
              <a:latin typeface="Times New Roman" panose="02020603050405020304" pitchFamily="18" charset="0"/>
              <a:cs typeface="Times New Roman" panose="02020603050405020304" pitchFamily="18" charset="0"/>
            </a:rPr>
            <a:t>ơ</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4674" y="1212697"/>
        <a:ext cx="3002204" cy="456092"/>
      </dsp:txXfrm>
    </dsp:sp>
    <dsp:sp modelId="{94D3847B-83B2-4B70-B72E-F33936EEA10B}">
      <dsp:nvSpPr>
        <dsp:cNvPr id="0" name=""/>
        <dsp:cNvSpPr/>
      </dsp:nvSpPr>
      <dsp:spPr>
        <a:xfrm>
          <a:off x="0" y="1771223"/>
          <a:ext cx="3051552" cy="505440"/>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latin typeface="Times New Roman" panose="02020603050405020304" pitchFamily="18" charset="0"/>
              <a:cs typeface="Times New Roman" panose="02020603050405020304" pitchFamily="18" charset="0"/>
            </a:rPr>
            <a:t>Thành</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phần</a:t>
          </a:r>
          <a:r>
            <a:rPr lang="en-US" sz="2000" kern="1200" dirty="0">
              <a:solidFill>
                <a:schemeClr val="tx1"/>
              </a:solidFill>
              <a:latin typeface="Times New Roman" panose="02020603050405020304" pitchFamily="18" charset="0"/>
              <a:cs typeface="Times New Roman" panose="02020603050405020304" pitchFamily="18" charset="0"/>
            </a:rPr>
            <a:t> cation </a:t>
          </a:r>
          <a:r>
            <a:rPr lang="en-US" sz="2000" kern="1200" dirty="0" err="1">
              <a:solidFill>
                <a:schemeClr val="tx1"/>
              </a:solidFill>
              <a:latin typeface="Times New Roman" panose="02020603050405020304" pitchFamily="18" charset="0"/>
              <a:cs typeface="Times New Roman" panose="02020603050405020304" pitchFamily="18" charset="0"/>
            </a:rPr>
            <a:t>hấp</a:t>
          </a:r>
          <a:r>
            <a:rPr lang="en-US" sz="2000" kern="1200" dirty="0">
              <a:solidFill>
                <a:schemeClr val="tx1"/>
              </a:solidFill>
              <a:latin typeface="Times New Roman" panose="02020603050405020304" pitchFamily="18" charset="0"/>
              <a:cs typeface="Times New Roman" panose="02020603050405020304" pitchFamily="18" charset="0"/>
            </a:rPr>
            <a:t> </a:t>
          </a:r>
          <a:r>
            <a:rPr lang="en-US" sz="2000" kern="1200" dirty="0" err="1">
              <a:solidFill>
                <a:schemeClr val="tx1"/>
              </a:solidFill>
              <a:latin typeface="Times New Roman" panose="02020603050405020304" pitchFamily="18" charset="0"/>
              <a:cs typeface="Times New Roman" panose="02020603050405020304" pitchFamily="18" charset="0"/>
            </a:rPr>
            <a:t>thụ</a:t>
          </a:r>
          <a:endParaRPr lang="vi-VN" sz="2000" kern="1200" dirty="0">
            <a:solidFill>
              <a:schemeClr val="tx1"/>
            </a:solidFill>
            <a:latin typeface="Times New Roman" panose="02020603050405020304" pitchFamily="18" charset="0"/>
            <a:cs typeface="Times New Roman" panose="02020603050405020304" pitchFamily="18" charset="0"/>
          </a:endParaRPr>
        </a:p>
      </dsp:txBody>
      <dsp:txXfrm>
        <a:off x="24674" y="1795897"/>
        <a:ext cx="3002204" cy="45609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1BB7BB-10E7-4523-88F6-E0940422A498}">
      <dsp:nvSpPr>
        <dsp:cNvPr id="0" name=""/>
        <dsp:cNvSpPr/>
      </dsp:nvSpPr>
      <dsp:spPr>
        <a:xfrm>
          <a:off x="0" y="1016"/>
          <a:ext cx="2791412" cy="474398"/>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err="1">
              <a:solidFill>
                <a:schemeClr val="tx1"/>
              </a:solidFill>
              <a:latin typeface="Times New Roman" panose="02020603050405020304" pitchFamily="18" charset="0"/>
              <a:cs typeface="Times New Roman" panose="02020603050405020304" pitchFamily="18" charset="0"/>
            </a:rPr>
            <a:t>Thành</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phần</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cơ</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giới</a:t>
          </a:r>
          <a:endParaRPr lang="vi-VN" sz="2400" kern="1200" dirty="0">
            <a:solidFill>
              <a:schemeClr val="tx1"/>
            </a:solidFill>
            <a:latin typeface="Times New Roman" panose="02020603050405020304" pitchFamily="18" charset="0"/>
            <a:cs typeface="Times New Roman" panose="02020603050405020304" pitchFamily="18" charset="0"/>
          </a:endParaRPr>
        </a:p>
      </dsp:txBody>
      <dsp:txXfrm>
        <a:off x="23158" y="24174"/>
        <a:ext cx="2745096" cy="428082"/>
      </dsp:txXfrm>
    </dsp:sp>
    <dsp:sp modelId="{432BA6F6-66C8-4F12-BBA3-AB897EB180D1}">
      <dsp:nvSpPr>
        <dsp:cNvPr id="0" name=""/>
        <dsp:cNvSpPr/>
      </dsp:nvSpPr>
      <dsp:spPr>
        <a:xfrm>
          <a:off x="0" y="487579"/>
          <a:ext cx="2791412" cy="474398"/>
        </a:xfrm>
        <a:prstGeom prst="roundRect">
          <a:avLst/>
        </a:prstGeom>
        <a:solidFill>
          <a:schemeClr val="accent1">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err="1">
              <a:solidFill>
                <a:schemeClr val="tx1"/>
              </a:solidFill>
              <a:latin typeface="Times New Roman" panose="02020603050405020304" pitchFamily="18" charset="0"/>
              <a:cs typeface="Times New Roman" panose="02020603050405020304" pitchFamily="18" charset="0"/>
            </a:rPr>
            <a:t>Độ</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ẩm</a:t>
          </a:r>
          <a:endParaRPr lang="vi-VN" sz="2400" kern="1200" dirty="0">
            <a:solidFill>
              <a:schemeClr val="tx1"/>
            </a:solidFill>
            <a:latin typeface="Times New Roman" panose="02020603050405020304" pitchFamily="18" charset="0"/>
            <a:cs typeface="Times New Roman" panose="02020603050405020304" pitchFamily="18" charset="0"/>
          </a:endParaRPr>
        </a:p>
      </dsp:txBody>
      <dsp:txXfrm>
        <a:off x="23158" y="510737"/>
        <a:ext cx="2745096" cy="428082"/>
      </dsp:txXfrm>
    </dsp:sp>
    <dsp:sp modelId="{81F0B4EF-BA6D-4D6C-B2F6-93284AB94BD1}">
      <dsp:nvSpPr>
        <dsp:cNvPr id="0" name=""/>
        <dsp:cNvSpPr/>
      </dsp:nvSpPr>
      <dsp:spPr>
        <a:xfrm>
          <a:off x="0" y="974141"/>
          <a:ext cx="2791412" cy="474398"/>
        </a:xfrm>
        <a:prstGeom prst="roundRect">
          <a:avLst/>
        </a:prstGeom>
        <a:solidFill>
          <a:schemeClr val="accent1">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err="1">
              <a:solidFill>
                <a:schemeClr val="tx1"/>
              </a:solidFill>
              <a:latin typeface="Times New Roman" panose="02020603050405020304" pitchFamily="18" charset="0"/>
              <a:cs typeface="Times New Roman" panose="02020603050405020304" pitchFamily="18" charset="0"/>
            </a:rPr>
            <a:t>Kết</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cấu</a:t>
          </a:r>
          <a:r>
            <a:rPr lang="en-US" sz="2400" kern="1200" dirty="0">
              <a:solidFill>
                <a:schemeClr val="tx1"/>
              </a:solidFill>
              <a:latin typeface="Times New Roman" panose="02020603050405020304" pitchFamily="18" charset="0"/>
              <a:cs typeface="Times New Roman" panose="02020603050405020304" pitchFamily="18" charset="0"/>
            </a:rPr>
            <a:t> đất</a:t>
          </a:r>
          <a:endParaRPr lang="vi-VN" sz="2400" kern="1200" dirty="0">
            <a:solidFill>
              <a:schemeClr val="tx1"/>
            </a:solidFill>
            <a:latin typeface="Times New Roman" panose="02020603050405020304" pitchFamily="18" charset="0"/>
            <a:cs typeface="Times New Roman" panose="02020603050405020304" pitchFamily="18" charset="0"/>
          </a:endParaRPr>
        </a:p>
      </dsp:txBody>
      <dsp:txXfrm>
        <a:off x="23158" y="997299"/>
        <a:ext cx="2745096" cy="428082"/>
      </dsp:txXfrm>
    </dsp:sp>
    <dsp:sp modelId="{255F6656-CAE5-4A85-A461-FAC30E000A10}">
      <dsp:nvSpPr>
        <dsp:cNvPr id="0" name=""/>
        <dsp:cNvSpPr/>
      </dsp:nvSpPr>
      <dsp:spPr>
        <a:xfrm>
          <a:off x="0" y="1460704"/>
          <a:ext cx="2791412" cy="474398"/>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err="1">
              <a:solidFill>
                <a:schemeClr val="tx1"/>
              </a:solidFill>
              <a:latin typeface="Times New Roman" panose="02020603050405020304" pitchFamily="18" charset="0"/>
              <a:cs typeface="Times New Roman" panose="02020603050405020304" pitchFamily="18" charset="0"/>
            </a:rPr>
            <a:t>Hàm</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lượng</a:t>
          </a:r>
          <a:r>
            <a:rPr lang="en-US" sz="2400" kern="1200" dirty="0">
              <a:solidFill>
                <a:schemeClr val="tx1"/>
              </a:solidFill>
              <a:latin typeface="Times New Roman" panose="02020603050405020304" pitchFamily="18" charset="0"/>
              <a:cs typeface="Times New Roman" panose="02020603050405020304" pitchFamily="18" charset="0"/>
            </a:rPr>
            <a:t> </a:t>
          </a:r>
          <a:r>
            <a:rPr lang="en-US" sz="2400" kern="1200" dirty="0" err="1">
              <a:solidFill>
                <a:schemeClr val="tx1"/>
              </a:solidFill>
              <a:latin typeface="Times New Roman" panose="02020603050405020304" pitchFamily="18" charset="0"/>
              <a:cs typeface="Times New Roman" panose="02020603050405020304" pitchFamily="18" charset="0"/>
            </a:rPr>
            <a:t>mùn</a:t>
          </a:r>
          <a:endParaRPr lang="vi-VN" sz="2400" kern="1200" dirty="0">
            <a:solidFill>
              <a:schemeClr val="tx1"/>
            </a:solidFill>
            <a:latin typeface="Times New Roman" panose="02020603050405020304" pitchFamily="18" charset="0"/>
            <a:cs typeface="Times New Roman" panose="02020603050405020304" pitchFamily="18" charset="0"/>
          </a:endParaRPr>
        </a:p>
      </dsp:txBody>
      <dsp:txXfrm>
        <a:off x="23158" y="1483862"/>
        <a:ext cx="2745096" cy="4280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2AED99-767D-4050-85F1-77CFFBFD0C30}">
      <dsp:nvSpPr>
        <dsp:cNvPr id="0" name=""/>
        <dsp:cNvSpPr/>
      </dsp:nvSpPr>
      <dsp:spPr>
        <a:xfrm>
          <a:off x="-2703956" y="-419502"/>
          <a:ext cx="3246575" cy="3246575"/>
        </a:xfrm>
        <a:prstGeom prst="blockArc">
          <a:avLst>
            <a:gd name="adj1" fmla="val 18900000"/>
            <a:gd name="adj2" fmla="val 2700000"/>
            <a:gd name="adj3" fmla="val 66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8B8CBC-3A5C-4361-9C0D-44AC7DE0355A}">
      <dsp:nvSpPr>
        <dsp:cNvPr id="0" name=""/>
        <dsp:cNvSpPr/>
      </dsp:nvSpPr>
      <dsp:spPr>
        <a:xfrm>
          <a:off x="442571" y="343945"/>
          <a:ext cx="3793988" cy="68779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5937" tIns="121920" rIns="121920" bIns="121920" numCol="1" spcCol="1270" anchor="ctr" anchorCtr="0">
          <a:noAutofit/>
        </a:bodyPr>
        <a:lstStyle/>
        <a:p>
          <a:pPr marL="0" lvl="0" indent="0" algn="ctr" defTabSz="2133600">
            <a:lnSpc>
              <a:spcPct val="90000"/>
            </a:lnSpc>
            <a:spcBef>
              <a:spcPct val="0"/>
            </a:spcBef>
            <a:spcAft>
              <a:spcPct val="35000"/>
            </a:spcAft>
            <a:buNone/>
          </a:pPr>
          <a:r>
            <a:rPr lang="vi-VN" sz="4800" kern="1200" dirty="0" err="1">
              <a:latin typeface="+mj-lt"/>
            </a:rPr>
            <a:t>Lý</a:t>
          </a:r>
          <a:r>
            <a:rPr lang="vi-VN" sz="4800" kern="1200" dirty="0">
              <a:latin typeface="+mj-lt"/>
            </a:rPr>
            <a:t> </a:t>
          </a:r>
          <a:r>
            <a:rPr lang="vi-VN" sz="4800" kern="1200" dirty="0" err="1">
              <a:latin typeface="+mj-lt"/>
            </a:rPr>
            <a:t>tính</a:t>
          </a:r>
          <a:r>
            <a:rPr lang="vi-VN" sz="4800" kern="1200" dirty="0">
              <a:latin typeface="+mj-lt"/>
            </a:rPr>
            <a:t> </a:t>
          </a:r>
          <a:r>
            <a:rPr lang="vi-VN" sz="4800" kern="1200" dirty="0" err="1">
              <a:latin typeface="+mj-lt"/>
            </a:rPr>
            <a:t>đất</a:t>
          </a:r>
          <a:endParaRPr lang="vi-VN" sz="4800" kern="1200" dirty="0">
            <a:latin typeface="+mj-lt"/>
          </a:endParaRPr>
        </a:p>
      </dsp:txBody>
      <dsp:txXfrm>
        <a:off x="442571" y="343945"/>
        <a:ext cx="3793988" cy="687794"/>
      </dsp:txXfrm>
    </dsp:sp>
    <dsp:sp modelId="{72D3350D-038D-4E4A-ADF5-C41C70231969}">
      <dsp:nvSpPr>
        <dsp:cNvPr id="0" name=""/>
        <dsp:cNvSpPr/>
      </dsp:nvSpPr>
      <dsp:spPr>
        <a:xfrm>
          <a:off x="12699" y="257971"/>
          <a:ext cx="859743" cy="85974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C5098EA0-CC46-48EC-B530-7AB8826F89A4}">
      <dsp:nvSpPr>
        <dsp:cNvPr id="0" name=""/>
        <dsp:cNvSpPr/>
      </dsp:nvSpPr>
      <dsp:spPr>
        <a:xfrm>
          <a:off x="442571" y="1375830"/>
          <a:ext cx="3793988" cy="68779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45937" tIns="121920" rIns="121920" bIns="121920" numCol="1" spcCol="1270" anchor="ctr" anchorCtr="0">
          <a:noAutofit/>
        </a:bodyPr>
        <a:lstStyle/>
        <a:p>
          <a:pPr marL="0" lvl="0" indent="0" algn="ctr" defTabSz="2133600">
            <a:lnSpc>
              <a:spcPct val="90000"/>
            </a:lnSpc>
            <a:spcBef>
              <a:spcPct val="0"/>
            </a:spcBef>
            <a:spcAft>
              <a:spcPct val="35000"/>
            </a:spcAft>
            <a:buNone/>
          </a:pPr>
          <a:r>
            <a:rPr lang="vi-VN" sz="4800" kern="1200" dirty="0">
              <a:latin typeface="+mj-lt"/>
            </a:rPr>
            <a:t>Cơ </a:t>
          </a:r>
          <a:r>
            <a:rPr lang="vi-VN" sz="4800" kern="1200" dirty="0" err="1">
              <a:latin typeface="+mj-lt"/>
            </a:rPr>
            <a:t>lý</a:t>
          </a:r>
          <a:r>
            <a:rPr lang="vi-VN" sz="4800" kern="1200" dirty="0">
              <a:latin typeface="+mj-lt"/>
            </a:rPr>
            <a:t> </a:t>
          </a:r>
          <a:r>
            <a:rPr lang="vi-VN" sz="4800" kern="1200" dirty="0" err="1">
              <a:latin typeface="+mj-lt"/>
            </a:rPr>
            <a:t>đất</a:t>
          </a:r>
          <a:endParaRPr lang="vi-VN" sz="4800" kern="1200" dirty="0">
            <a:latin typeface="+mj-lt"/>
          </a:endParaRPr>
        </a:p>
      </dsp:txBody>
      <dsp:txXfrm>
        <a:off x="442571" y="1375830"/>
        <a:ext cx="3793988" cy="687794"/>
      </dsp:txXfrm>
    </dsp:sp>
    <dsp:sp modelId="{2411ED00-68A8-4574-9D4C-8A807192917C}">
      <dsp:nvSpPr>
        <dsp:cNvPr id="0" name=""/>
        <dsp:cNvSpPr/>
      </dsp:nvSpPr>
      <dsp:spPr>
        <a:xfrm>
          <a:off x="12699" y="1289856"/>
          <a:ext cx="859743" cy="85974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8DDBFC-24D0-4531-ADFD-536598A3AA93}">
      <dsp:nvSpPr>
        <dsp:cNvPr id="0" name=""/>
        <dsp:cNvSpPr/>
      </dsp:nvSpPr>
      <dsp:spPr>
        <a:xfrm rot="5400000">
          <a:off x="2270422" y="927066"/>
          <a:ext cx="1491148" cy="1297298"/>
        </a:xfrm>
        <a:prstGeom prst="hexagon">
          <a:avLst>
            <a:gd name="adj" fmla="val 25000"/>
            <a:gd name="vf" fmla="val 11547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rot="-5400000">
        <a:off x="2569509" y="1062513"/>
        <a:ext cx="892974" cy="1026407"/>
      </dsp:txXfrm>
    </dsp:sp>
    <dsp:sp modelId="{55F1ED20-4C6D-4E46-8358-1A70E962A38F}">
      <dsp:nvSpPr>
        <dsp:cNvPr id="0" name=""/>
        <dsp:cNvSpPr/>
      </dsp:nvSpPr>
      <dsp:spPr>
        <a:xfrm>
          <a:off x="3704011" y="1407102"/>
          <a:ext cx="1664121" cy="894688"/>
        </a:xfrm>
        <a:prstGeom prst="rect">
          <a:avLst/>
        </a:prstGeom>
        <a:noFill/>
        <a:ln>
          <a:noFill/>
        </a:ln>
        <a:effectLst/>
      </dsp:spPr>
      <dsp:style>
        <a:lnRef idx="0">
          <a:scrgbClr r="0" g="0" b="0"/>
        </a:lnRef>
        <a:fillRef idx="0">
          <a:scrgbClr r="0" g="0" b="0"/>
        </a:fillRef>
        <a:effectRef idx="0">
          <a:scrgbClr r="0" g="0" b="0"/>
        </a:effectRef>
        <a:fontRef idx="minor"/>
      </dsp:style>
    </dsp:sp>
    <dsp:sp modelId="{A549747F-D0D2-45E6-A46C-1A02DE883D9E}">
      <dsp:nvSpPr>
        <dsp:cNvPr id="0" name=""/>
        <dsp:cNvSpPr/>
      </dsp:nvSpPr>
      <dsp:spPr>
        <a:xfrm rot="5400000">
          <a:off x="869339" y="927066"/>
          <a:ext cx="1491148" cy="1297298"/>
        </a:xfrm>
        <a:prstGeom prst="hexagon">
          <a:avLst>
            <a:gd name="adj" fmla="val 25000"/>
            <a:gd name="vf" fmla="val 115470"/>
          </a:avLst>
        </a:prstGeom>
        <a:gradFill rotWithShape="0">
          <a:gsLst>
            <a:gs pos="0">
              <a:schemeClr val="accent4">
                <a:hueOff val="1169395"/>
                <a:satOff val="2842"/>
                <a:lumOff val="4641"/>
                <a:alphaOff val="0"/>
                <a:tint val="50000"/>
                <a:satMod val="300000"/>
              </a:schemeClr>
            </a:gs>
            <a:gs pos="35000">
              <a:schemeClr val="accent4">
                <a:hueOff val="1169395"/>
                <a:satOff val="2842"/>
                <a:lumOff val="4641"/>
                <a:alphaOff val="0"/>
                <a:tint val="37000"/>
                <a:satMod val="300000"/>
              </a:schemeClr>
            </a:gs>
            <a:gs pos="100000">
              <a:schemeClr val="accent4">
                <a:hueOff val="1169395"/>
                <a:satOff val="2842"/>
                <a:lumOff val="464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rot="-5400000">
        <a:off x="1168426" y="1062513"/>
        <a:ext cx="892974" cy="1026407"/>
      </dsp:txXfrm>
    </dsp:sp>
    <dsp:sp modelId="{1A73B99A-0A3B-4AA6-A4DB-FFAFB50CF6B1}">
      <dsp:nvSpPr>
        <dsp:cNvPr id="0" name=""/>
        <dsp:cNvSpPr/>
      </dsp:nvSpPr>
      <dsp:spPr>
        <a:xfrm rot="5400000">
          <a:off x="1567196" y="2192752"/>
          <a:ext cx="1491148" cy="1297298"/>
        </a:xfrm>
        <a:prstGeom prst="hexagon">
          <a:avLst>
            <a:gd name="adj" fmla="val 25000"/>
            <a:gd name="vf" fmla="val 115470"/>
          </a:avLst>
        </a:prstGeom>
        <a:gradFill rotWithShape="0">
          <a:gsLst>
            <a:gs pos="0">
              <a:schemeClr val="accent4">
                <a:hueOff val="2338790"/>
                <a:satOff val="5683"/>
                <a:lumOff val="9281"/>
                <a:alphaOff val="0"/>
                <a:tint val="50000"/>
                <a:satMod val="300000"/>
              </a:schemeClr>
            </a:gs>
            <a:gs pos="35000">
              <a:schemeClr val="accent4">
                <a:hueOff val="2338790"/>
                <a:satOff val="5683"/>
                <a:lumOff val="9281"/>
                <a:alphaOff val="0"/>
                <a:tint val="37000"/>
                <a:satMod val="300000"/>
              </a:schemeClr>
            </a:gs>
            <a:gs pos="100000">
              <a:schemeClr val="accent4">
                <a:hueOff val="2338790"/>
                <a:satOff val="5683"/>
                <a:lumOff val="928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rot="-5400000">
        <a:off x="1866283" y="2328199"/>
        <a:ext cx="892974" cy="1026407"/>
      </dsp:txXfrm>
    </dsp:sp>
    <dsp:sp modelId="{6958CDA5-06DF-479A-8483-E4023288AEFE}">
      <dsp:nvSpPr>
        <dsp:cNvPr id="0" name=""/>
        <dsp:cNvSpPr/>
      </dsp:nvSpPr>
      <dsp:spPr>
        <a:xfrm>
          <a:off x="0" y="2394057"/>
          <a:ext cx="1610439" cy="894688"/>
        </a:xfrm>
        <a:prstGeom prst="rect">
          <a:avLst/>
        </a:prstGeom>
        <a:noFill/>
        <a:ln>
          <a:noFill/>
        </a:ln>
        <a:effectLst/>
      </dsp:spPr>
      <dsp:style>
        <a:lnRef idx="0">
          <a:scrgbClr r="0" g="0" b="0"/>
        </a:lnRef>
        <a:fillRef idx="0">
          <a:scrgbClr r="0" g="0" b="0"/>
        </a:fillRef>
        <a:effectRef idx="0">
          <a:scrgbClr r="0" g="0" b="0"/>
        </a:effectRef>
        <a:fontRef idx="minor"/>
      </dsp:style>
    </dsp:sp>
    <dsp:sp modelId="{5AF13D4C-A18C-4E6B-B4C1-078DCC82A991}">
      <dsp:nvSpPr>
        <dsp:cNvPr id="0" name=""/>
        <dsp:cNvSpPr/>
      </dsp:nvSpPr>
      <dsp:spPr>
        <a:xfrm rot="5400000">
          <a:off x="3647947" y="2216283"/>
          <a:ext cx="1491148" cy="1297298"/>
        </a:xfrm>
        <a:prstGeom prst="hexagon">
          <a:avLst>
            <a:gd name="adj" fmla="val 25000"/>
            <a:gd name="vf" fmla="val 115470"/>
          </a:avLst>
        </a:prstGeom>
        <a:solidFill>
          <a:schemeClr val="lt1"/>
        </a:solidFill>
        <a:ln w="25400" cap="flat" cmpd="sng" algn="ctr">
          <a:solidFill>
            <a:schemeClr val="bg1"/>
          </a:solidFill>
          <a:prstDash val="solid"/>
        </a:ln>
        <a:effectLst/>
        <a:scene3d>
          <a:camera prst="orthographicFront"/>
          <a:lightRig rig="flat" dir="t"/>
        </a:scene3d>
        <a:sp3d/>
      </dsp:spPr>
      <dsp:style>
        <a:lnRef idx="2">
          <a:schemeClr val="dk1"/>
        </a:lnRef>
        <a:fillRef idx="1">
          <a:schemeClr val="lt1"/>
        </a:fillRef>
        <a:effectRef idx="0">
          <a:schemeClr val="dk1"/>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vi-VN" sz="2400" kern="1200">
            <a:latin typeface="+mj-lt"/>
          </a:endParaRPr>
        </a:p>
      </dsp:txBody>
      <dsp:txXfrm rot="-5400000">
        <a:off x="3947034" y="2351730"/>
        <a:ext cx="892974" cy="10264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C2959-D191-4C08-AB48-D5EB084278B9}">
      <dsp:nvSpPr>
        <dsp:cNvPr id="0" name=""/>
        <dsp:cNvSpPr/>
      </dsp:nvSpPr>
      <dsp:spPr>
        <a:xfrm>
          <a:off x="746234" y="1024999"/>
          <a:ext cx="1291420" cy="1291616"/>
        </a:xfrm>
        <a:prstGeom prst="circularArrow">
          <a:avLst>
            <a:gd name="adj1" fmla="val 10980"/>
            <a:gd name="adj2" fmla="val 1142322"/>
            <a:gd name="adj3" fmla="val 4500000"/>
            <a:gd name="adj4" fmla="val 108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28540-F40D-48CB-A0EC-3875F8C8C7A0}">
      <dsp:nvSpPr>
        <dsp:cNvPr id="0" name=""/>
        <dsp:cNvSpPr/>
      </dsp:nvSpPr>
      <dsp:spPr>
        <a:xfrm>
          <a:off x="1044454" y="142385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a:off x="1044454" y="1423854"/>
        <a:ext cx="717617" cy="358722"/>
      </dsp:txXfrm>
    </dsp:sp>
    <dsp:sp modelId="{3D4190A1-05EA-4E1B-BB57-E7B8B7723AEA}">
      <dsp:nvSpPr>
        <dsp:cNvPr id="0" name=""/>
        <dsp:cNvSpPr/>
      </dsp:nvSpPr>
      <dsp:spPr>
        <a:xfrm>
          <a:off x="387547" y="1767128"/>
          <a:ext cx="1291420" cy="1291616"/>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F23CC-F3C6-4836-8FAA-0BFFE3C2CD44}">
      <dsp:nvSpPr>
        <dsp:cNvPr id="0" name=""/>
        <dsp:cNvSpPr/>
      </dsp:nvSpPr>
      <dsp:spPr>
        <a:xfrm>
          <a:off x="749288" y="219276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a:off x="749288" y="2192764"/>
        <a:ext cx="717617" cy="358722"/>
      </dsp:txXfrm>
    </dsp:sp>
    <dsp:sp modelId="{7479FD26-3164-4FD7-A68A-446C64DF1936}">
      <dsp:nvSpPr>
        <dsp:cNvPr id="0" name=""/>
        <dsp:cNvSpPr/>
      </dsp:nvSpPr>
      <dsp:spPr>
        <a:xfrm>
          <a:off x="838149" y="2598067"/>
          <a:ext cx="1109529" cy="1109974"/>
        </a:xfrm>
        <a:prstGeom prst="blockArc">
          <a:avLst>
            <a:gd name="adj1" fmla="val 13500000"/>
            <a:gd name="adj2" fmla="val 10800000"/>
            <a:gd name="adj3" fmla="val 1274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B9CF01-07F0-4000-A6A3-B0DEAF5BAF7D}">
      <dsp:nvSpPr>
        <dsp:cNvPr id="0" name=""/>
        <dsp:cNvSpPr/>
      </dsp:nvSpPr>
      <dsp:spPr>
        <a:xfrm>
          <a:off x="1033378" y="2985230"/>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a:off x="1033378" y="2985230"/>
        <a:ext cx="717617" cy="3587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0F669D-FC57-473E-A2FF-0A7E0FCE4F00}">
      <dsp:nvSpPr>
        <dsp:cNvPr id="0" name=""/>
        <dsp:cNvSpPr/>
      </dsp:nvSpPr>
      <dsp:spPr>
        <a:xfrm>
          <a:off x="0" y="239203"/>
          <a:ext cx="3686246" cy="403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6094" tIns="333248" rIns="286094" bIns="142240" numCol="1" spcCol="1270" anchor="t" anchorCtr="0">
          <a:noAutofit/>
        </a:bodyPr>
        <a:lstStyle/>
        <a:p>
          <a:pPr marL="228600" lvl="1" indent="-228600" algn="l" defTabSz="889000">
            <a:lnSpc>
              <a:spcPct val="90000"/>
            </a:lnSpc>
            <a:spcBef>
              <a:spcPct val="0"/>
            </a:spcBef>
            <a:spcAft>
              <a:spcPct val="15000"/>
            </a:spcAft>
            <a:buChar char="•"/>
          </a:pPr>
          <a:endParaRPr lang="vi-VN" sz="2000" kern="1200" dirty="0">
            <a:latin typeface="+mj-lt"/>
          </a:endParaRPr>
        </a:p>
      </dsp:txBody>
      <dsp:txXfrm>
        <a:off x="0" y="239203"/>
        <a:ext cx="3686246" cy="403200"/>
      </dsp:txXfrm>
    </dsp:sp>
    <dsp:sp modelId="{CF2FF469-B83F-44CC-BB35-EC1AA5387BF0}">
      <dsp:nvSpPr>
        <dsp:cNvPr id="0" name=""/>
        <dsp:cNvSpPr/>
      </dsp:nvSpPr>
      <dsp:spPr>
        <a:xfrm>
          <a:off x="184312" y="3043"/>
          <a:ext cx="2787189" cy="472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532" tIns="0" rIns="97532"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Thành</a:t>
          </a:r>
          <a:r>
            <a:rPr lang="vi-VN" sz="2000" kern="1200" dirty="0">
              <a:latin typeface="+mj-lt"/>
            </a:rPr>
            <a:t> </a:t>
          </a:r>
          <a:r>
            <a:rPr lang="vi-VN" sz="2000" kern="1200" dirty="0" err="1">
              <a:latin typeface="+mj-lt"/>
            </a:rPr>
            <a:t>phần</a:t>
          </a:r>
          <a:r>
            <a:rPr lang="vi-VN" sz="2000" kern="1200" dirty="0">
              <a:latin typeface="+mj-lt"/>
            </a:rPr>
            <a:t> </a:t>
          </a:r>
          <a:r>
            <a:rPr lang="vi-VN" sz="2000" kern="1200" dirty="0" err="1">
              <a:latin typeface="+mj-lt"/>
            </a:rPr>
            <a:t>khoáng</a:t>
          </a:r>
          <a:r>
            <a:rPr lang="vi-VN" sz="2000" kern="1200" dirty="0">
              <a:latin typeface="+mj-lt"/>
            </a:rPr>
            <a:t> </a:t>
          </a:r>
          <a:r>
            <a:rPr lang="vi-VN" sz="2000" kern="1200" dirty="0" err="1">
              <a:latin typeface="+mj-lt"/>
            </a:rPr>
            <a:t>vật</a:t>
          </a:r>
          <a:endParaRPr lang="vi-VN" sz="2000" kern="1200" dirty="0">
            <a:latin typeface="+mj-lt"/>
          </a:endParaRPr>
        </a:p>
      </dsp:txBody>
      <dsp:txXfrm>
        <a:off x="207369" y="26100"/>
        <a:ext cx="2741075" cy="426206"/>
      </dsp:txXfrm>
    </dsp:sp>
    <dsp:sp modelId="{B9F6B5BA-895B-4D56-AF37-8537F241948A}">
      <dsp:nvSpPr>
        <dsp:cNvPr id="0" name=""/>
        <dsp:cNvSpPr/>
      </dsp:nvSpPr>
      <dsp:spPr>
        <a:xfrm>
          <a:off x="0" y="964963"/>
          <a:ext cx="3686246" cy="403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2891FF-BA01-472F-BBC7-465534EC558E}">
      <dsp:nvSpPr>
        <dsp:cNvPr id="0" name=""/>
        <dsp:cNvSpPr/>
      </dsp:nvSpPr>
      <dsp:spPr>
        <a:xfrm>
          <a:off x="184312" y="728803"/>
          <a:ext cx="2787189" cy="472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532" tIns="0" rIns="97532"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Hàm</a:t>
          </a:r>
          <a:r>
            <a:rPr lang="vi-VN" sz="2000" kern="1200" dirty="0">
              <a:latin typeface="+mj-lt"/>
            </a:rPr>
            <a:t> </a:t>
          </a:r>
          <a:r>
            <a:rPr lang="vi-VN" sz="2000" kern="1200" dirty="0" err="1">
              <a:latin typeface="+mj-lt"/>
            </a:rPr>
            <a:t>lượng</a:t>
          </a:r>
          <a:r>
            <a:rPr lang="vi-VN" sz="2000" kern="1200" dirty="0">
              <a:latin typeface="+mj-lt"/>
            </a:rPr>
            <a:t> </a:t>
          </a:r>
          <a:r>
            <a:rPr lang="vi-VN" sz="2000" kern="1200" dirty="0" err="1">
              <a:latin typeface="+mj-lt"/>
            </a:rPr>
            <a:t>chất</a:t>
          </a:r>
          <a:r>
            <a:rPr lang="vi-VN" sz="2000" kern="1200" dirty="0">
              <a:latin typeface="+mj-lt"/>
            </a:rPr>
            <a:t> </a:t>
          </a:r>
          <a:r>
            <a:rPr lang="vi-VN" sz="2000" kern="1200" dirty="0" err="1">
              <a:latin typeface="+mj-lt"/>
            </a:rPr>
            <a:t>hữu</a:t>
          </a:r>
          <a:r>
            <a:rPr lang="vi-VN" sz="2000" kern="1200" dirty="0">
              <a:latin typeface="+mj-lt"/>
            </a:rPr>
            <a:t> cơ</a:t>
          </a:r>
        </a:p>
      </dsp:txBody>
      <dsp:txXfrm>
        <a:off x="207369" y="751860"/>
        <a:ext cx="2741075" cy="426206"/>
      </dsp:txXfrm>
    </dsp:sp>
    <dsp:sp modelId="{8D7AE248-B094-4565-B1E0-CBC443B47D36}">
      <dsp:nvSpPr>
        <dsp:cNvPr id="0" name=""/>
        <dsp:cNvSpPr/>
      </dsp:nvSpPr>
      <dsp:spPr>
        <a:xfrm>
          <a:off x="0" y="1690723"/>
          <a:ext cx="3686246" cy="403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6E2EE5-51C6-490D-9B50-3B8AC14AF311}">
      <dsp:nvSpPr>
        <dsp:cNvPr id="0" name=""/>
        <dsp:cNvSpPr/>
      </dsp:nvSpPr>
      <dsp:spPr>
        <a:xfrm>
          <a:off x="184312" y="1454563"/>
          <a:ext cx="2787189" cy="4723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532" tIns="0" rIns="97532"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Thành</a:t>
          </a:r>
          <a:r>
            <a:rPr lang="vi-VN" sz="2000" kern="1200" dirty="0">
              <a:latin typeface="+mj-lt"/>
            </a:rPr>
            <a:t> </a:t>
          </a:r>
          <a:r>
            <a:rPr lang="vi-VN" sz="2000" kern="1200" dirty="0" err="1">
              <a:latin typeface="+mj-lt"/>
            </a:rPr>
            <a:t>phần</a:t>
          </a:r>
          <a:r>
            <a:rPr lang="vi-VN" sz="2000" kern="1200" dirty="0">
              <a:latin typeface="+mj-lt"/>
            </a:rPr>
            <a:t> cơ </a:t>
          </a:r>
          <a:r>
            <a:rPr lang="vi-VN" sz="2000" kern="1200" dirty="0" err="1">
              <a:latin typeface="+mj-lt"/>
            </a:rPr>
            <a:t>giới</a:t>
          </a:r>
          <a:endParaRPr lang="vi-VN" sz="2000" kern="1200" dirty="0">
            <a:latin typeface="+mj-lt"/>
          </a:endParaRPr>
        </a:p>
      </dsp:txBody>
      <dsp:txXfrm>
        <a:off x="207369" y="1477620"/>
        <a:ext cx="2741075"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C2959-D191-4C08-AB48-D5EB084278B9}">
      <dsp:nvSpPr>
        <dsp:cNvPr id="0" name=""/>
        <dsp:cNvSpPr/>
      </dsp:nvSpPr>
      <dsp:spPr>
        <a:xfrm>
          <a:off x="746234" y="1024999"/>
          <a:ext cx="1291420" cy="1291616"/>
        </a:xfrm>
        <a:prstGeom prst="circularArrow">
          <a:avLst>
            <a:gd name="adj1" fmla="val 10980"/>
            <a:gd name="adj2" fmla="val 1142322"/>
            <a:gd name="adj3" fmla="val 4500000"/>
            <a:gd name="adj4" fmla="val 108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28540-F40D-48CB-A0EC-3875F8C8C7A0}">
      <dsp:nvSpPr>
        <dsp:cNvPr id="0" name=""/>
        <dsp:cNvSpPr/>
      </dsp:nvSpPr>
      <dsp:spPr>
        <a:xfrm>
          <a:off x="1044454" y="142385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a:off x="1044454" y="1423854"/>
        <a:ext cx="717617" cy="358722"/>
      </dsp:txXfrm>
    </dsp:sp>
    <dsp:sp modelId="{3D4190A1-05EA-4E1B-BB57-E7B8B7723AEA}">
      <dsp:nvSpPr>
        <dsp:cNvPr id="0" name=""/>
        <dsp:cNvSpPr/>
      </dsp:nvSpPr>
      <dsp:spPr>
        <a:xfrm>
          <a:off x="387547" y="1767128"/>
          <a:ext cx="1291420" cy="1291616"/>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F23CC-F3C6-4836-8FAA-0BFFE3C2CD44}">
      <dsp:nvSpPr>
        <dsp:cNvPr id="0" name=""/>
        <dsp:cNvSpPr/>
      </dsp:nvSpPr>
      <dsp:spPr>
        <a:xfrm>
          <a:off x="749288" y="219276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a:off x="749288" y="2192764"/>
        <a:ext cx="717617" cy="358722"/>
      </dsp:txXfrm>
    </dsp:sp>
    <dsp:sp modelId="{7479FD26-3164-4FD7-A68A-446C64DF1936}">
      <dsp:nvSpPr>
        <dsp:cNvPr id="0" name=""/>
        <dsp:cNvSpPr/>
      </dsp:nvSpPr>
      <dsp:spPr>
        <a:xfrm>
          <a:off x="838149" y="2598067"/>
          <a:ext cx="1109529" cy="1109974"/>
        </a:xfrm>
        <a:prstGeom prst="blockArc">
          <a:avLst>
            <a:gd name="adj1" fmla="val 13500000"/>
            <a:gd name="adj2" fmla="val 10800000"/>
            <a:gd name="adj3" fmla="val 1274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B9CF01-07F0-4000-A6A3-B0DEAF5BAF7D}">
      <dsp:nvSpPr>
        <dsp:cNvPr id="0" name=""/>
        <dsp:cNvSpPr/>
      </dsp:nvSpPr>
      <dsp:spPr>
        <a:xfrm>
          <a:off x="1033378" y="2985230"/>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a:off x="1033378" y="2985230"/>
        <a:ext cx="717617" cy="3587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C2959-D191-4C08-AB48-D5EB084278B9}">
      <dsp:nvSpPr>
        <dsp:cNvPr id="0" name=""/>
        <dsp:cNvSpPr/>
      </dsp:nvSpPr>
      <dsp:spPr>
        <a:xfrm>
          <a:off x="746234" y="1024999"/>
          <a:ext cx="1291420" cy="1291616"/>
        </a:xfrm>
        <a:prstGeom prst="circularArrow">
          <a:avLst>
            <a:gd name="adj1" fmla="val 10980"/>
            <a:gd name="adj2" fmla="val 1142322"/>
            <a:gd name="adj3" fmla="val 4500000"/>
            <a:gd name="adj4" fmla="val 10800000"/>
            <a:gd name="adj5" fmla="val 125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28540-F40D-48CB-A0EC-3875F8C8C7A0}">
      <dsp:nvSpPr>
        <dsp:cNvPr id="0" name=""/>
        <dsp:cNvSpPr/>
      </dsp:nvSpPr>
      <dsp:spPr>
        <a:xfrm>
          <a:off x="1044454" y="142385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a:off x="1044454" y="1423854"/>
        <a:ext cx="717617" cy="358722"/>
      </dsp:txXfrm>
    </dsp:sp>
    <dsp:sp modelId="{3D4190A1-05EA-4E1B-BB57-E7B8B7723AEA}">
      <dsp:nvSpPr>
        <dsp:cNvPr id="0" name=""/>
        <dsp:cNvSpPr/>
      </dsp:nvSpPr>
      <dsp:spPr>
        <a:xfrm>
          <a:off x="387547" y="1767128"/>
          <a:ext cx="1291420" cy="1291616"/>
        </a:xfrm>
        <a:prstGeom prst="leftCircularArrow">
          <a:avLst>
            <a:gd name="adj1" fmla="val 10980"/>
            <a:gd name="adj2" fmla="val 1142322"/>
            <a:gd name="adj3" fmla="val 6300000"/>
            <a:gd name="adj4" fmla="val 189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F23CC-F3C6-4836-8FAA-0BFFE3C2CD44}">
      <dsp:nvSpPr>
        <dsp:cNvPr id="0" name=""/>
        <dsp:cNvSpPr/>
      </dsp:nvSpPr>
      <dsp:spPr>
        <a:xfrm>
          <a:off x="749288" y="219276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a:off x="749288" y="2192764"/>
        <a:ext cx="717617" cy="358722"/>
      </dsp:txXfrm>
    </dsp:sp>
    <dsp:sp modelId="{7479FD26-3164-4FD7-A68A-446C64DF1936}">
      <dsp:nvSpPr>
        <dsp:cNvPr id="0" name=""/>
        <dsp:cNvSpPr/>
      </dsp:nvSpPr>
      <dsp:spPr>
        <a:xfrm>
          <a:off x="838149" y="2598067"/>
          <a:ext cx="1109529" cy="1109974"/>
        </a:xfrm>
        <a:prstGeom prst="blockArc">
          <a:avLst>
            <a:gd name="adj1" fmla="val 13500000"/>
            <a:gd name="adj2" fmla="val 10800000"/>
            <a:gd name="adj3" fmla="val 1274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B9CF01-07F0-4000-A6A3-B0DEAF5BAF7D}">
      <dsp:nvSpPr>
        <dsp:cNvPr id="0" name=""/>
        <dsp:cNvSpPr/>
      </dsp:nvSpPr>
      <dsp:spPr>
        <a:xfrm>
          <a:off x="1033378" y="2985230"/>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a:off x="1033378" y="2985230"/>
        <a:ext cx="717617" cy="3587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0F669D-FC57-473E-A2FF-0A7E0FCE4F00}">
      <dsp:nvSpPr>
        <dsp:cNvPr id="0" name=""/>
        <dsp:cNvSpPr/>
      </dsp:nvSpPr>
      <dsp:spPr>
        <a:xfrm>
          <a:off x="0" y="218181"/>
          <a:ext cx="3543047" cy="2268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2FF469-B83F-44CC-BB35-EC1AA5387BF0}">
      <dsp:nvSpPr>
        <dsp:cNvPr id="0" name=""/>
        <dsp:cNvSpPr/>
      </dsp:nvSpPr>
      <dsp:spPr>
        <a:xfrm>
          <a:off x="177152" y="85341"/>
          <a:ext cx="2678915" cy="2656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743" tIns="0" rIns="93743"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Thành</a:t>
          </a:r>
          <a:r>
            <a:rPr lang="vi-VN" sz="2000" kern="1200" dirty="0">
              <a:latin typeface="+mj-lt"/>
            </a:rPr>
            <a:t> </a:t>
          </a:r>
          <a:r>
            <a:rPr lang="vi-VN" sz="2000" kern="1200" dirty="0" err="1">
              <a:latin typeface="+mj-lt"/>
            </a:rPr>
            <a:t>phần</a:t>
          </a:r>
          <a:r>
            <a:rPr lang="vi-VN" sz="2000" kern="1200" dirty="0">
              <a:latin typeface="+mj-lt"/>
            </a:rPr>
            <a:t> </a:t>
          </a:r>
          <a:r>
            <a:rPr lang="vi-VN" sz="2000" kern="1200" dirty="0" err="1">
              <a:latin typeface="+mj-lt"/>
            </a:rPr>
            <a:t>khoáng</a:t>
          </a:r>
          <a:r>
            <a:rPr lang="vi-VN" sz="2000" kern="1200" dirty="0">
              <a:latin typeface="+mj-lt"/>
            </a:rPr>
            <a:t> </a:t>
          </a:r>
          <a:r>
            <a:rPr lang="vi-VN" sz="2000" kern="1200" dirty="0" err="1">
              <a:latin typeface="+mj-lt"/>
            </a:rPr>
            <a:t>vật</a:t>
          </a:r>
          <a:endParaRPr lang="vi-VN" sz="2000" kern="1200" dirty="0">
            <a:latin typeface="+mj-lt"/>
          </a:endParaRPr>
        </a:p>
      </dsp:txBody>
      <dsp:txXfrm>
        <a:off x="190121" y="98310"/>
        <a:ext cx="2652977" cy="239742"/>
      </dsp:txXfrm>
    </dsp:sp>
    <dsp:sp modelId="{B9F6B5BA-895B-4D56-AF37-8537F241948A}">
      <dsp:nvSpPr>
        <dsp:cNvPr id="0" name=""/>
        <dsp:cNvSpPr/>
      </dsp:nvSpPr>
      <dsp:spPr>
        <a:xfrm>
          <a:off x="0" y="626421"/>
          <a:ext cx="3543047" cy="2268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2891FF-BA01-472F-BBC7-465534EC558E}">
      <dsp:nvSpPr>
        <dsp:cNvPr id="0" name=""/>
        <dsp:cNvSpPr/>
      </dsp:nvSpPr>
      <dsp:spPr>
        <a:xfrm>
          <a:off x="177152" y="493581"/>
          <a:ext cx="2678915" cy="2656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743" tIns="0" rIns="93743"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Hàm</a:t>
          </a:r>
          <a:r>
            <a:rPr lang="vi-VN" sz="2000" kern="1200" dirty="0">
              <a:latin typeface="+mj-lt"/>
            </a:rPr>
            <a:t> </a:t>
          </a:r>
          <a:r>
            <a:rPr lang="vi-VN" sz="2000" kern="1200" dirty="0" err="1">
              <a:latin typeface="+mj-lt"/>
            </a:rPr>
            <a:t>lượng</a:t>
          </a:r>
          <a:r>
            <a:rPr lang="vi-VN" sz="2000" kern="1200" dirty="0">
              <a:latin typeface="+mj-lt"/>
            </a:rPr>
            <a:t> </a:t>
          </a:r>
          <a:r>
            <a:rPr lang="vi-VN" sz="2000" kern="1200" dirty="0" err="1">
              <a:latin typeface="+mj-lt"/>
            </a:rPr>
            <a:t>chất</a:t>
          </a:r>
          <a:r>
            <a:rPr lang="vi-VN" sz="2000" kern="1200" dirty="0">
              <a:latin typeface="+mj-lt"/>
            </a:rPr>
            <a:t> </a:t>
          </a:r>
          <a:r>
            <a:rPr lang="vi-VN" sz="2000" kern="1200" dirty="0" err="1">
              <a:latin typeface="+mj-lt"/>
            </a:rPr>
            <a:t>hữu</a:t>
          </a:r>
          <a:r>
            <a:rPr lang="vi-VN" sz="2000" kern="1200" dirty="0">
              <a:latin typeface="+mj-lt"/>
            </a:rPr>
            <a:t> cơ</a:t>
          </a:r>
        </a:p>
      </dsp:txBody>
      <dsp:txXfrm>
        <a:off x="190121" y="506550"/>
        <a:ext cx="2652977" cy="239742"/>
      </dsp:txXfrm>
    </dsp:sp>
    <dsp:sp modelId="{8D7AE248-B094-4565-B1E0-CBC443B47D36}">
      <dsp:nvSpPr>
        <dsp:cNvPr id="0" name=""/>
        <dsp:cNvSpPr/>
      </dsp:nvSpPr>
      <dsp:spPr>
        <a:xfrm>
          <a:off x="0" y="1034661"/>
          <a:ext cx="3543047" cy="2268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A6E2EE5-51C6-490D-9B50-3B8AC14AF311}">
      <dsp:nvSpPr>
        <dsp:cNvPr id="0" name=""/>
        <dsp:cNvSpPr/>
      </dsp:nvSpPr>
      <dsp:spPr>
        <a:xfrm>
          <a:off x="177152" y="901821"/>
          <a:ext cx="2678915" cy="2656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743" tIns="0" rIns="93743"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Thành</a:t>
          </a:r>
          <a:r>
            <a:rPr lang="vi-VN" sz="2000" kern="1200" dirty="0">
              <a:latin typeface="+mj-lt"/>
            </a:rPr>
            <a:t> </a:t>
          </a:r>
          <a:r>
            <a:rPr lang="vi-VN" sz="2000" kern="1200" dirty="0" err="1">
              <a:latin typeface="+mj-lt"/>
            </a:rPr>
            <a:t>phần</a:t>
          </a:r>
          <a:r>
            <a:rPr lang="vi-VN" sz="2000" kern="1200" dirty="0">
              <a:latin typeface="+mj-lt"/>
            </a:rPr>
            <a:t> cơ </a:t>
          </a:r>
          <a:r>
            <a:rPr lang="vi-VN" sz="2000" kern="1200" dirty="0" err="1">
              <a:latin typeface="+mj-lt"/>
            </a:rPr>
            <a:t>giới</a:t>
          </a:r>
          <a:endParaRPr lang="vi-VN" sz="2000" kern="1200" dirty="0">
            <a:latin typeface="+mj-lt"/>
          </a:endParaRPr>
        </a:p>
      </dsp:txBody>
      <dsp:txXfrm>
        <a:off x="190121" y="914790"/>
        <a:ext cx="2652977" cy="239742"/>
      </dsp:txXfrm>
    </dsp:sp>
    <dsp:sp modelId="{EF87E751-AD52-422F-BB12-DCB6310C07E2}">
      <dsp:nvSpPr>
        <dsp:cNvPr id="0" name=""/>
        <dsp:cNvSpPr/>
      </dsp:nvSpPr>
      <dsp:spPr>
        <a:xfrm>
          <a:off x="0" y="1442901"/>
          <a:ext cx="3543047" cy="2268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A7A6E6-A11C-4EE0-8B7A-98A14D39C0E6}">
      <dsp:nvSpPr>
        <dsp:cNvPr id="0" name=""/>
        <dsp:cNvSpPr/>
      </dsp:nvSpPr>
      <dsp:spPr>
        <a:xfrm>
          <a:off x="177152" y="1310061"/>
          <a:ext cx="2480132" cy="2656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743" tIns="0" rIns="93743"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Độ</a:t>
          </a:r>
          <a:r>
            <a:rPr lang="vi-VN" sz="2000" kern="1200" dirty="0">
              <a:latin typeface="+mj-lt"/>
            </a:rPr>
            <a:t> </a:t>
          </a:r>
          <a:r>
            <a:rPr lang="vi-VN" sz="2000" kern="1200" dirty="0" err="1">
              <a:latin typeface="+mj-lt"/>
            </a:rPr>
            <a:t>xốp</a:t>
          </a:r>
          <a:endParaRPr lang="vi-VN" sz="2000" kern="1200" dirty="0">
            <a:latin typeface="+mj-lt"/>
          </a:endParaRPr>
        </a:p>
      </dsp:txBody>
      <dsp:txXfrm>
        <a:off x="190121" y="1323030"/>
        <a:ext cx="2454194" cy="239742"/>
      </dsp:txXfrm>
    </dsp:sp>
    <dsp:sp modelId="{6C6C7965-6D36-4C7C-BA93-295B1A7CB0F3}">
      <dsp:nvSpPr>
        <dsp:cNvPr id="0" name=""/>
        <dsp:cNvSpPr/>
      </dsp:nvSpPr>
      <dsp:spPr>
        <a:xfrm>
          <a:off x="0" y="1851141"/>
          <a:ext cx="3543047" cy="2268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1142D6-486C-446A-81BC-B0BACC11626C}">
      <dsp:nvSpPr>
        <dsp:cNvPr id="0" name=""/>
        <dsp:cNvSpPr/>
      </dsp:nvSpPr>
      <dsp:spPr>
        <a:xfrm>
          <a:off x="177152" y="1718301"/>
          <a:ext cx="2480132" cy="26568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743" tIns="0" rIns="93743" bIns="0" numCol="1" spcCol="1270" anchor="ctr" anchorCtr="0">
          <a:noAutofit/>
        </a:bodyPr>
        <a:lstStyle/>
        <a:p>
          <a:pPr marL="0" lvl="0" indent="0" algn="l" defTabSz="889000">
            <a:lnSpc>
              <a:spcPct val="90000"/>
            </a:lnSpc>
            <a:spcBef>
              <a:spcPct val="0"/>
            </a:spcBef>
            <a:spcAft>
              <a:spcPct val="35000"/>
            </a:spcAft>
            <a:buNone/>
          </a:pPr>
          <a:r>
            <a:rPr lang="vi-VN" sz="2000" kern="1200" dirty="0" err="1">
              <a:latin typeface="+mj-lt"/>
            </a:rPr>
            <a:t>Chiều</a:t>
          </a:r>
          <a:r>
            <a:rPr lang="vi-VN" sz="2000" kern="1200" dirty="0">
              <a:latin typeface="+mj-lt"/>
            </a:rPr>
            <a:t> sâu</a:t>
          </a:r>
        </a:p>
      </dsp:txBody>
      <dsp:txXfrm>
        <a:off x="190121" y="1731270"/>
        <a:ext cx="2454194" cy="23974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C2959-D191-4C08-AB48-D5EB084278B9}">
      <dsp:nvSpPr>
        <dsp:cNvPr id="0" name=""/>
        <dsp:cNvSpPr/>
      </dsp:nvSpPr>
      <dsp:spPr>
        <a:xfrm>
          <a:off x="746234" y="1024999"/>
          <a:ext cx="1291420" cy="1291616"/>
        </a:xfrm>
        <a:prstGeom prst="circularArrow">
          <a:avLst>
            <a:gd name="adj1" fmla="val 10980"/>
            <a:gd name="adj2" fmla="val 1142322"/>
            <a:gd name="adj3" fmla="val 4500000"/>
            <a:gd name="adj4" fmla="val 10800000"/>
            <a:gd name="adj5" fmla="val 125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B28540-F40D-48CB-A0EC-3875F8C8C7A0}">
      <dsp:nvSpPr>
        <dsp:cNvPr id="0" name=""/>
        <dsp:cNvSpPr/>
      </dsp:nvSpPr>
      <dsp:spPr>
        <a:xfrm>
          <a:off x="1044454" y="142385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Tỷ</a:t>
          </a:r>
          <a:r>
            <a:rPr lang="vi-VN" sz="2400" kern="1200" dirty="0">
              <a:latin typeface="+mj-lt"/>
            </a:rPr>
            <a:t> </a:t>
          </a:r>
          <a:r>
            <a:rPr lang="vi-VN" sz="2400" kern="1200" dirty="0" err="1">
              <a:latin typeface="+mj-lt"/>
            </a:rPr>
            <a:t>trọng</a:t>
          </a:r>
          <a:endParaRPr lang="vi-VN" sz="2400" kern="1200" dirty="0">
            <a:latin typeface="+mj-lt"/>
          </a:endParaRPr>
        </a:p>
      </dsp:txBody>
      <dsp:txXfrm>
        <a:off x="1044454" y="1423854"/>
        <a:ext cx="717617" cy="358722"/>
      </dsp:txXfrm>
    </dsp:sp>
    <dsp:sp modelId="{3D4190A1-05EA-4E1B-BB57-E7B8B7723AEA}">
      <dsp:nvSpPr>
        <dsp:cNvPr id="0" name=""/>
        <dsp:cNvSpPr/>
      </dsp:nvSpPr>
      <dsp:spPr>
        <a:xfrm>
          <a:off x="387547" y="1767128"/>
          <a:ext cx="1291420" cy="1291616"/>
        </a:xfrm>
        <a:prstGeom prst="leftCircularArrow">
          <a:avLst>
            <a:gd name="adj1" fmla="val 10980"/>
            <a:gd name="adj2" fmla="val 1142322"/>
            <a:gd name="adj3" fmla="val 6300000"/>
            <a:gd name="adj4" fmla="val 189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F23CC-F3C6-4836-8FAA-0BFFE3C2CD44}">
      <dsp:nvSpPr>
        <dsp:cNvPr id="0" name=""/>
        <dsp:cNvSpPr/>
      </dsp:nvSpPr>
      <dsp:spPr>
        <a:xfrm>
          <a:off x="749288" y="2192764"/>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a:latin typeface="+mj-lt"/>
            </a:rPr>
            <a:t>Dung </a:t>
          </a:r>
          <a:r>
            <a:rPr lang="vi-VN" sz="2400" kern="1200" dirty="0" err="1">
              <a:latin typeface="+mj-lt"/>
            </a:rPr>
            <a:t>trọng</a:t>
          </a:r>
          <a:endParaRPr lang="vi-VN" sz="2400" kern="1200" dirty="0">
            <a:latin typeface="+mj-lt"/>
          </a:endParaRPr>
        </a:p>
      </dsp:txBody>
      <dsp:txXfrm>
        <a:off x="749288" y="2192764"/>
        <a:ext cx="717617" cy="358722"/>
      </dsp:txXfrm>
    </dsp:sp>
    <dsp:sp modelId="{7479FD26-3164-4FD7-A68A-446C64DF1936}">
      <dsp:nvSpPr>
        <dsp:cNvPr id="0" name=""/>
        <dsp:cNvSpPr/>
      </dsp:nvSpPr>
      <dsp:spPr>
        <a:xfrm>
          <a:off x="838149" y="2598067"/>
          <a:ext cx="1109529" cy="1109974"/>
        </a:xfrm>
        <a:prstGeom prst="blockArc">
          <a:avLst>
            <a:gd name="adj1" fmla="val 13500000"/>
            <a:gd name="adj2" fmla="val 10800000"/>
            <a:gd name="adj3" fmla="val 1274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B9CF01-07F0-4000-A6A3-B0DEAF5BAF7D}">
      <dsp:nvSpPr>
        <dsp:cNvPr id="0" name=""/>
        <dsp:cNvSpPr/>
      </dsp:nvSpPr>
      <dsp:spPr>
        <a:xfrm>
          <a:off x="1033378" y="2985230"/>
          <a:ext cx="717617" cy="358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vi-VN" sz="2400" kern="1200" dirty="0" err="1">
              <a:latin typeface="+mj-lt"/>
            </a:rPr>
            <a:t>Độ</a:t>
          </a:r>
          <a:r>
            <a:rPr lang="vi-VN" sz="2400" kern="1200" dirty="0">
              <a:latin typeface="+mj-lt"/>
            </a:rPr>
            <a:t> </a:t>
          </a:r>
          <a:r>
            <a:rPr lang="vi-VN" sz="2400" kern="1200" dirty="0" err="1">
              <a:latin typeface="+mj-lt"/>
            </a:rPr>
            <a:t>xốp</a:t>
          </a:r>
          <a:endParaRPr lang="vi-VN" sz="2400" kern="1200" dirty="0">
            <a:latin typeface="+mj-lt"/>
          </a:endParaRPr>
        </a:p>
      </dsp:txBody>
      <dsp:txXfrm>
        <a:off x="1033378" y="2985230"/>
        <a:ext cx="717617" cy="35872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6312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18411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3041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6038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2071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0009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7082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8862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4596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7484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5272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94739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67005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461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710310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4226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69985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5048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4417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2031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3948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4555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71122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84270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02939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2040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482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5647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6199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1760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2233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1233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35ed75ccf_0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35ed75ccf_0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1720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4095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7209425" y="502200"/>
            <a:ext cx="206100" cy="2061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1197475" y="-802775"/>
            <a:ext cx="6749100" cy="67491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2255425" y="1991825"/>
            <a:ext cx="4633200" cy="11598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3" name="Google Shape;13;p2"/>
          <p:cNvSpPr/>
          <p:nvPr/>
        </p:nvSpPr>
        <p:spPr>
          <a:xfrm>
            <a:off x="267550" y="-886750"/>
            <a:ext cx="2347200" cy="2347200"/>
          </a:xfrm>
          <a:prstGeom prst="donut">
            <a:avLst>
              <a:gd name="adj" fmla="val 29778"/>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348875" y="2882375"/>
            <a:ext cx="978600" cy="978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2255425" y="541800"/>
            <a:ext cx="657600" cy="6576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6752750" y="3465100"/>
            <a:ext cx="2284200" cy="2284200"/>
          </a:xfrm>
          <a:prstGeom prst="donut">
            <a:avLst>
              <a:gd name="adj" fmla="val 11909"/>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37775" y="3193200"/>
            <a:ext cx="657600" cy="6576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76550" y="4217275"/>
            <a:ext cx="1207800" cy="1207800"/>
          </a:xfrm>
          <a:prstGeom prst="donut">
            <a:avLst>
              <a:gd name="adj" fmla="val 42915"/>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244625" y="2541950"/>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7598775" y="-300250"/>
            <a:ext cx="1370700" cy="13707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8244625" y="802850"/>
            <a:ext cx="657600" cy="657600"/>
          </a:xfrm>
          <a:prstGeom prst="ellipse">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213975" y="695900"/>
            <a:ext cx="871500" cy="8715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22175" y="2933250"/>
            <a:ext cx="1177500" cy="1177500"/>
          </a:xfrm>
          <a:prstGeom prst="ellipse">
            <a:avLst/>
          </a:prstGeom>
          <a:noFill/>
          <a:ln w="9525" cap="flat" cmpd="sng">
            <a:solidFill>
              <a:srgbClr val="BBCD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8150075" y="708300"/>
            <a:ext cx="846600" cy="846600"/>
          </a:xfrm>
          <a:prstGeom prst="ellipse">
            <a:avLst/>
          </a:prstGeom>
          <a:noFill/>
          <a:ln w="9525" cap="flat" cmpd="sng">
            <a:solidFill>
              <a:srgbClr val="65BB48"/>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1055325" y="3904575"/>
            <a:ext cx="206100" cy="2061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64"/>
        <p:cNvGrpSpPr/>
        <p:nvPr/>
      </p:nvGrpSpPr>
      <p:grpSpPr>
        <a:xfrm>
          <a:off x="0" y="0"/>
          <a:ext cx="0" cy="0"/>
          <a:chOff x="0" y="0"/>
          <a:chExt cx="0" cy="0"/>
        </a:xfrm>
      </p:grpSpPr>
      <p:sp>
        <p:nvSpPr>
          <p:cNvPr id="65" name="Google Shape;65;p5"/>
          <p:cNvSpPr/>
          <p:nvPr/>
        </p:nvSpPr>
        <p:spPr>
          <a:xfrm>
            <a:off x="1144200" y="2698575"/>
            <a:ext cx="893700" cy="893700"/>
          </a:xfrm>
          <a:prstGeom prst="ellipse">
            <a:avLst/>
          </a:prstGeom>
          <a:noFill/>
          <a:ln w="9525" cap="flat" cmpd="sng">
            <a:solidFill>
              <a:srgbClr val="BBCD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txBox="1">
            <a:spLocks noGrp="1"/>
          </p:cNvSpPr>
          <p:nvPr>
            <p:ph type="title"/>
          </p:nvPr>
        </p:nvSpPr>
        <p:spPr>
          <a:xfrm>
            <a:off x="2935875" y="909050"/>
            <a:ext cx="5275500" cy="6411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67" name="Google Shape;67;p5"/>
          <p:cNvSpPr txBox="1">
            <a:spLocks noGrp="1"/>
          </p:cNvSpPr>
          <p:nvPr>
            <p:ph type="body" idx="1"/>
          </p:nvPr>
        </p:nvSpPr>
        <p:spPr>
          <a:xfrm>
            <a:off x="2935875" y="1525758"/>
            <a:ext cx="5275500" cy="27861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68" name="Google Shape;68;p5"/>
          <p:cNvSpPr/>
          <p:nvPr/>
        </p:nvSpPr>
        <p:spPr>
          <a:xfrm>
            <a:off x="259925" y="-206300"/>
            <a:ext cx="2347200" cy="2347200"/>
          </a:xfrm>
          <a:prstGeom prst="donut">
            <a:avLst>
              <a:gd name="adj" fmla="val 29778"/>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152925" y="1360050"/>
            <a:ext cx="978600" cy="978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2339600" y="243625"/>
            <a:ext cx="657600" cy="6576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788725" y="2338650"/>
            <a:ext cx="811200" cy="811200"/>
          </a:xfrm>
          <a:prstGeom prst="donut">
            <a:avLst>
              <a:gd name="adj" fmla="val 22275"/>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a:off x="153675" y="4149950"/>
            <a:ext cx="1207800" cy="12078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5"/>
          <p:cNvSpPr/>
          <p:nvPr/>
        </p:nvSpPr>
        <p:spPr>
          <a:xfrm>
            <a:off x="1315800" y="3860975"/>
            <a:ext cx="550500" cy="550500"/>
          </a:xfrm>
          <a:prstGeom prst="donut">
            <a:avLst>
              <a:gd name="adj" fmla="val 42915"/>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5"/>
          <p:cNvSpPr/>
          <p:nvPr/>
        </p:nvSpPr>
        <p:spPr>
          <a:xfrm>
            <a:off x="438575" y="2993025"/>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5"/>
          <p:cNvSpPr/>
          <p:nvPr/>
        </p:nvSpPr>
        <p:spPr>
          <a:xfrm>
            <a:off x="7744850" y="420475"/>
            <a:ext cx="550500" cy="5505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5"/>
          <p:cNvSpPr/>
          <p:nvPr/>
        </p:nvSpPr>
        <p:spPr>
          <a:xfrm>
            <a:off x="8839500" y="1019775"/>
            <a:ext cx="397500" cy="3975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5"/>
          <p:cNvSpPr/>
          <p:nvPr/>
        </p:nvSpPr>
        <p:spPr>
          <a:xfrm>
            <a:off x="8295350" y="-321125"/>
            <a:ext cx="741600" cy="741600"/>
          </a:xfrm>
          <a:prstGeom prst="donut">
            <a:avLst>
              <a:gd name="adj" fmla="val 31897"/>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a:off x="8651500" y="1616325"/>
            <a:ext cx="188100" cy="188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5"/>
          <p:cNvSpPr/>
          <p:nvPr/>
        </p:nvSpPr>
        <p:spPr>
          <a:xfrm>
            <a:off x="2179100" y="83125"/>
            <a:ext cx="978600" cy="9786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5"/>
          <p:cNvSpPr/>
          <p:nvPr/>
        </p:nvSpPr>
        <p:spPr>
          <a:xfrm>
            <a:off x="8062825" y="688875"/>
            <a:ext cx="449700" cy="4497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5"/>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95"/>
        <p:cNvGrpSpPr/>
        <p:nvPr/>
      </p:nvGrpSpPr>
      <p:grpSpPr>
        <a:xfrm>
          <a:off x="0" y="0"/>
          <a:ext cx="0" cy="0"/>
          <a:chOff x="0" y="0"/>
          <a:chExt cx="0" cy="0"/>
        </a:xfrm>
      </p:grpSpPr>
      <p:sp>
        <p:nvSpPr>
          <p:cNvPr id="96" name="Google Shape;96;p7"/>
          <p:cNvSpPr txBox="1">
            <a:spLocks noGrp="1"/>
          </p:cNvSpPr>
          <p:nvPr>
            <p:ph type="title"/>
          </p:nvPr>
        </p:nvSpPr>
        <p:spPr>
          <a:xfrm>
            <a:off x="2935875" y="909050"/>
            <a:ext cx="5275500" cy="6411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97" name="Google Shape;97;p7"/>
          <p:cNvSpPr txBox="1">
            <a:spLocks noGrp="1"/>
          </p:cNvSpPr>
          <p:nvPr>
            <p:ph type="body" idx="1"/>
          </p:nvPr>
        </p:nvSpPr>
        <p:spPr>
          <a:xfrm>
            <a:off x="2935875" y="1550150"/>
            <a:ext cx="2560500" cy="33759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98" name="Google Shape;98;p7"/>
          <p:cNvSpPr txBox="1">
            <a:spLocks noGrp="1"/>
          </p:cNvSpPr>
          <p:nvPr>
            <p:ph type="body" idx="2"/>
          </p:nvPr>
        </p:nvSpPr>
        <p:spPr>
          <a:xfrm>
            <a:off x="5650849" y="1550150"/>
            <a:ext cx="2560500" cy="33759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99" name="Google Shape;99;p7"/>
          <p:cNvSpPr/>
          <p:nvPr/>
        </p:nvSpPr>
        <p:spPr>
          <a:xfrm>
            <a:off x="-358950" y="2194400"/>
            <a:ext cx="2347200" cy="2347200"/>
          </a:xfrm>
          <a:prstGeom prst="donut">
            <a:avLst>
              <a:gd name="adj" fmla="val 36789"/>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7"/>
          <p:cNvSpPr/>
          <p:nvPr/>
        </p:nvSpPr>
        <p:spPr>
          <a:xfrm>
            <a:off x="198450" y="-321125"/>
            <a:ext cx="978600" cy="978600"/>
          </a:xfrm>
          <a:prstGeom prst="ellipse">
            <a:avLst/>
          </a:prstGeom>
          <a:noFill/>
          <a:ln w="9525" cap="flat" cmpd="sng">
            <a:solidFill>
              <a:srgbClr val="E8004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7"/>
          <p:cNvSpPr/>
          <p:nvPr/>
        </p:nvSpPr>
        <p:spPr>
          <a:xfrm>
            <a:off x="198450" y="420475"/>
            <a:ext cx="657600" cy="657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7"/>
          <p:cNvSpPr/>
          <p:nvPr/>
        </p:nvSpPr>
        <p:spPr>
          <a:xfrm>
            <a:off x="1177051" y="657475"/>
            <a:ext cx="846900" cy="846900"/>
          </a:xfrm>
          <a:prstGeom prst="donut">
            <a:avLst>
              <a:gd name="adj" fmla="val 22275"/>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7"/>
          <p:cNvSpPr/>
          <p:nvPr/>
        </p:nvSpPr>
        <p:spPr>
          <a:xfrm>
            <a:off x="887650" y="4142300"/>
            <a:ext cx="1207800" cy="1207800"/>
          </a:xfrm>
          <a:prstGeom prst="ellipse">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7"/>
          <p:cNvSpPr/>
          <p:nvPr/>
        </p:nvSpPr>
        <p:spPr>
          <a:xfrm>
            <a:off x="153675" y="4799600"/>
            <a:ext cx="550500" cy="550500"/>
          </a:xfrm>
          <a:prstGeom prst="donut">
            <a:avLst>
              <a:gd name="adj" fmla="val 18606"/>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7"/>
          <p:cNvSpPr/>
          <p:nvPr/>
        </p:nvSpPr>
        <p:spPr>
          <a:xfrm>
            <a:off x="1172525" y="1696950"/>
            <a:ext cx="304800" cy="3048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7"/>
          <p:cNvSpPr/>
          <p:nvPr/>
        </p:nvSpPr>
        <p:spPr>
          <a:xfrm>
            <a:off x="7844250" y="619275"/>
            <a:ext cx="550500" cy="5505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7"/>
          <p:cNvSpPr/>
          <p:nvPr/>
        </p:nvSpPr>
        <p:spPr>
          <a:xfrm>
            <a:off x="7515500" y="-72500"/>
            <a:ext cx="397500" cy="397500"/>
          </a:xfrm>
          <a:prstGeom prst="donut">
            <a:avLst>
              <a:gd name="adj" fmla="val 30568"/>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7"/>
          <p:cNvSpPr/>
          <p:nvPr/>
        </p:nvSpPr>
        <p:spPr>
          <a:xfrm>
            <a:off x="8651500" y="1030850"/>
            <a:ext cx="304800" cy="3048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8097900" y="167450"/>
            <a:ext cx="741600" cy="741600"/>
          </a:xfrm>
          <a:prstGeom prst="donut">
            <a:avLst>
              <a:gd name="adj" fmla="val 8064"/>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7"/>
          <p:cNvSpPr/>
          <p:nvPr/>
        </p:nvSpPr>
        <p:spPr>
          <a:xfrm>
            <a:off x="8394750" y="1504375"/>
            <a:ext cx="188100" cy="188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7"/>
          <p:cNvSpPr/>
          <p:nvPr/>
        </p:nvSpPr>
        <p:spPr>
          <a:xfrm>
            <a:off x="-205625" y="2347725"/>
            <a:ext cx="2040600" cy="2040600"/>
          </a:xfrm>
          <a:prstGeom prst="ellipse">
            <a:avLst/>
          </a:prstGeom>
          <a:noFill/>
          <a:ln w="9525" cap="flat" cmpd="sng">
            <a:solidFill>
              <a:srgbClr val="65BB48"/>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7"/>
          <p:cNvSpPr/>
          <p:nvPr/>
        </p:nvSpPr>
        <p:spPr>
          <a:xfrm>
            <a:off x="305125" y="-214450"/>
            <a:ext cx="765300" cy="7653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7"/>
          <p:cNvSpPr/>
          <p:nvPr/>
        </p:nvSpPr>
        <p:spPr>
          <a:xfrm>
            <a:off x="8532600" y="911950"/>
            <a:ext cx="542700" cy="542700"/>
          </a:xfrm>
          <a:prstGeom prst="ellipse">
            <a:avLst/>
          </a:prstGeom>
          <a:noFill/>
          <a:ln w="9525" cap="flat" cmpd="sng">
            <a:solidFill>
              <a:srgbClr val="F8BB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7"/>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53"/>
        <p:cNvGrpSpPr/>
        <p:nvPr/>
      </p:nvGrpSpPr>
      <p:grpSpPr>
        <a:xfrm>
          <a:off x="0" y="0"/>
          <a:ext cx="0" cy="0"/>
          <a:chOff x="0" y="0"/>
          <a:chExt cx="0" cy="0"/>
        </a:xfrm>
      </p:grpSpPr>
      <p:sp>
        <p:nvSpPr>
          <p:cNvPr id="154" name="Google Shape;154;p10"/>
          <p:cNvSpPr/>
          <p:nvPr/>
        </p:nvSpPr>
        <p:spPr>
          <a:xfrm>
            <a:off x="1197475" y="-802775"/>
            <a:ext cx="6749100" cy="67491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0"/>
          <p:cNvSpPr txBox="1">
            <a:spLocks noGrp="1"/>
          </p:cNvSpPr>
          <p:nvPr>
            <p:ph type="body" idx="1"/>
          </p:nvPr>
        </p:nvSpPr>
        <p:spPr>
          <a:xfrm>
            <a:off x="1246225" y="4177700"/>
            <a:ext cx="6651600" cy="519600"/>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600"/>
              <a:buNone/>
              <a:defRPr sz="1600"/>
            </a:lvl1pPr>
          </a:lstStyle>
          <a:p>
            <a:endParaRPr/>
          </a:p>
        </p:txBody>
      </p:sp>
      <p:sp>
        <p:nvSpPr>
          <p:cNvPr id="156" name="Google Shape;156;p10"/>
          <p:cNvSpPr/>
          <p:nvPr/>
        </p:nvSpPr>
        <p:spPr>
          <a:xfrm rot="10800000">
            <a:off x="8705950" y="3777263"/>
            <a:ext cx="617400" cy="6174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0"/>
          <p:cNvSpPr/>
          <p:nvPr/>
        </p:nvSpPr>
        <p:spPr>
          <a:xfrm rot="10800000">
            <a:off x="608750" y="841361"/>
            <a:ext cx="515400" cy="515400"/>
          </a:xfrm>
          <a:prstGeom prst="donut">
            <a:avLst>
              <a:gd name="adj" fmla="val 18608"/>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0"/>
          <p:cNvSpPr/>
          <p:nvPr/>
        </p:nvSpPr>
        <p:spPr>
          <a:xfrm rot="10800000">
            <a:off x="8195021" y="4553300"/>
            <a:ext cx="831600" cy="831600"/>
          </a:xfrm>
          <a:prstGeom prst="donut">
            <a:avLst>
              <a:gd name="adj" fmla="val 37879"/>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0"/>
          <p:cNvSpPr/>
          <p:nvPr/>
        </p:nvSpPr>
        <p:spPr>
          <a:xfrm rot="10800000">
            <a:off x="8458384" y="4183763"/>
            <a:ext cx="210900" cy="2109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0"/>
          <p:cNvSpPr/>
          <p:nvPr/>
        </p:nvSpPr>
        <p:spPr>
          <a:xfrm rot="10800000">
            <a:off x="-153147" y="-444547"/>
            <a:ext cx="1128300" cy="11283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0"/>
          <p:cNvSpPr/>
          <p:nvPr/>
        </p:nvSpPr>
        <p:spPr>
          <a:xfrm rot="10800000">
            <a:off x="8012016" y="133391"/>
            <a:ext cx="434700" cy="434700"/>
          </a:xfrm>
          <a:prstGeom prst="donut">
            <a:avLst>
              <a:gd name="adj" fmla="val 8754"/>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0"/>
          <p:cNvSpPr/>
          <p:nvPr/>
        </p:nvSpPr>
        <p:spPr>
          <a:xfrm rot="10800000">
            <a:off x="-73577" y="841500"/>
            <a:ext cx="330900" cy="3309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0"/>
          <p:cNvSpPr/>
          <p:nvPr/>
        </p:nvSpPr>
        <p:spPr>
          <a:xfrm rot="10800000">
            <a:off x="8512150" y="133404"/>
            <a:ext cx="811200" cy="811200"/>
          </a:xfrm>
          <a:prstGeom prst="donut">
            <a:avLst>
              <a:gd name="adj" fmla="val 39163"/>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0"/>
          <p:cNvSpPr/>
          <p:nvPr/>
        </p:nvSpPr>
        <p:spPr>
          <a:xfrm rot="10800000">
            <a:off x="117998" y="-173402"/>
            <a:ext cx="586200" cy="5862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0"/>
          <p:cNvSpPr/>
          <p:nvPr/>
        </p:nvSpPr>
        <p:spPr>
          <a:xfrm rot="10800000">
            <a:off x="748825" y="4695050"/>
            <a:ext cx="345000" cy="345000"/>
          </a:xfrm>
          <a:prstGeom prst="donut">
            <a:avLst>
              <a:gd name="adj" fmla="val 30568"/>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0"/>
          <p:cNvSpPr/>
          <p:nvPr/>
        </p:nvSpPr>
        <p:spPr>
          <a:xfrm rot="10800000">
            <a:off x="-107786" y="4259033"/>
            <a:ext cx="663000" cy="6630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0"/>
          <p:cNvSpPr/>
          <p:nvPr/>
        </p:nvSpPr>
        <p:spPr>
          <a:xfrm rot="10800000">
            <a:off x="-316662" y="3443534"/>
            <a:ext cx="506100" cy="506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0"/>
          <p:cNvSpPr/>
          <p:nvPr/>
        </p:nvSpPr>
        <p:spPr>
          <a:xfrm rot="10800000">
            <a:off x="-226170" y="4140650"/>
            <a:ext cx="899400" cy="899400"/>
          </a:xfrm>
          <a:prstGeom prst="ellipse">
            <a:avLst/>
          </a:prstGeom>
          <a:noFill/>
          <a:ln w="9525" cap="flat" cmpd="sng">
            <a:solidFill>
              <a:srgbClr val="F8BB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0"/>
          <p:cNvSpPr/>
          <p:nvPr/>
        </p:nvSpPr>
        <p:spPr>
          <a:xfrm rot="10800000">
            <a:off x="8700641" y="1100250"/>
            <a:ext cx="333300" cy="3333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0"/>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11"/>
          <p:cNvSpPr/>
          <p:nvPr/>
        </p:nvSpPr>
        <p:spPr>
          <a:xfrm>
            <a:off x="419100" y="-1581150"/>
            <a:ext cx="8305800" cy="83058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p:nvPr/>
        </p:nvSpPr>
        <p:spPr>
          <a:xfrm>
            <a:off x="-164200" y="686175"/>
            <a:ext cx="550500" cy="5505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8204500" y="3898800"/>
            <a:ext cx="447000" cy="447000"/>
          </a:xfrm>
          <a:prstGeom prst="donut">
            <a:avLst>
              <a:gd name="adj" fmla="val 18608"/>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100425" y="-196925"/>
            <a:ext cx="741600" cy="741600"/>
          </a:xfrm>
          <a:prstGeom prst="donut">
            <a:avLst>
              <a:gd name="adj" fmla="val 37879"/>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1"/>
          <p:cNvSpPr/>
          <p:nvPr/>
        </p:nvSpPr>
        <p:spPr>
          <a:xfrm>
            <a:off x="419100" y="686175"/>
            <a:ext cx="188100" cy="188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1"/>
          <p:cNvSpPr/>
          <p:nvPr/>
        </p:nvSpPr>
        <p:spPr>
          <a:xfrm>
            <a:off x="8333725" y="4482500"/>
            <a:ext cx="978600" cy="9786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741750" y="4449750"/>
            <a:ext cx="397500" cy="397500"/>
          </a:xfrm>
          <a:prstGeom prst="donut">
            <a:avLst>
              <a:gd name="adj" fmla="val 8754"/>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8956300" y="4058696"/>
            <a:ext cx="287100" cy="2871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1"/>
          <p:cNvSpPr/>
          <p:nvPr/>
        </p:nvSpPr>
        <p:spPr>
          <a:xfrm>
            <a:off x="-164200" y="4277700"/>
            <a:ext cx="741600" cy="741600"/>
          </a:xfrm>
          <a:prstGeom prst="donut">
            <a:avLst>
              <a:gd name="adj" fmla="val 39163"/>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1"/>
          <p:cNvSpPr/>
          <p:nvPr/>
        </p:nvSpPr>
        <p:spPr>
          <a:xfrm>
            <a:off x="8568725" y="4717500"/>
            <a:ext cx="508500" cy="5085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1"/>
          <p:cNvSpPr/>
          <p:nvPr/>
        </p:nvSpPr>
        <p:spPr>
          <a:xfrm>
            <a:off x="8077475" y="224125"/>
            <a:ext cx="304800" cy="304800"/>
          </a:xfrm>
          <a:prstGeom prst="donut">
            <a:avLst>
              <a:gd name="adj" fmla="val 30568"/>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a:off x="8553248" y="328373"/>
            <a:ext cx="585600" cy="5856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1"/>
          <p:cNvSpPr/>
          <p:nvPr/>
        </p:nvSpPr>
        <p:spPr>
          <a:xfrm>
            <a:off x="8876350" y="1187325"/>
            <a:ext cx="447000" cy="4470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1"/>
          <p:cNvSpPr/>
          <p:nvPr/>
        </p:nvSpPr>
        <p:spPr>
          <a:xfrm>
            <a:off x="8449000" y="224125"/>
            <a:ext cx="794400" cy="794400"/>
          </a:xfrm>
          <a:prstGeom prst="ellipse">
            <a:avLst/>
          </a:prstGeom>
          <a:noFill/>
          <a:ln w="9525" cap="flat" cmpd="sng">
            <a:solidFill>
              <a:srgbClr val="F8BB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1"/>
          <p:cNvSpPr/>
          <p:nvPr/>
        </p:nvSpPr>
        <p:spPr>
          <a:xfrm>
            <a:off x="100425" y="3830625"/>
            <a:ext cx="304800" cy="3048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1"/>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6"/>
        <p:cNvGrpSpPr/>
        <p:nvPr/>
      </p:nvGrpSpPr>
      <p:grpSpPr>
        <a:xfrm>
          <a:off x="0" y="0"/>
          <a:ext cx="0" cy="0"/>
          <a:chOff x="0" y="0"/>
          <a:chExt cx="0" cy="0"/>
        </a:xfrm>
      </p:grpSpPr>
      <p:sp>
        <p:nvSpPr>
          <p:cNvPr id="47" name="Google Shape;47;p4"/>
          <p:cNvSpPr/>
          <p:nvPr/>
        </p:nvSpPr>
        <p:spPr>
          <a:xfrm>
            <a:off x="1197475" y="-802775"/>
            <a:ext cx="6749100" cy="67491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4"/>
          <p:cNvSpPr/>
          <p:nvPr/>
        </p:nvSpPr>
        <p:spPr>
          <a:xfrm>
            <a:off x="8334450" y="4139625"/>
            <a:ext cx="424800" cy="4248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4"/>
          <p:cNvSpPr/>
          <p:nvPr/>
        </p:nvSpPr>
        <p:spPr>
          <a:xfrm>
            <a:off x="4308288" y="-1078650"/>
            <a:ext cx="2347200" cy="2347200"/>
          </a:xfrm>
          <a:prstGeom prst="donut">
            <a:avLst>
              <a:gd name="adj" fmla="val 17100"/>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
          <p:cNvSpPr/>
          <p:nvPr/>
        </p:nvSpPr>
        <p:spPr>
          <a:xfrm>
            <a:off x="4047750" y="805125"/>
            <a:ext cx="1048500" cy="10485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txBox="1">
            <a:spLocks noGrp="1"/>
          </p:cNvSpPr>
          <p:nvPr>
            <p:ph type="body" idx="1"/>
          </p:nvPr>
        </p:nvSpPr>
        <p:spPr>
          <a:xfrm>
            <a:off x="1880850" y="1920300"/>
            <a:ext cx="5382300" cy="2079600"/>
          </a:xfrm>
          <a:prstGeom prst="rect">
            <a:avLst/>
          </a:prstGeom>
        </p:spPr>
        <p:txBody>
          <a:bodyPr spcFirstLastPara="1" wrap="square" lIns="91425" tIns="91425" rIns="91425" bIns="91425" anchor="t" anchorCtr="0">
            <a:noAutofit/>
          </a:bodyPr>
          <a:lstStyle>
            <a:lvl1pPr marL="457200" lvl="0" indent="-381000" algn="ctr" rtl="0">
              <a:spcBef>
                <a:spcPts val="600"/>
              </a:spcBef>
              <a:spcAft>
                <a:spcPts val="0"/>
              </a:spcAft>
              <a:buSzPts val="2400"/>
              <a:buChar char="◎"/>
              <a:defRPr/>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a:spcBef>
                <a:spcPts val="0"/>
              </a:spcBef>
              <a:spcAft>
                <a:spcPts val="0"/>
              </a:spcAft>
              <a:buSzPts val="2400"/>
              <a:buChar char="■"/>
              <a:defRPr/>
            </a:lvl9pPr>
          </a:lstStyle>
          <a:p>
            <a:endParaRPr/>
          </a:p>
        </p:txBody>
      </p:sp>
      <p:sp>
        <p:nvSpPr>
          <p:cNvPr id="52" name="Google Shape;52;p4"/>
          <p:cNvSpPr txBox="1"/>
          <p:nvPr/>
        </p:nvSpPr>
        <p:spPr>
          <a:xfrm>
            <a:off x="3593400" y="78136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600">
                <a:solidFill>
                  <a:srgbClr val="FFFFFF"/>
                </a:solidFill>
                <a:latin typeface="Nixie One"/>
                <a:ea typeface="Nixie One"/>
                <a:cs typeface="Nixie One"/>
                <a:sym typeface="Nixie One"/>
              </a:rPr>
              <a:t>“</a:t>
            </a:r>
            <a:endParaRPr sz="9600">
              <a:solidFill>
                <a:srgbClr val="FFFFFF"/>
              </a:solidFill>
              <a:latin typeface="Nixie One"/>
              <a:ea typeface="Nixie One"/>
              <a:cs typeface="Nixie One"/>
              <a:sym typeface="Nixie One"/>
            </a:endParaRPr>
          </a:p>
        </p:txBody>
      </p:sp>
      <p:sp>
        <p:nvSpPr>
          <p:cNvPr id="53" name="Google Shape;53;p4"/>
          <p:cNvSpPr/>
          <p:nvPr/>
        </p:nvSpPr>
        <p:spPr>
          <a:xfrm>
            <a:off x="229225" y="2988350"/>
            <a:ext cx="802800" cy="8031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a:off x="-442225" y="3999900"/>
            <a:ext cx="1695900" cy="1695900"/>
          </a:xfrm>
          <a:prstGeom prst="donut">
            <a:avLst>
              <a:gd name="adj" fmla="val 10084"/>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4"/>
          <p:cNvSpPr/>
          <p:nvPr/>
        </p:nvSpPr>
        <p:spPr>
          <a:xfrm>
            <a:off x="1334025" y="-231725"/>
            <a:ext cx="1666800" cy="16668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4"/>
          <p:cNvSpPr/>
          <p:nvPr/>
        </p:nvSpPr>
        <p:spPr>
          <a:xfrm>
            <a:off x="550525" y="710300"/>
            <a:ext cx="481500" cy="481800"/>
          </a:xfrm>
          <a:prstGeom prst="donut">
            <a:avLst>
              <a:gd name="adj" fmla="val 37274"/>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4"/>
          <p:cNvSpPr/>
          <p:nvPr/>
        </p:nvSpPr>
        <p:spPr>
          <a:xfrm>
            <a:off x="1032025" y="3791450"/>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4"/>
          <p:cNvSpPr/>
          <p:nvPr/>
        </p:nvSpPr>
        <p:spPr>
          <a:xfrm>
            <a:off x="1217050" y="1311325"/>
            <a:ext cx="304800" cy="3048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4"/>
          <p:cNvSpPr/>
          <p:nvPr/>
        </p:nvSpPr>
        <p:spPr>
          <a:xfrm>
            <a:off x="7744475" y="1473300"/>
            <a:ext cx="1048500" cy="10485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4"/>
          <p:cNvSpPr/>
          <p:nvPr/>
        </p:nvSpPr>
        <p:spPr>
          <a:xfrm>
            <a:off x="8050675" y="2042175"/>
            <a:ext cx="1520100" cy="1520100"/>
          </a:xfrm>
          <a:prstGeom prst="donut">
            <a:avLst>
              <a:gd name="adj" fmla="val 5022"/>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4"/>
          <p:cNvSpPr/>
          <p:nvPr/>
        </p:nvSpPr>
        <p:spPr>
          <a:xfrm>
            <a:off x="7969775" y="3713850"/>
            <a:ext cx="597900" cy="598200"/>
          </a:xfrm>
          <a:prstGeom prst="donut">
            <a:avLst>
              <a:gd name="adj" fmla="val 43984"/>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4"/>
          <p:cNvSpPr/>
          <p:nvPr/>
        </p:nvSpPr>
        <p:spPr>
          <a:xfrm>
            <a:off x="8608775" y="1192100"/>
            <a:ext cx="184200" cy="1842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4"/>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936543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 column + image">
  <p:cSld name="1 column + image">
    <p:spTree>
      <p:nvGrpSpPr>
        <p:cNvPr id="1" name="Shape 82"/>
        <p:cNvGrpSpPr/>
        <p:nvPr/>
      </p:nvGrpSpPr>
      <p:grpSpPr>
        <a:xfrm>
          <a:off x="0" y="0"/>
          <a:ext cx="0" cy="0"/>
          <a:chOff x="0" y="0"/>
          <a:chExt cx="0" cy="0"/>
        </a:xfrm>
      </p:grpSpPr>
      <p:sp>
        <p:nvSpPr>
          <p:cNvPr id="83" name="Google Shape;83;p6"/>
          <p:cNvSpPr txBox="1">
            <a:spLocks noGrp="1"/>
          </p:cNvSpPr>
          <p:nvPr>
            <p:ph type="title"/>
          </p:nvPr>
        </p:nvSpPr>
        <p:spPr>
          <a:xfrm>
            <a:off x="4572000" y="909050"/>
            <a:ext cx="3639600" cy="6411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84" name="Google Shape;84;p6"/>
          <p:cNvSpPr txBox="1">
            <a:spLocks noGrp="1"/>
          </p:cNvSpPr>
          <p:nvPr>
            <p:ph type="body" idx="1"/>
          </p:nvPr>
        </p:nvSpPr>
        <p:spPr>
          <a:xfrm>
            <a:off x="4572000" y="1525754"/>
            <a:ext cx="3639600" cy="2786100"/>
          </a:xfrm>
          <a:prstGeom prst="rect">
            <a:avLst/>
          </a:prstGeom>
        </p:spPr>
        <p:txBody>
          <a:bodyPr spcFirstLastPara="1" wrap="square" lIns="91425" tIns="91425" rIns="91425" bIns="91425"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85" name="Google Shape;85;p6"/>
          <p:cNvSpPr/>
          <p:nvPr/>
        </p:nvSpPr>
        <p:spPr>
          <a:xfrm>
            <a:off x="580275" y="751950"/>
            <a:ext cx="3639600" cy="3639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6"/>
          <p:cNvSpPr/>
          <p:nvPr/>
        </p:nvSpPr>
        <p:spPr>
          <a:xfrm>
            <a:off x="-295650" y="-356450"/>
            <a:ext cx="1057800" cy="10578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6"/>
          <p:cNvSpPr/>
          <p:nvPr/>
        </p:nvSpPr>
        <p:spPr>
          <a:xfrm>
            <a:off x="2836600" y="179825"/>
            <a:ext cx="978600" cy="978600"/>
          </a:xfrm>
          <a:prstGeom prst="donut">
            <a:avLst>
              <a:gd name="adj" fmla="val 39527"/>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6"/>
          <p:cNvSpPr/>
          <p:nvPr/>
        </p:nvSpPr>
        <p:spPr>
          <a:xfrm>
            <a:off x="465975" y="3692750"/>
            <a:ext cx="1019400" cy="10194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p:nvPr/>
        </p:nvSpPr>
        <p:spPr>
          <a:xfrm>
            <a:off x="1485375" y="4559750"/>
            <a:ext cx="361500" cy="361500"/>
          </a:xfrm>
          <a:prstGeom prst="donut">
            <a:avLst>
              <a:gd name="adj" fmla="val 29951"/>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6"/>
          <p:cNvSpPr/>
          <p:nvPr/>
        </p:nvSpPr>
        <p:spPr>
          <a:xfrm>
            <a:off x="2364800" y="346950"/>
            <a:ext cx="274200" cy="2739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6"/>
          <p:cNvSpPr/>
          <p:nvPr/>
        </p:nvSpPr>
        <p:spPr>
          <a:xfrm>
            <a:off x="-472600" y="-533400"/>
            <a:ext cx="1411800" cy="14118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6"/>
          <p:cNvSpPr/>
          <p:nvPr/>
        </p:nvSpPr>
        <p:spPr>
          <a:xfrm>
            <a:off x="2899000" y="242225"/>
            <a:ext cx="853800" cy="8538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6"/>
          <p:cNvSpPr/>
          <p:nvPr/>
        </p:nvSpPr>
        <p:spPr>
          <a:xfrm>
            <a:off x="1061150" y="142950"/>
            <a:ext cx="538500" cy="5382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6"/>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216936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935875" y="909050"/>
            <a:ext cx="5275500" cy="6411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1pPr>
            <a:lvl2pPr lvl="1">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2pPr>
            <a:lvl3pPr lvl="2">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3pPr>
            <a:lvl4pPr lvl="3">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4pPr>
            <a:lvl5pPr lvl="4">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5pPr>
            <a:lvl6pPr lvl="5">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6pPr>
            <a:lvl7pPr lvl="6">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7pPr>
            <a:lvl8pPr lvl="7">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8pPr>
            <a:lvl9pPr lvl="8">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9pPr>
          </a:lstStyle>
          <a:p>
            <a:endParaRPr/>
          </a:p>
        </p:txBody>
      </p:sp>
      <p:sp>
        <p:nvSpPr>
          <p:cNvPr id="7" name="Google Shape;7;p1"/>
          <p:cNvSpPr txBox="1">
            <a:spLocks noGrp="1"/>
          </p:cNvSpPr>
          <p:nvPr>
            <p:ph type="body" idx="1"/>
          </p:nvPr>
        </p:nvSpPr>
        <p:spPr>
          <a:xfrm>
            <a:off x="2935875" y="1525758"/>
            <a:ext cx="5275500" cy="27861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1pPr>
            <a:lvl2pPr marL="914400" lvl="1"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2pPr>
            <a:lvl3pPr marL="1371600" lvl="2"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3pPr>
            <a:lvl4pPr marL="1828800" lvl="3"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4pPr>
            <a:lvl5pPr marL="2286000" lvl="4"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5pPr>
            <a:lvl6pPr marL="2743200" lvl="5"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6pPr>
            <a:lvl7pPr marL="3200400" lvl="6"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7pPr>
            <a:lvl8pPr marL="3657600" lvl="7"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8pPr>
            <a:lvl9pPr marL="4114800" lvl="8"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9pPr>
          </a:lstStyle>
          <a:p>
            <a:endParaRPr/>
          </a:p>
        </p:txBody>
      </p:sp>
      <p:sp>
        <p:nvSpPr>
          <p:cNvPr id="8" name="Google Shape;8;p1"/>
          <p:cNvSpPr txBox="1">
            <a:spLocks noGrp="1"/>
          </p:cNvSpPr>
          <p:nvPr>
            <p:ph type="sldNum" idx="12"/>
          </p:nvPr>
        </p:nvSpPr>
        <p:spPr>
          <a:xfrm>
            <a:off x="8635625" y="4751625"/>
            <a:ext cx="469800" cy="391500"/>
          </a:xfrm>
          <a:prstGeom prst="rect">
            <a:avLst/>
          </a:prstGeom>
          <a:noFill/>
          <a:ln>
            <a:noFill/>
          </a:ln>
        </p:spPr>
        <p:txBody>
          <a:bodyPr spcFirstLastPara="1" wrap="square" lIns="91425" tIns="91425" rIns="91425" bIns="91425" anchor="t" anchorCtr="0">
            <a:noAutofit/>
          </a:bodyPr>
          <a:lstStyle>
            <a:lvl1pPr lvl="0" algn="r">
              <a:buNone/>
              <a:defRPr sz="1200">
                <a:solidFill>
                  <a:srgbClr val="A1BECC"/>
                </a:solidFill>
                <a:latin typeface="Nixie One"/>
                <a:ea typeface="Nixie One"/>
                <a:cs typeface="Nixie One"/>
                <a:sym typeface="Nixie One"/>
              </a:defRPr>
            </a:lvl1pPr>
            <a:lvl2pPr lvl="1" algn="r">
              <a:buNone/>
              <a:defRPr sz="1200">
                <a:solidFill>
                  <a:srgbClr val="A1BECC"/>
                </a:solidFill>
                <a:latin typeface="Nixie One"/>
                <a:ea typeface="Nixie One"/>
                <a:cs typeface="Nixie One"/>
                <a:sym typeface="Nixie One"/>
              </a:defRPr>
            </a:lvl2pPr>
            <a:lvl3pPr lvl="2" algn="r">
              <a:buNone/>
              <a:defRPr sz="1200">
                <a:solidFill>
                  <a:srgbClr val="A1BECC"/>
                </a:solidFill>
                <a:latin typeface="Nixie One"/>
                <a:ea typeface="Nixie One"/>
                <a:cs typeface="Nixie One"/>
                <a:sym typeface="Nixie One"/>
              </a:defRPr>
            </a:lvl3pPr>
            <a:lvl4pPr lvl="3" algn="r">
              <a:buNone/>
              <a:defRPr sz="1200">
                <a:solidFill>
                  <a:srgbClr val="A1BECC"/>
                </a:solidFill>
                <a:latin typeface="Nixie One"/>
                <a:ea typeface="Nixie One"/>
                <a:cs typeface="Nixie One"/>
                <a:sym typeface="Nixie One"/>
              </a:defRPr>
            </a:lvl4pPr>
            <a:lvl5pPr lvl="4" algn="r">
              <a:buNone/>
              <a:defRPr sz="1200">
                <a:solidFill>
                  <a:srgbClr val="A1BECC"/>
                </a:solidFill>
                <a:latin typeface="Nixie One"/>
                <a:ea typeface="Nixie One"/>
                <a:cs typeface="Nixie One"/>
                <a:sym typeface="Nixie One"/>
              </a:defRPr>
            </a:lvl5pPr>
            <a:lvl6pPr lvl="5" algn="r">
              <a:buNone/>
              <a:defRPr sz="1200">
                <a:solidFill>
                  <a:srgbClr val="A1BECC"/>
                </a:solidFill>
                <a:latin typeface="Nixie One"/>
                <a:ea typeface="Nixie One"/>
                <a:cs typeface="Nixie One"/>
                <a:sym typeface="Nixie One"/>
              </a:defRPr>
            </a:lvl6pPr>
            <a:lvl7pPr lvl="6" algn="r">
              <a:buNone/>
              <a:defRPr sz="1200">
                <a:solidFill>
                  <a:srgbClr val="A1BECC"/>
                </a:solidFill>
                <a:latin typeface="Nixie One"/>
                <a:ea typeface="Nixie One"/>
                <a:cs typeface="Nixie One"/>
                <a:sym typeface="Nixie One"/>
              </a:defRPr>
            </a:lvl7pPr>
            <a:lvl8pPr lvl="7" algn="r">
              <a:buNone/>
              <a:defRPr sz="1200">
                <a:solidFill>
                  <a:srgbClr val="A1BECC"/>
                </a:solidFill>
                <a:latin typeface="Nixie One"/>
                <a:ea typeface="Nixie One"/>
                <a:cs typeface="Nixie One"/>
                <a:sym typeface="Nixie One"/>
              </a:defRPr>
            </a:lvl8pPr>
            <a:lvl9pPr lvl="8" algn="r">
              <a:buNone/>
              <a:defRPr sz="1200">
                <a:solidFill>
                  <a:srgbClr val="A1BECC"/>
                </a:solidFill>
                <a:latin typeface="Nixie One"/>
                <a:ea typeface="Nixie One"/>
                <a:cs typeface="Nixie One"/>
                <a:sym typeface="Nixie One"/>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6" r:id="rId4"/>
    <p:sldLayoutId id="2147483657" r:id="rId5"/>
    <p:sldLayoutId id="2147483660" r:id="rId6"/>
    <p:sldLayoutId id="2147483661"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8.tmp"/></Relationships>
</file>

<file path=ppt/slides/_rels/slide1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diagramLayout" Target="../diagrams/layout3.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diagramData" Target="../diagrams/data3.xml"/><Relationship Id="rId2" Type="http://schemas.openxmlformats.org/officeDocument/2006/relationships/notesSlide" Target="../notesSlides/notesSlide25.xml"/><Relationship Id="rId16" Type="http://schemas.microsoft.com/office/2007/relationships/diagramDrawing" Target="../diagrams/drawing3.xml"/><Relationship Id="rId1" Type="http://schemas.openxmlformats.org/officeDocument/2006/relationships/slideLayout" Target="../slideLayouts/slideLayout5.xml"/><Relationship Id="rId6" Type="http://schemas.openxmlformats.org/officeDocument/2006/relationships/diagramColors" Target="../diagrams/colors2.xml"/><Relationship Id="rId11" Type="http://schemas.openxmlformats.org/officeDocument/2006/relationships/hyperlink" Target="https://cs.wikipedia.org/wiki/NPO_2" TargetMode="External"/><Relationship Id="rId5" Type="http://schemas.openxmlformats.org/officeDocument/2006/relationships/diagramQuickStyle" Target="../diagrams/quickStyle2.xml"/><Relationship Id="rId15" Type="http://schemas.openxmlformats.org/officeDocument/2006/relationships/diagramColors" Target="../diagrams/colors3.xml"/><Relationship Id="rId10" Type="http://schemas.openxmlformats.org/officeDocument/2006/relationships/image" Target="../media/image15.png"/><Relationship Id="rId4" Type="http://schemas.openxmlformats.org/officeDocument/2006/relationships/diagramLayout" Target="../diagrams/layout2.xml"/><Relationship Id="rId9" Type="http://schemas.openxmlformats.org/officeDocument/2006/relationships/hyperlink" Target="http://rebelem.com/game-changers-emergency-medicine/" TargetMode="External"/><Relationship Id="rId1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6.tmp"/></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17.gif"/><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18.tmp"/><Relationship Id="rId4" Type="http://schemas.openxmlformats.org/officeDocument/2006/relationships/diagramLayout" Target="../diagrams/layout7.xml"/><Relationship Id="rId9" Type="http://schemas.openxmlformats.org/officeDocument/2006/relationships/image" Target="../media/image19.png"/></Relationships>
</file>

<file path=ppt/slides/_rels/slide29.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diagramLayout" Target="../diagrams/layout12.xml"/><Relationship Id="rId3" Type="http://schemas.openxmlformats.org/officeDocument/2006/relationships/diagramData" Target="../diagrams/data11.xml"/><Relationship Id="rId7" Type="http://schemas.microsoft.com/office/2007/relationships/diagramDrawing" Target="../diagrams/drawing11.xml"/><Relationship Id="rId12" Type="http://schemas.openxmlformats.org/officeDocument/2006/relationships/diagramData" Target="../diagrams/data12.xml"/><Relationship Id="rId2" Type="http://schemas.openxmlformats.org/officeDocument/2006/relationships/notesSlide" Target="../notesSlides/notesSlide31.xml"/><Relationship Id="rId16" Type="http://schemas.microsoft.com/office/2007/relationships/diagramDrawing" Target="../diagrams/drawing12.xml"/><Relationship Id="rId1" Type="http://schemas.openxmlformats.org/officeDocument/2006/relationships/slideLayout" Target="../slideLayouts/slideLayout5.xml"/><Relationship Id="rId6" Type="http://schemas.openxmlformats.org/officeDocument/2006/relationships/diagramColors" Target="../diagrams/colors11.xml"/><Relationship Id="rId11" Type="http://schemas.openxmlformats.org/officeDocument/2006/relationships/hyperlink" Target="https://cs.wikipedia.org/wiki/NPO_2" TargetMode="External"/><Relationship Id="rId5" Type="http://schemas.openxmlformats.org/officeDocument/2006/relationships/diagramQuickStyle" Target="../diagrams/quickStyle11.xml"/><Relationship Id="rId15" Type="http://schemas.openxmlformats.org/officeDocument/2006/relationships/diagramColors" Target="../diagrams/colors12.xml"/><Relationship Id="rId10" Type="http://schemas.openxmlformats.org/officeDocument/2006/relationships/image" Target="../media/image15.png"/><Relationship Id="rId4" Type="http://schemas.openxmlformats.org/officeDocument/2006/relationships/diagramLayout" Target="../diagrams/layout11.xml"/><Relationship Id="rId9" Type="http://schemas.openxmlformats.org/officeDocument/2006/relationships/hyperlink" Target="http://rebelem.com/game-changers-emergency-medicine/" TargetMode="External"/><Relationship Id="rId14" Type="http://schemas.openxmlformats.org/officeDocument/2006/relationships/diagramQuickStyle" Target="../diagrams/quickStyle12.xml"/></Relationships>
</file>

<file path=ppt/slides/_rels/slide3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21.jpe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 Id="rId9" Type="http://schemas.openxmlformats.org/officeDocument/2006/relationships/image" Target="../media/image23.jpeg"/></Relationships>
</file>

<file path=ppt/slides/_rels/slide34.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4.jpeg"/><Relationship Id="rId7" Type="http://schemas.openxmlformats.org/officeDocument/2006/relationships/diagramColors" Target="../diagrams/colors14.xml"/><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3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5.jpeg"/><Relationship Id="rId7" Type="http://schemas.openxmlformats.org/officeDocument/2006/relationships/diagramColors" Target="../diagrams/colors15.xml"/><Relationship Id="rId2" Type="http://schemas.openxmlformats.org/officeDocument/2006/relationships/notesSlide" Target="../notesSlides/notesSlide35.xml"/><Relationship Id="rId1" Type="http://schemas.openxmlformats.org/officeDocument/2006/relationships/slideLayout" Target="../slideLayouts/slideLayout5.xml"/><Relationship Id="rId6" Type="http://schemas.openxmlformats.org/officeDocument/2006/relationships/diagramQuickStyle" Target="../diagrams/quickStyle15.xml"/><Relationship Id="rId5" Type="http://schemas.openxmlformats.org/officeDocument/2006/relationships/diagramLayout" Target="../diagrams/layout15.xml"/><Relationship Id="rId10" Type="http://schemas.openxmlformats.org/officeDocument/2006/relationships/image" Target="../media/image27.jpeg"/><Relationship Id="rId4" Type="http://schemas.openxmlformats.org/officeDocument/2006/relationships/diagramData" Target="../diagrams/data15.xml"/><Relationship Id="rId9" Type="http://schemas.openxmlformats.org/officeDocument/2006/relationships/image" Target="../media/image26.jpe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gif"/><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3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3"/>
          <p:cNvSpPr txBox="1">
            <a:spLocks noGrp="1"/>
          </p:cNvSpPr>
          <p:nvPr>
            <p:ph type="ctrTitle"/>
          </p:nvPr>
        </p:nvSpPr>
        <p:spPr>
          <a:xfrm>
            <a:off x="1179094" y="1164055"/>
            <a:ext cx="7062537" cy="2815389"/>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6000" b="1" dirty="0">
                <a:ln w="22225">
                  <a:solidFill>
                    <a:srgbClr val="EF8923"/>
                  </a:solidFill>
                  <a:prstDash val="solid"/>
                </a:ln>
                <a:gradFill flip="none" rotWithShape="1">
                  <a:gsLst>
                    <a:gs pos="0">
                      <a:srgbClr val="D9660F">
                        <a:shade val="30000"/>
                        <a:satMod val="115000"/>
                      </a:srgbClr>
                    </a:gs>
                    <a:gs pos="50000">
                      <a:srgbClr val="D9660F">
                        <a:shade val="67500"/>
                        <a:satMod val="115000"/>
                      </a:srgbClr>
                    </a:gs>
                    <a:gs pos="100000">
                      <a:srgbClr val="D9660F">
                        <a:shade val="100000"/>
                        <a:satMod val="115000"/>
                      </a:srgbClr>
                    </a:gs>
                  </a:gsLst>
                  <a:lin ang="8100000" scaled="1"/>
                  <a:tileRect/>
                </a:gradFill>
                <a:latin typeface="Times New Roman" panose="02020603050405020304" pitchFamily="18" charset="0"/>
                <a:cs typeface="Times New Roman" panose="02020603050405020304" pitchFamily="18" charset="0"/>
              </a:rPr>
              <a:t>TÍNH CHẤT VẬT LÝ CỦA ĐẤT</a:t>
            </a:r>
            <a:endParaRPr sz="6000" b="1" dirty="0">
              <a:ln w="22225">
                <a:solidFill>
                  <a:srgbClr val="EF8923"/>
                </a:solidFill>
                <a:prstDash val="solid"/>
              </a:ln>
              <a:gradFill flip="none" rotWithShape="1">
                <a:gsLst>
                  <a:gs pos="0">
                    <a:srgbClr val="D9660F">
                      <a:shade val="30000"/>
                      <a:satMod val="115000"/>
                    </a:srgbClr>
                  </a:gs>
                  <a:gs pos="50000">
                    <a:srgbClr val="D9660F">
                      <a:shade val="67500"/>
                      <a:satMod val="115000"/>
                    </a:srgbClr>
                  </a:gs>
                  <a:gs pos="100000">
                    <a:srgbClr val="D9660F">
                      <a:shade val="100000"/>
                      <a:satMod val="115000"/>
                    </a:srgbClr>
                  </a:gs>
                </a:gsLst>
                <a:lin ang="8100000" scaled="1"/>
                <a:tileRect/>
              </a:gradFill>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6D276E65-BAA6-4F64-B47F-9EE91097A40E}"/>
              </a:ext>
            </a:extLst>
          </p:cNvPr>
          <p:cNvSpPr txBox="1"/>
          <p:nvPr/>
        </p:nvSpPr>
        <p:spPr>
          <a:xfrm>
            <a:off x="3326731" y="871667"/>
            <a:ext cx="2490537" cy="584775"/>
          </a:xfrm>
          <a:prstGeom prst="rect">
            <a:avLst/>
          </a:prstGeom>
          <a:noFill/>
        </p:spPr>
        <p:txBody>
          <a:bodyPr wrap="square" rtlCol="0">
            <a:spAutoFit/>
          </a:bodyPr>
          <a:lstStyle/>
          <a:p>
            <a:r>
              <a:rPr lang="vi-VN" sz="3200" i="1" dirty="0">
                <a:ln w="0"/>
                <a:solidFill>
                  <a:schemeClr val="tx1"/>
                </a:solidFill>
                <a:effectLst>
                  <a:outerShdw blurRad="38100" dist="19050" dir="2700000" algn="tl" rotWithShape="0">
                    <a:schemeClr val="dk1">
                      <a:alpha val="40000"/>
                    </a:schemeClr>
                  </a:outerShdw>
                </a:effectLst>
              </a:rPr>
              <a:t>Chuyên đề 2</a:t>
            </a:r>
            <a:endParaRPr lang="en-US" sz="3200" i="1" dirty="0">
              <a:ln w="0"/>
              <a:solidFill>
                <a:schemeClr val="tx1"/>
              </a:solidFill>
              <a:effectLst>
                <a:outerShdw blurRad="38100" dist="19050" dir="2700000" algn="tl" rotWithShape="0">
                  <a:schemeClr val="dk1">
                    <a:alpha val="40000"/>
                  </a:schemeClr>
                </a:outerShdw>
              </a:effectLst>
            </a:endParaRPr>
          </a:p>
        </p:txBody>
      </p:sp>
      <p:sp>
        <p:nvSpPr>
          <p:cNvPr id="3" name="TextBox 2">
            <a:extLst>
              <a:ext uri="{FF2B5EF4-FFF2-40B4-BE49-F238E27FC236}">
                <a16:creationId xmlns:a16="http://schemas.microsoft.com/office/drawing/2014/main" id="{D62DD689-5985-46D5-BB0D-A6D17EBD5848}"/>
              </a:ext>
            </a:extLst>
          </p:cNvPr>
          <p:cNvSpPr txBox="1"/>
          <p:nvPr/>
        </p:nvSpPr>
        <p:spPr>
          <a:xfrm>
            <a:off x="3609475" y="3814011"/>
            <a:ext cx="3344778" cy="646331"/>
          </a:xfrm>
          <a:prstGeom prst="rect">
            <a:avLst/>
          </a:prstGeom>
          <a:noFill/>
        </p:spPr>
        <p:txBody>
          <a:bodyPr wrap="square" rtlCol="0">
            <a:spAutoFit/>
          </a:bodyPr>
          <a:lstStyle/>
          <a:p>
            <a:r>
              <a:rPr lang="vi-VN" sz="1800" dirty="0">
                <a:latin typeface="+mj-lt"/>
              </a:rPr>
              <a:t>Trần Nhật Ánh Dương    1615068</a:t>
            </a:r>
          </a:p>
          <a:p>
            <a:r>
              <a:rPr lang="vi-VN" sz="1800" dirty="0">
                <a:latin typeface="+mj-lt"/>
              </a:rPr>
              <a:t>Nguyễn Duy Khang        1615157</a:t>
            </a:r>
            <a:endParaRPr lang="en-US" sz="18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95"/>
                                        </p:tgtEl>
                                        <p:attrNameLst>
                                          <p:attrName>style.visibility</p:attrName>
                                        </p:attrNameLst>
                                      </p:cBhvr>
                                      <p:to>
                                        <p:strVal val="visible"/>
                                      </p:to>
                                    </p:set>
                                    <p:animEffect transition="in" filter="wipe(down)">
                                      <p:cBhvr>
                                        <p:cTn id="12" dur="580">
                                          <p:stCondLst>
                                            <p:cond delay="0"/>
                                          </p:stCondLst>
                                        </p:cTn>
                                        <p:tgtEl>
                                          <p:spTgt spid="195"/>
                                        </p:tgtEl>
                                      </p:cBhvr>
                                    </p:animEffect>
                                    <p:anim calcmode="lin" valueType="num">
                                      <p:cBhvr>
                                        <p:cTn id="13" dur="1822" tmFilter="0,0; 0.14,0.36; 0.43,0.73; 0.71,0.91; 1.0,1.0">
                                          <p:stCondLst>
                                            <p:cond delay="0"/>
                                          </p:stCondLst>
                                        </p:cTn>
                                        <p:tgtEl>
                                          <p:spTgt spid="19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9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9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9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95"/>
                                        </p:tgtEl>
                                        <p:attrNameLst>
                                          <p:attrName>ppt_y</p:attrName>
                                        </p:attrNameLst>
                                      </p:cBhvr>
                                      <p:tavLst>
                                        <p:tav tm="0" fmla="#ppt_y-sin(pi*$)/81">
                                          <p:val>
                                            <p:fltVal val="0"/>
                                          </p:val>
                                        </p:tav>
                                        <p:tav tm="100000">
                                          <p:val>
                                            <p:fltVal val="1"/>
                                          </p:val>
                                        </p:tav>
                                      </p:tavLst>
                                    </p:anim>
                                    <p:animScale>
                                      <p:cBhvr>
                                        <p:cTn id="18" dur="26">
                                          <p:stCondLst>
                                            <p:cond delay="650"/>
                                          </p:stCondLst>
                                        </p:cTn>
                                        <p:tgtEl>
                                          <p:spTgt spid="195"/>
                                        </p:tgtEl>
                                      </p:cBhvr>
                                      <p:to x="100000" y="60000"/>
                                    </p:animScale>
                                    <p:animScale>
                                      <p:cBhvr>
                                        <p:cTn id="19" dur="166" decel="50000">
                                          <p:stCondLst>
                                            <p:cond delay="676"/>
                                          </p:stCondLst>
                                        </p:cTn>
                                        <p:tgtEl>
                                          <p:spTgt spid="195"/>
                                        </p:tgtEl>
                                      </p:cBhvr>
                                      <p:to x="100000" y="100000"/>
                                    </p:animScale>
                                    <p:animScale>
                                      <p:cBhvr>
                                        <p:cTn id="20" dur="26">
                                          <p:stCondLst>
                                            <p:cond delay="1312"/>
                                          </p:stCondLst>
                                        </p:cTn>
                                        <p:tgtEl>
                                          <p:spTgt spid="195"/>
                                        </p:tgtEl>
                                      </p:cBhvr>
                                      <p:to x="100000" y="80000"/>
                                    </p:animScale>
                                    <p:animScale>
                                      <p:cBhvr>
                                        <p:cTn id="21" dur="166" decel="50000">
                                          <p:stCondLst>
                                            <p:cond delay="1338"/>
                                          </p:stCondLst>
                                        </p:cTn>
                                        <p:tgtEl>
                                          <p:spTgt spid="195"/>
                                        </p:tgtEl>
                                      </p:cBhvr>
                                      <p:to x="100000" y="100000"/>
                                    </p:animScale>
                                    <p:animScale>
                                      <p:cBhvr>
                                        <p:cTn id="22" dur="26">
                                          <p:stCondLst>
                                            <p:cond delay="1642"/>
                                          </p:stCondLst>
                                        </p:cTn>
                                        <p:tgtEl>
                                          <p:spTgt spid="195"/>
                                        </p:tgtEl>
                                      </p:cBhvr>
                                      <p:to x="100000" y="90000"/>
                                    </p:animScale>
                                    <p:animScale>
                                      <p:cBhvr>
                                        <p:cTn id="23" dur="166" decel="50000">
                                          <p:stCondLst>
                                            <p:cond delay="1668"/>
                                          </p:stCondLst>
                                        </p:cTn>
                                        <p:tgtEl>
                                          <p:spTgt spid="195"/>
                                        </p:tgtEl>
                                      </p:cBhvr>
                                      <p:to x="100000" y="100000"/>
                                    </p:animScale>
                                    <p:animScale>
                                      <p:cBhvr>
                                        <p:cTn id="24" dur="26">
                                          <p:stCondLst>
                                            <p:cond delay="1808"/>
                                          </p:stCondLst>
                                        </p:cTn>
                                        <p:tgtEl>
                                          <p:spTgt spid="195"/>
                                        </p:tgtEl>
                                      </p:cBhvr>
                                      <p:to x="100000" y="95000"/>
                                    </p:animScale>
                                    <p:animScale>
                                      <p:cBhvr>
                                        <p:cTn id="25" dur="166" decel="50000">
                                          <p:stCondLst>
                                            <p:cond delay="1834"/>
                                          </p:stCondLst>
                                        </p:cTn>
                                        <p:tgtEl>
                                          <p:spTgt spid="19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8"/>
          <p:cNvSpPr txBox="1">
            <a:spLocks noGrp="1"/>
          </p:cNvSpPr>
          <p:nvPr>
            <p:ph type="title"/>
          </p:nvPr>
        </p:nvSpPr>
        <p:spPr>
          <a:xfrm>
            <a:off x="2342335" y="845416"/>
            <a:ext cx="6573987" cy="641100"/>
          </a:xfrm>
          <a:prstGeom prst="rect">
            <a:avLst/>
          </a:prstGeom>
        </p:spPr>
        <p:txBody>
          <a:bodyPr spcFirstLastPara="1" wrap="square" lIns="91425" tIns="91425" rIns="91425" bIns="91425" anchor="b" anchorCtr="0">
            <a:noAutofit/>
          </a:bodyPr>
          <a:lstStyle/>
          <a:p>
            <a:pPr lvl="0"/>
            <a:r>
              <a:rPr lang="vi-VN" sz="2800" b="1" dirty="0">
                <a:solidFill>
                  <a:schemeClr val="tx1"/>
                </a:solidFill>
                <a:latin typeface="+mj-lt"/>
              </a:rPr>
              <a:t>Tính chất của đất theo thành phân cơ giới</a:t>
            </a:r>
            <a:endParaRPr sz="2800" dirty="0">
              <a:solidFill>
                <a:schemeClr val="tx1"/>
              </a:solidFill>
              <a:latin typeface="+mj-lt"/>
            </a:endParaRPr>
          </a:p>
        </p:txBody>
      </p:sp>
      <p:sp>
        <p:nvSpPr>
          <p:cNvPr id="234" name="Google Shape;234;p18"/>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10</a:t>
            </a:fld>
            <a:endParaRPr/>
          </a:p>
        </p:txBody>
      </p:sp>
      <p:grpSp>
        <p:nvGrpSpPr>
          <p:cNvPr id="5" name="Group 4">
            <a:extLst>
              <a:ext uri="{FF2B5EF4-FFF2-40B4-BE49-F238E27FC236}">
                <a16:creationId xmlns:a16="http://schemas.microsoft.com/office/drawing/2014/main" id="{5504C888-8092-4996-A58D-E8DE7BFC53A0}"/>
              </a:ext>
            </a:extLst>
          </p:cNvPr>
          <p:cNvGrpSpPr/>
          <p:nvPr/>
        </p:nvGrpSpPr>
        <p:grpSpPr>
          <a:xfrm>
            <a:off x="0" y="-1"/>
            <a:ext cx="2296538" cy="694691"/>
            <a:chOff x="1488" y="0"/>
            <a:chExt cx="2902148" cy="926254"/>
          </a:xfrm>
          <a:solidFill>
            <a:schemeClr val="accent4"/>
          </a:solidFill>
        </p:grpSpPr>
        <p:sp>
          <p:nvSpPr>
            <p:cNvPr id="6" name="Arrow: Pentagon 5">
              <a:extLst>
                <a:ext uri="{FF2B5EF4-FFF2-40B4-BE49-F238E27FC236}">
                  <a16:creationId xmlns:a16="http://schemas.microsoft.com/office/drawing/2014/main" id="{30BBD237-86D7-4525-90E7-823F8E140840}"/>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7" name="Arrow: Pentagon 4">
              <a:extLst>
                <a:ext uri="{FF2B5EF4-FFF2-40B4-BE49-F238E27FC236}">
                  <a16:creationId xmlns:a16="http://schemas.microsoft.com/office/drawing/2014/main" id="{07F73488-8753-431D-B24F-B0BA7193FD6F}"/>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8" name="Group 7">
            <a:extLst>
              <a:ext uri="{FF2B5EF4-FFF2-40B4-BE49-F238E27FC236}">
                <a16:creationId xmlns:a16="http://schemas.microsoft.com/office/drawing/2014/main" id="{B85C1C37-F146-45A0-B938-C8CB55D2D4E4}"/>
              </a:ext>
            </a:extLst>
          </p:cNvPr>
          <p:cNvGrpSpPr/>
          <p:nvPr/>
        </p:nvGrpSpPr>
        <p:grpSpPr>
          <a:xfrm>
            <a:off x="1952964" y="9581"/>
            <a:ext cx="2425202" cy="763747"/>
            <a:chOff x="1912065" y="-30417"/>
            <a:chExt cx="2902148" cy="1018329"/>
          </a:xfrm>
        </p:grpSpPr>
        <p:sp>
          <p:nvSpPr>
            <p:cNvPr id="9" name="Arrow: Chevron 8">
              <a:extLst>
                <a:ext uri="{FF2B5EF4-FFF2-40B4-BE49-F238E27FC236}">
                  <a16:creationId xmlns:a16="http://schemas.microsoft.com/office/drawing/2014/main" id="{9C52C9FA-61D9-49FA-B24C-95B1640192E1}"/>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1F2EA5C7-2BD6-47AD-8F5F-D25E69CC319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1" name="Group 10">
            <a:extLst>
              <a:ext uri="{FF2B5EF4-FFF2-40B4-BE49-F238E27FC236}">
                <a16:creationId xmlns:a16="http://schemas.microsoft.com/office/drawing/2014/main" id="{C96729F2-8670-442C-8ED5-D6547FFB24A2}"/>
              </a:ext>
            </a:extLst>
          </p:cNvPr>
          <p:cNvGrpSpPr/>
          <p:nvPr/>
        </p:nvGrpSpPr>
        <p:grpSpPr>
          <a:xfrm>
            <a:off x="4034592" y="4791"/>
            <a:ext cx="2616862" cy="768537"/>
            <a:chOff x="4218027" y="-50312"/>
            <a:chExt cx="2902148" cy="1024716"/>
          </a:xfrm>
        </p:grpSpPr>
        <p:sp>
          <p:nvSpPr>
            <p:cNvPr id="12" name="Arrow: Chevron 11">
              <a:extLst>
                <a:ext uri="{FF2B5EF4-FFF2-40B4-BE49-F238E27FC236}">
                  <a16:creationId xmlns:a16="http://schemas.microsoft.com/office/drawing/2014/main" id="{CD0638EF-AF83-4C8A-8021-53D5B1F633B2}"/>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F4AFCF4E-AA7B-4403-AFB0-97105FEA728B}"/>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4E6BB979-D17D-4244-B3E6-2EC81AB04BF0}"/>
              </a:ext>
            </a:extLst>
          </p:cNvPr>
          <p:cNvGrpSpPr/>
          <p:nvPr/>
        </p:nvGrpSpPr>
        <p:grpSpPr>
          <a:xfrm>
            <a:off x="6299460" y="0"/>
            <a:ext cx="2616862" cy="751205"/>
            <a:chOff x="6787002" y="-45625"/>
            <a:chExt cx="2902148" cy="1001606"/>
          </a:xfrm>
        </p:grpSpPr>
        <p:sp>
          <p:nvSpPr>
            <p:cNvPr id="15" name="Arrow: Chevron 14">
              <a:extLst>
                <a:ext uri="{FF2B5EF4-FFF2-40B4-BE49-F238E27FC236}">
                  <a16:creationId xmlns:a16="http://schemas.microsoft.com/office/drawing/2014/main" id="{2C75CFC8-FD62-4352-8613-A0CB3CB43234}"/>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44E57068-6CBB-448A-BEE5-4D372F52C7B2}"/>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17" name="Rectangle 16">
            <a:extLst>
              <a:ext uri="{FF2B5EF4-FFF2-40B4-BE49-F238E27FC236}">
                <a16:creationId xmlns:a16="http://schemas.microsoft.com/office/drawing/2014/main" id="{A106A6A2-474C-4232-B578-CBCC1CF7A0D4}"/>
              </a:ext>
            </a:extLst>
          </p:cNvPr>
          <p:cNvSpPr/>
          <p:nvPr/>
        </p:nvSpPr>
        <p:spPr>
          <a:xfrm>
            <a:off x="2388220" y="1402227"/>
            <a:ext cx="2793641" cy="523220"/>
          </a:xfrm>
          <a:prstGeom prst="rect">
            <a:avLst/>
          </a:prstGeom>
          <a:solidFill>
            <a:schemeClr val="bg1"/>
          </a:solidFill>
        </p:spPr>
        <p:txBody>
          <a:bodyPr wrap="square">
            <a:spAutoFit/>
          </a:bodyPr>
          <a:lstStyle/>
          <a:p>
            <a:r>
              <a:rPr lang="vi-VN" sz="2800" dirty="0">
                <a:ln w="0"/>
                <a:solidFill>
                  <a:schemeClr val="accent1"/>
                </a:solidFill>
                <a:effectLst>
                  <a:outerShdw blurRad="38100" dist="25400" dir="5400000" algn="ctr" rotWithShape="0">
                    <a:srgbClr val="6E747A">
                      <a:alpha val="43000"/>
                    </a:srgbClr>
                  </a:outerShdw>
                </a:effectLst>
                <a:latin typeface="+mj-lt"/>
              </a:rPr>
              <a:t>ĐẤT CÁT</a:t>
            </a:r>
          </a:p>
        </p:txBody>
      </p:sp>
      <p:sp>
        <p:nvSpPr>
          <p:cNvPr id="18" name="Subtitle 2">
            <a:extLst>
              <a:ext uri="{FF2B5EF4-FFF2-40B4-BE49-F238E27FC236}">
                <a16:creationId xmlns:a16="http://schemas.microsoft.com/office/drawing/2014/main" id="{845DA8FF-6212-479C-9774-58DA0B130175}"/>
              </a:ext>
            </a:extLst>
          </p:cNvPr>
          <p:cNvSpPr txBox="1">
            <a:spLocks/>
          </p:cNvSpPr>
          <p:nvPr/>
        </p:nvSpPr>
        <p:spPr>
          <a:xfrm>
            <a:off x="2388220" y="1811002"/>
            <a:ext cx="6755780" cy="3019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marL="0" indent="0">
              <a:buFont typeface="Varela Round"/>
              <a:buNone/>
            </a:pPr>
            <a:r>
              <a:rPr lang="vi-VN" dirty="0">
                <a:solidFill>
                  <a:schemeClr val="tx1"/>
                </a:solidFill>
                <a:latin typeface="+mj-lt"/>
              </a:rPr>
              <a:t>Nhược điểm</a:t>
            </a:r>
          </a:p>
          <a:p>
            <a:pPr marL="342900" indent="-342900"/>
            <a:r>
              <a:rPr lang="vi-VN" dirty="0">
                <a:solidFill>
                  <a:schemeClr val="tx1"/>
                </a:solidFill>
                <a:latin typeface="+mj-lt"/>
              </a:rPr>
              <a:t>Thoát nước, thấm nước nhanh, dễ bị khô hạn.</a:t>
            </a:r>
          </a:p>
          <a:p>
            <a:pPr marL="342900" indent="-342900"/>
            <a:r>
              <a:rPr lang="vi-VN" dirty="0">
                <a:solidFill>
                  <a:schemeClr val="tx1"/>
                </a:solidFill>
                <a:latin typeface="+mj-lt"/>
              </a:rPr>
              <a:t>Nóng, lạnh nhanh gây bất lợi cho cây trồng và VSV.</a:t>
            </a:r>
          </a:p>
          <a:p>
            <a:pPr marL="342900" indent="-342900"/>
            <a:r>
              <a:rPr lang="vi-VN" dirty="0">
                <a:solidFill>
                  <a:schemeClr val="tx1"/>
                </a:solidFill>
                <a:latin typeface="+mj-lt"/>
              </a:rPr>
              <a:t>Thoáng khí, VSV hiếu khí phát triển mạnh, chất hữu cơ bị phân huỷ nhanh nên đất cát nghèo mùn.</a:t>
            </a:r>
          </a:p>
          <a:p>
            <a:pPr marL="342900" indent="-342900"/>
            <a:r>
              <a:rPr lang="vi-VN" dirty="0">
                <a:solidFill>
                  <a:schemeClr val="tx1"/>
                </a:solidFill>
                <a:latin typeface="+mj-lt"/>
              </a:rPr>
              <a:t>Hàm lượng keo đất ít, giữ nước giữ phân kém.</a:t>
            </a:r>
          </a:p>
        </p:txBody>
      </p:sp>
      <p:sp>
        <p:nvSpPr>
          <p:cNvPr id="4" name="Rectangle 3">
            <a:extLst>
              <a:ext uri="{FF2B5EF4-FFF2-40B4-BE49-F238E27FC236}">
                <a16:creationId xmlns:a16="http://schemas.microsoft.com/office/drawing/2014/main" id="{ED67BB90-1691-451A-A9F7-598CA7822435}"/>
              </a:ext>
            </a:extLst>
          </p:cNvPr>
          <p:cNvSpPr/>
          <p:nvPr/>
        </p:nvSpPr>
        <p:spPr>
          <a:xfrm>
            <a:off x="2388220" y="1925447"/>
            <a:ext cx="6528102" cy="1938992"/>
          </a:xfrm>
          <a:prstGeom prst="rect">
            <a:avLst/>
          </a:prstGeom>
        </p:spPr>
        <p:txBody>
          <a:bodyPr wrap="square">
            <a:spAutoFit/>
          </a:bodyPr>
          <a:lstStyle/>
          <a:p>
            <a:pPr lvl="0"/>
            <a:r>
              <a:rPr lang="vi-VN" sz="2400" dirty="0">
                <a:latin typeface="+mj-lt"/>
              </a:rPr>
              <a:t>Ưu điểm: </a:t>
            </a:r>
          </a:p>
          <a:p>
            <a:pPr lvl="0"/>
            <a:r>
              <a:rPr lang="vi-VN" sz="2400" dirty="0">
                <a:latin typeface="+mj-lt"/>
              </a:rPr>
              <a:t>	Trong đất cát, rễ và củ dễ dàng vươn xa, vươn sâu mà không bị đất chèn ép (thích hợp với nhiều loại cây có củ như khoai lang, khoai tây, các cây họ đậu). </a:t>
            </a:r>
            <a:endParaRPr lang="en-US" sz="2400" dirty="0">
              <a:latin typeface="+mj-lt"/>
            </a:endParaRPr>
          </a:p>
        </p:txBody>
      </p:sp>
      <p:sp>
        <p:nvSpPr>
          <p:cNvPr id="23" name="Subtitle 2">
            <a:extLst>
              <a:ext uri="{FF2B5EF4-FFF2-40B4-BE49-F238E27FC236}">
                <a16:creationId xmlns:a16="http://schemas.microsoft.com/office/drawing/2014/main" id="{161C9A79-DB31-4CCA-A91B-7F306F4ABCBC}"/>
              </a:ext>
            </a:extLst>
          </p:cNvPr>
          <p:cNvSpPr txBox="1">
            <a:spLocks/>
          </p:cNvSpPr>
          <p:nvPr/>
        </p:nvSpPr>
        <p:spPr>
          <a:xfrm>
            <a:off x="1939017" y="1790381"/>
            <a:ext cx="7191036" cy="185451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a:buFont typeface="Wingdings" panose="05000000000000000000" pitchFamily="2" charset="2"/>
              <a:buChar char="Ø"/>
            </a:pPr>
            <a:r>
              <a:rPr lang="vi-VN" dirty="0">
                <a:solidFill>
                  <a:schemeClr val="tx1"/>
                </a:solidFill>
                <a:latin typeface="+mj-lt"/>
              </a:rPr>
              <a:t>Biện pháp cải tạo: </a:t>
            </a:r>
          </a:p>
          <a:p>
            <a:r>
              <a:rPr lang="vi-VN" dirty="0">
                <a:solidFill>
                  <a:schemeClr val="tx1"/>
                </a:solidFill>
                <a:latin typeface="+mj-lt"/>
              </a:rPr>
              <a:t>Chọn cơ cấu cây trồng phù hợp</a:t>
            </a:r>
          </a:p>
          <a:p>
            <a:r>
              <a:rPr lang="vi-VN" dirty="0">
                <a:solidFill>
                  <a:schemeClr val="tx1"/>
                </a:solidFill>
                <a:latin typeface="+mj-lt"/>
              </a:rPr>
              <a:t>Bổ sung lượng keo đất bằng cách tưới phù sa, bón bùn ao, cày sâu để lật sét lên tầng mặt và tăng cường bổ sung phân hữu cơ để cải thiện được độ phì của đất.</a:t>
            </a:r>
          </a:p>
          <a:p>
            <a:r>
              <a:rPr lang="vi-VN" dirty="0">
                <a:solidFill>
                  <a:schemeClr val="tx1"/>
                </a:solidFill>
                <a:latin typeface="+mj-lt"/>
              </a:rPr>
              <a:t>Khi bón phân thì bón ít, nhiều lần, nếu là phân hữu cơ thì cần vùi sâu để giảm tốc độ phân giải</a:t>
            </a:r>
            <a:endParaRPr lang="en-US" dirty="0">
              <a:solidFill>
                <a:schemeClr val="tx1"/>
              </a:solidFill>
              <a:latin typeface="+mj-lt"/>
            </a:endParaRPr>
          </a:p>
          <a:p>
            <a:pPr marL="0" indent="0">
              <a:buFont typeface="Varela Round"/>
              <a:buNone/>
            </a:pPr>
            <a:endParaRPr lang="vi-VN" dirty="0">
              <a:solidFill>
                <a:schemeClr val="tx1"/>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xEl>
                                              <p:pRg st="1" end="1"/>
                                            </p:txEl>
                                          </p:spTgt>
                                        </p:tgtEl>
                                        <p:attrNameLst>
                                          <p:attrName>style.visibility</p:attrName>
                                        </p:attrNameLst>
                                      </p:cBhvr>
                                      <p:to>
                                        <p:strVal val="visible"/>
                                      </p:to>
                                    </p:set>
                                    <p:animEffect transition="in" filter="fade">
                                      <p:cBhvr>
                                        <p:cTn id="15" dur="500"/>
                                        <p:tgtEl>
                                          <p:spTgt spid="18">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xEl>
                                              <p:pRg st="2" end="2"/>
                                            </p:txEl>
                                          </p:spTgt>
                                        </p:tgtEl>
                                        <p:attrNameLst>
                                          <p:attrName>style.visibility</p:attrName>
                                        </p:attrNameLst>
                                      </p:cBhvr>
                                      <p:to>
                                        <p:strVal val="visible"/>
                                      </p:to>
                                    </p:set>
                                    <p:animEffect transition="in" filter="fade">
                                      <p:cBhvr>
                                        <p:cTn id="18" dur="500"/>
                                        <p:tgtEl>
                                          <p:spTgt spid="18">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xEl>
                                              <p:pRg st="3" end="3"/>
                                            </p:txEl>
                                          </p:spTgt>
                                        </p:tgtEl>
                                        <p:attrNameLst>
                                          <p:attrName>style.visibility</p:attrName>
                                        </p:attrNameLst>
                                      </p:cBhvr>
                                      <p:to>
                                        <p:strVal val="visible"/>
                                      </p:to>
                                    </p:set>
                                    <p:animEffect transition="in" filter="fade">
                                      <p:cBhvr>
                                        <p:cTn id="21" dur="500"/>
                                        <p:tgtEl>
                                          <p:spTgt spid="18">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xEl>
                                              <p:pRg st="4" end="4"/>
                                            </p:txEl>
                                          </p:spTgt>
                                        </p:tgtEl>
                                        <p:attrNameLst>
                                          <p:attrName>style.visibility</p:attrName>
                                        </p:attrNameLst>
                                      </p:cBhvr>
                                      <p:to>
                                        <p:strVal val="visible"/>
                                      </p:to>
                                    </p:set>
                                    <p:animEffect transition="in" filter="fade">
                                      <p:cBhvr>
                                        <p:cTn id="24" dur="500"/>
                                        <p:tgtEl>
                                          <p:spTgt spid="18">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18">
                                            <p:txEl>
                                              <p:pRg st="0" end="0"/>
                                            </p:txEl>
                                          </p:spTgt>
                                        </p:tgtEl>
                                      </p:cBhvr>
                                    </p:animEffect>
                                    <p:set>
                                      <p:cBhvr>
                                        <p:cTn id="29" dur="1" fill="hold">
                                          <p:stCondLst>
                                            <p:cond delay="499"/>
                                          </p:stCondLst>
                                        </p:cTn>
                                        <p:tgtEl>
                                          <p:spTgt spid="18">
                                            <p:txEl>
                                              <p:pRg st="0" end="0"/>
                                            </p:txEl>
                                          </p:spTgt>
                                        </p:tgtEl>
                                        <p:attrNameLst>
                                          <p:attrName>style.visibility</p:attrName>
                                        </p:attrNameLst>
                                      </p:cBhvr>
                                      <p:to>
                                        <p:strVal val="hidden"/>
                                      </p:to>
                                    </p:set>
                                  </p:childTnLst>
                                </p:cTn>
                              </p:par>
                              <p:par>
                                <p:cTn id="30" presetID="3" presetClass="exit" presetSubtype="10" fill="hold" nodeType="withEffect">
                                  <p:stCondLst>
                                    <p:cond delay="0"/>
                                  </p:stCondLst>
                                  <p:childTnLst>
                                    <p:animEffect transition="out" filter="blinds(horizontal)">
                                      <p:cBhvr>
                                        <p:cTn id="31" dur="500"/>
                                        <p:tgtEl>
                                          <p:spTgt spid="18">
                                            <p:txEl>
                                              <p:pRg st="1" end="1"/>
                                            </p:txEl>
                                          </p:spTgt>
                                        </p:tgtEl>
                                      </p:cBhvr>
                                    </p:animEffect>
                                    <p:set>
                                      <p:cBhvr>
                                        <p:cTn id="32" dur="1" fill="hold">
                                          <p:stCondLst>
                                            <p:cond delay="499"/>
                                          </p:stCondLst>
                                        </p:cTn>
                                        <p:tgtEl>
                                          <p:spTgt spid="18">
                                            <p:txEl>
                                              <p:pRg st="1" end="1"/>
                                            </p:txEl>
                                          </p:spTgt>
                                        </p:tgtEl>
                                        <p:attrNameLst>
                                          <p:attrName>style.visibility</p:attrName>
                                        </p:attrNameLst>
                                      </p:cBhvr>
                                      <p:to>
                                        <p:strVal val="hidden"/>
                                      </p:to>
                                    </p:set>
                                  </p:childTnLst>
                                </p:cTn>
                              </p:par>
                              <p:par>
                                <p:cTn id="33" presetID="3" presetClass="exit" presetSubtype="10" fill="hold" nodeType="withEffect">
                                  <p:stCondLst>
                                    <p:cond delay="0"/>
                                  </p:stCondLst>
                                  <p:childTnLst>
                                    <p:animEffect transition="out" filter="blinds(horizontal)">
                                      <p:cBhvr>
                                        <p:cTn id="34" dur="500"/>
                                        <p:tgtEl>
                                          <p:spTgt spid="18">
                                            <p:txEl>
                                              <p:pRg st="2" end="2"/>
                                            </p:txEl>
                                          </p:spTgt>
                                        </p:tgtEl>
                                      </p:cBhvr>
                                    </p:animEffect>
                                    <p:set>
                                      <p:cBhvr>
                                        <p:cTn id="35" dur="1" fill="hold">
                                          <p:stCondLst>
                                            <p:cond delay="499"/>
                                          </p:stCondLst>
                                        </p:cTn>
                                        <p:tgtEl>
                                          <p:spTgt spid="18">
                                            <p:txEl>
                                              <p:pRg st="2" end="2"/>
                                            </p:txEl>
                                          </p:spTgt>
                                        </p:tgtEl>
                                        <p:attrNameLst>
                                          <p:attrName>style.visibility</p:attrName>
                                        </p:attrNameLst>
                                      </p:cBhvr>
                                      <p:to>
                                        <p:strVal val="hidden"/>
                                      </p:to>
                                    </p:set>
                                  </p:childTnLst>
                                </p:cTn>
                              </p:par>
                              <p:par>
                                <p:cTn id="36" presetID="3" presetClass="exit" presetSubtype="10" fill="hold" nodeType="withEffect">
                                  <p:stCondLst>
                                    <p:cond delay="0"/>
                                  </p:stCondLst>
                                  <p:childTnLst>
                                    <p:animEffect transition="out" filter="blinds(horizontal)">
                                      <p:cBhvr>
                                        <p:cTn id="37" dur="500"/>
                                        <p:tgtEl>
                                          <p:spTgt spid="18">
                                            <p:txEl>
                                              <p:pRg st="3" end="3"/>
                                            </p:txEl>
                                          </p:spTgt>
                                        </p:tgtEl>
                                      </p:cBhvr>
                                    </p:animEffect>
                                    <p:set>
                                      <p:cBhvr>
                                        <p:cTn id="38" dur="1" fill="hold">
                                          <p:stCondLst>
                                            <p:cond delay="499"/>
                                          </p:stCondLst>
                                        </p:cTn>
                                        <p:tgtEl>
                                          <p:spTgt spid="18">
                                            <p:txEl>
                                              <p:pRg st="3" end="3"/>
                                            </p:txEl>
                                          </p:spTgt>
                                        </p:tgtEl>
                                        <p:attrNameLst>
                                          <p:attrName>style.visibility</p:attrName>
                                        </p:attrNameLst>
                                      </p:cBhvr>
                                      <p:to>
                                        <p:strVal val="hidden"/>
                                      </p:to>
                                    </p:set>
                                  </p:childTnLst>
                                </p:cTn>
                              </p:par>
                              <p:par>
                                <p:cTn id="39" presetID="3" presetClass="exit" presetSubtype="10" fill="hold" nodeType="withEffect">
                                  <p:stCondLst>
                                    <p:cond delay="0"/>
                                  </p:stCondLst>
                                  <p:childTnLst>
                                    <p:animEffect transition="out" filter="blinds(horizontal)">
                                      <p:cBhvr>
                                        <p:cTn id="40" dur="500"/>
                                        <p:tgtEl>
                                          <p:spTgt spid="18">
                                            <p:txEl>
                                              <p:pRg st="4" end="4"/>
                                            </p:txEl>
                                          </p:spTgt>
                                        </p:tgtEl>
                                      </p:cBhvr>
                                    </p:animEffect>
                                    <p:set>
                                      <p:cBhvr>
                                        <p:cTn id="41" dur="1" fill="hold">
                                          <p:stCondLst>
                                            <p:cond delay="499"/>
                                          </p:stCondLst>
                                        </p:cTn>
                                        <p:tgtEl>
                                          <p:spTgt spid="18">
                                            <p:txEl>
                                              <p:pRg st="4" end="4"/>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4"/>
                                        </p:tgtEl>
                                      </p:cBhvr>
                                    </p:animEffect>
                                    <p:set>
                                      <p:cBhvr>
                                        <p:cTn id="51" dur="1" fill="hold">
                                          <p:stCondLst>
                                            <p:cond delay="499"/>
                                          </p:stCondLst>
                                        </p:cTn>
                                        <p:tgtEl>
                                          <p:spTgt spid="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Effect transition="in" filter="fade">
                                      <p:cBhvr>
                                        <p:cTn id="56" dur="500"/>
                                        <p:tgtEl>
                                          <p:spTgt spid="23">
                                            <p:txEl>
                                              <p:pRg st="0" end="0"/>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23">
                                            <p:txEl>
                                              <p:pRg st="1" end="1"/>
                                            </p:txEl>
                                          </p:spTgt>
                                        </p:tgtEl>
                                        <p:attrNameLst>
                                          <p:attrName>style.visibility</p:attrName>
                                        </p:attrNameLst>
                                      </p:cBhvr>
                                      <p:to>
                                        <p:strVal val="visible"/>
                                      </p:to>
                                    </p:set>
                                    <p:animEffect transition="in" filter="fade">
                                      <p:cBhvr>
                                        <p:cTn id="59" dur="500"/>
                                        <p:tgtEl>
                                          <p:spTgt spid="23">
                                            <p:txEl>
                                              <p:pRg st="1" end="1"/>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23">
                                            <p:txEl>
                                              <p:pRg st="2" end="2"/>
                                            </p:txEl>
                                          </p:spTgt>
                                        </p:tgtEl>
                                        <p:attrNameLst>
                                          <p:attrName>style.visibility</p:attrName>
                                        </p:attrNameLst>
                                      </p:cBhvr>
                                      <p:to>
                                        <p:strVal val="visible"/>
                                      </p:to>
                                    </p:set>
                                    <p:animEffect transition="in" filter="fade">
                                      <p:cBhvr>
                                        <p:cTn id="62" dur="500"/>
                                        <p:tgtEl>
                                          <p:spTgt spid="23">
                                            <p:txEl>
                                              <p:pRg st="2" end="2"/>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23">
                                            <p:txEl>
                                              <p:pRg st="3" end="3"/>
                                            </p:txEl>
                                          </p:spTgt>
                                        </p:tgtEl>
                                        <p:attrNameLst>
                                          <p:attrName>style.visibility</p:attrName>
                                        </p:attrNameLst>
                                      </p:cBhvr>
                                      <p:to>
                                        <p:strVal val="visible"/>
                                      </p:to>
                                    </p:set>
                                    <p:animEffect transition="in" filter="fade">
                                      <p:cBhvr>
                                        <p:cTn id="65" dur="500"/>
                                        <p:tgtEl>
                                          <p:spTgt spid="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8"/>
          <p:cNvSpPr txBox="1">
            <a:spLocks noGrp="1"/>
          </p:cNvSpPr>
          <p:nvPr>
            <p:ph type="title"/>
          </p:nvPr>
        </p:nvSpPr>
        <p:spPr>
          <a:xfrm>
            <a:off x="2342335" y="845416"/>
            <a:ext cx="6573987" cy="641100"/>
          </a:xfrm>
          <a:prstGeom prst="rect">
            <a:avLst/>
          </a:prstGeom>
        </p:spPr>
        <p:txBody>
          <a:bodyPr spcFirstLastPara="1" wrap="square" lIns="91425" tIns="91425" rIns="91425" bIns="91425" anchor="b" anchorCtr="0">
            <a:noAutofit/>
          </a:bodyPr>
          <a:lstStyle/>
          <a:p>
            <a:pPr lvl="0"/>
            <a:r>
              <a:rPr lang="vi-VN" sz="2800" b="1" dirty="0">
                <a:solidFill>
                  <a:schemeClr val="tx1"/>
                </a:solidFill>
                <a:latin typeface="+mj-lt"/>
              </a:rPr>
              <a:t>Tính chất của đất theo thành phân cơ giới</a:t>
            </a:r>
            <a:endParaRPr sz="2800" dirty="0">
              <a:solidFill>
                <a:schemeClr val="tx1"/>
              </a:solidFill>
              <a:latin typeface="+mj-lt"/>
            </a:endParaRPr>
          </a:p>
        </p:txBody>
      </p:sp>
      <p:sp>
        <p:nvSpPr>
          <p:cNvPr id="234" name="Google Shape;234;p18"/>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11</a:t>
            </a:fld>
            <a:endParaRPr/>
          </a:p>
        </p:txBody>
      </p:sp>
      <p:grpSp>
        <p:nvGrpSpPr>
          <p:cNvPr id="5" name="Group 4">
            <a:extLst>
              <a:ext uri="{FF2B5EF4-FFF2-40B4-BE49-F238E27FC236}">
                <a16:creationId xmlns:a16="http://schemas.microsoft.com/office/drawing/2014/main" id="{5504C888-8092-4996-A58D-E8DE7BFC53A0}"/>
              </a:ext>
            </a:extLst>
          </p:cNvPr>
          <p:cNvGrpSpPr/>
          <p:nvPr/>
        </p:nvGrpSpPr>
        <p:grpSpPr>
          <a:xfrm>
            <a:off x="0" y="-1"/>
            <a:ext cx="2296538" cy="694691"/>
            <a:chOff x="1488" y="0"/>
            <a:chExt cx="2902148" cy="926254"/>
          </a:xfrm>
          <a:solidFill>
            <a:schemeClr val="accent4"/>
          </a:solidFill>
        </p:grpSpPr>
        <p:sp>
          <p:nvSpPr>
            <p:cNvPr id="6" name="Arrow: Pentagon 5">
              <a:extLst>
                <a:ext uri="{FF2B5EF4-FFF2-40B4-BE49-F238E27FC236}">
                  <a16:creationId xmlns:a16="http://schemas.microsoft.com/office/drawing/2014/main" id="{30BBD237-86D7-4525-90E7-823F8E140840}"/>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7" name="Arrow: Pentagon 4">
              <a:extLst>
                <a:ext uri="{FF2B5EF4-FFF2-40B4-BE49-F238E27FC236}">
                  <a16:creationId xmlns:a16="http://schemas.microsoft.com/office/drawing/2014/main" id="{07F73488-8753-431D-B24F-B0BA7193FD6F}"/>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8" name="Group 7">
            <a:extLst>
              <a:ext uri="{FF2B5EF4-FFF2-40B4-BE49-F238E27FC236}">
                <a16:creationId xmlns:a16="http://schemas.microsoft.com/office/drawing/2014/main" id="{B85C1C37-F146-45A0-B938-C8CB55D2D4E4}"/>
              </a:ext>
            </a:extLst>
          </p:cNvPr>
          <p:cNvGrpSpPr/>
          <p:nvPr/>
        </p:nvGrpSpPr>
        <p:grpSpPr>
          <a:xfrm>
            <a:off x="1952964" y="9581"/>
            <a:ext cx="2425202" cy="763747"/>
            <a:chOff x="1912065" y="-30417"/>
            <a:chExt cx="2902148" cy="1018329"/>
          </a:xfrm>
        </p:grpSpPr>
        <p:sp>
          <p:nvSpPr>
            <p:cNvPr id="9" name="Arrow: Chevron 8">
              <a:extLst>
                <a:ext uri="{FF2B5EF4-FFF2-40B4-BE49-F238E27FC236}">
                  <a16:creationId xmlns:a16="http://schemas.microsoft.com/office/drawing/2014/main" id="{9C52C9FA-61D9-49FA-B24C-95B1640192E1}"/>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1F2EA5C7-2BD6-47AD-8F5F-D25E69CC319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1" name="Group 10">
            <a:extLst>
              <a:ext uri="{FF2B5EF4-FFF2-40B4-BE49-F238E27FC236}">
                <a16:creationId xmlns:a16="http://schemas.microsoft.com/office/drawing/2014/main" id="{C96729F2-8670-442C-8ED5-D6547FFB24A2}"/>
              </a:ext>
            </a:extLst>
          </p:cNvPr>
          <p:cNvGrpSpPr/>
          <p:nvPr/>
        </p:nvGrpSpPr>
        <p:grpSpPr>
          <a:xfrm>
            <a:off x="4034592" y="4791"/>
            <a:ext cx="2616862" cy="768537"/>
            <a:chOff x="4218027" y="-50312"/>
            <a:chExt cx="2902148" cy="1024716"/>
          </a:xfrm>
        </p:grpSpPr>
        <p:sp>
          <p:nvSpPr>
            <p:cNvPr id="12" name="Arrow: Chevron 11">
              <a:extLst>
                <a:ext uri="{FF2B5EF4-FFF2-40B4-BE49-F238E27FC236}">
                  <a16:creationId xmlns:a16="http://schemas.microsoft.com/office/drawing/2014/main" id="{CD0638EF-AF83-4C8A-8021-53D5B1F633B2}"/>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F4AFCF4E-AA7B-4403-AFB0-97105FEA728B}"/>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4E6BB979-D17D-4244-B3E6-2EC81AB04BF0}"/>
              </a:ext>
            </a:extLst>
          </p:cNvPr>
          <p:cNvGrpSpPr/>
          <p:nvPr/>
        </p:nvGrpSpPr>
        <p:grpSpPr>
          <a:xfrm>
            <a:off x="6299460" y="0"/>
            <a:ext cx="2616862" cy="751205"/>
            <a:chOff x="6787002" y="-45625"/>
            <a:chExt cx="2902148" cy="1001606"/>
          </a:xfrm>
        </p:grpSpPr>
        <p:sp>
          <p:nvSpPr>
            <p:cNvPr id="15" name="Arrow: Chevron 14">
              <a:extLst>
                <a:ext uri="{FF2B5EF4-FFF2-40B4-BE49-F238E27FC236}">
                  <a16:creationId xmlns:a16="http://schemas.microsoft.com/office/drawing/2014/main" id="{2C75CFC8-FD62-4352-8613-A0CB3CB43234}"/>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44E57068-6CBB-448A-BEE5-4D372F52C7B2}"/>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17" name="Rectangle 16">
            <a:extLst>
              <a:ext uri="{FF2B5EF4-FFF2-40B4-BE49-F238E27FC236}">
                <a16:creationId xmlns:a16="http://schemas.microsoft.com/office/drawing/2014/main" id="{A106A6A2-474C-4232-B578-CBCC1CF7A0D4}"/>
              </a:ext>
            </a:extLst>
          </p:cNvPr>
          <p:cNvSpPr/>
          <p:nvPr/>
        </p:nvSpPr>
        <p:spPr>
          <a:xfrm>
            <a:off x="2388220" y="1402227"/>
            <a:ext cx="2793641" cy="523220"/>
          </a:xfrm>
          <a:prstGeom prst="rect">
            <a:avLst/>
          </a:prstGeom>
          <a:solidFill>
            <a:schemeClr val="bg1"/>
          </a:solidFill>
        </p:spPr>
        <p:txBody>
          <a:bodyPr wrap="square">
            <a:spAutoFit/>
          </a:bodyPr>
          <a:lstStyle/>
          <a:p>
            <a:r>
              <a:rPr lang="vi-VN" sz="2800" dirty="0">
                <a:ln w="0"/>
                <a:solidFill>
                  <a:schemeClr val="accent1"/>
                </a:solidFill>
                <a:effectLst>
                  <a:outerShdw blurRad="38100" dist="25400" dir="5400000" algn="ctr" rotWithShape="0">
                    <a:srgbClr val="6E747A">
                      <a:alpha val="43000"/>
                    </a:srgbClr>
                  </a:outerShdw>
                </a:effectLst>
                <a:latin typeface="+mj-lt"/>
              </a:rPr>
              <a:t>ĐẤT SÉT</a:t>
            </a:r>
          </a:p>
        </p:txBody>
      </p:sp>
      <p:sp>
        <p:nvSpPr>
          <p:cNvPr id="18" name="Subtitle 2">
            <a:extLst>
              <a:ext uri="{FF2B5EF4-FFF2-40B4-BE49-F238E27FC236}">
                <a16:creationId xmlns:a16="http://schemas.microsoft.com/office/drawing/2014/main" id="{845DA8FF-6212-479C-9774-58DA0B130175}"/>
              </a:ext>
            </a:extLst>
          </p:cNvPr>
          <p:cNvSpPr txBox="1">
            <a:spLocks/>
          </p:cNvSpPr>
          <p:nvPr/>
        </p:nvSpPr>
        <p:spPr>
          <a:xfrm>
            <a:off x="2292033" y="1856391"/>
            <a:ext cx="6755780" cy="3019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marL="0" indent="0">
              <a:buFont typeface="Varela Round"/>
              <a:buNone/>
            </a:pPr>
            <a:r>
              <a:rPr lang="vi-VN" dirty="0">
                <a:solidFill>
                  <a:schemeClr val="tx1"/>
                </a:solidFill>
                <a:latin typeface="+mj-lt"/>
              </a:rPr>
              <a:t>Nhược điểm</a:t>
            </a:r>
          </a:p>
          <a:p>
            <a:pPr lvl="0"/>
            <a:r>
              <a:rPr lang="vi-VN" dirty="0">
                <a:solidFill>
                  <a:schemeClr val="tx1"/>
                </a:solidFill>
                <a:latin typeface="+mj-lt"/>
              </a:rPr>
              <a:t>Thoát nước kém nên dễ bị ngập úng.</a:t>
            </a:r>
            <a:endParaRPr lang="en-US" dirty="0">
              <a:solidFill>
                <a:schemeClr val="tx1"/>
              </a:solidFill>
              <a:latin typeface="+mj-lt"/>
            </a:endParaRPr>
          </a:p>
          <a:p>
            <a:pPr lvl="0"/>
            <a:r>
              <a:rPr lang="vi-VN" dirty="0">
                <a:solidFill>
                  <a:schemeClr val="tx1"/>
                </a:solidFill>
                <a:latin typeface="+mj-lt"/>
              </a:rPr>
              <a:t>Độ thoáng khí kém nên dễ gây ra gley hoá, xác hữu cơ phân giải chậm. </a:t>
            </a:r>
            <a:endParaRPr lang="en-US" dirty="0">
              <a:solidFill>
                <a:schemeClr val="tx1"/>
              </a:solidFill>
              <a:latin typeface="+mj-lt"/>
            </a:endParaRPr>
          </a:p>
          <a:p>
            <a:pPr lvl="0"/>
            <a:r>
              <a:rPr lang="vi-VN" dirty="0">
                <a:solidFill>
                  <a:schemeClr val="tx1"/>
                </a:solidFill>
                <a:latin typeface="+mj-lt"/>
              </a:rPr>
              <a:t>Do tỉ lệ hạt sét cao nên đất có sức cản lớn, tính dính cao gây khó khăn cho việc làm đất.</a:t>
            </a:r>
            <a:endParaRPr lang="en-US" dirty="0">
              <a:solidFill>
                <a:schemeClr val="tx1"/>
              </a:solidFill>
              <a:latin typeface="+mj-lt"/>
            </a:endParaRPr>
          </a:p>
          <a:p>
            <a:pPr marL="0" indent="0">
              <a:buFont typeface="Varela Round"/>
              <a:buNone/>
            </a:pPr>
            <a:endParaRPr lang="vi-VN" dirty="0">
              <a:solidFill>
                <a:schemeClr val="tx1"/>
              </a:solidFill>
              <a:latin typeface="+mj-lt"/>
            </a:endParaRPr>
          </a:p>
        </p:txBody>
      </p:sp>
      <p:sp>
        <p:nvSpPr>
          <p:cNvPr id="4" name="Rectangle 3">
            <a:extLst>
              <a:ext uri="{FF2B5EF4-FFF2-40B4-BE49-F238E27FC236}">
                <a16:creationId xmlns:a16="http://schemas.microsoft.com/office/drawing/2014/main" id="{ED67BB90-1691-451A-A9F7-598CA7822435}"/>
              </a:ext>
            </a:extLst>
          </p:cNvPr>
          <p:cNvSpPr/>
          <p:nvPr/>
        </p:nvSpPr>
        <p:spPr>
          <a:xfrm>
            <a:off x="2294120" y="1958351"/>
            <a:ext cx="6430541" cy="1938992"/>
          </a:xfrm>
          <a:prstGeom prst="rect">
            <a:avLst/>
          </a:prstGeom>
        </p:spPr>
        <p:txBody>
          <a:bodyPr wrap="square">
            <a:spAutoFit/>
          </a:bodyPr>
          <a:lstStyle/>
          <a:p>
            <a:pPr lvl="0"/>
            <a:r>
              <a:rPr lang="vi-VN" sz="2400" dirty="0">
                <a:latin typeface="+mj-lt"/>
              </a:rPr>
              <a:t>Ưu điểm: </a:t>
            </a:r>
          </a:p>
          <a:p>
            <a:pPr marL="342900" lvl="0" indent="-342900">
              <a:buFont typeface="Wingdings" panose="05000000000000000000" pitchFamily="2" charset="2"/>
              <a:buChar char="¡"/>
            </a:pPr>
            <a:r>
              <a:rPr lang="vi-VN" sz="2400" dirty="0">
                <a:latin typeface="+mj-lt"/>
              </a:rPr>
              <a:t>Chất hữu cơ được tích luỹ, giữ nước tốt.</a:t>
            </a:r>
          </a:p>
          <a:p>
            <a:pPr marL="342900" lvl="0" indent="-342900">
              <a:buFont typeface="Wingdings" panose="05000000000000000000" pitchFamily="2" charset="2"/>
              <a:buChar char="¡"/>
            </a:pPr>
            <a:r>
              <a:rPr lang="vi-VN" sz="2400" dirty="0">
                <a:latin typeface="+mj-lt"/>
              </a:rPr>
              <a:t>Do nhiều hạt sét nên đất có khả năng hấp phụ lớn, các chất ít bị rửa trôi, giàu dinh dưỡng.</a:t>
            </a:r>
          </a:p>
          <a:p>
            <a:pPr lvl="0"/>
            <a:endParaRPr lang="vi-VN" sz="2400" dirty="0">
              <a:latin typeface="+mj-lt"/>
            </a:endParaRPr>
          </a:p>
        </p:txBody>
      </p:sp>
      <p:sp>
        <p:nvSpPr>
          <p:cNvPr id="23" name="Subtitle 2">
            <a:extLst>
              <a:ext uri="{FF2B5EF4-FFF2-40B4-BE49-F238E27FC236}">
                <a16:creationId xmlns:a16="http://schemas.microsoft.com/office/drawing/2014/main" id="{161C9A79-DB31-4CCA-A91B-7F306F4ABCBC}"/>
              </a:ext>
            </a:extLst>
          </p:cNvPr>
          <p:cNvSpPr txBox="1">
            <a:spLocks/>
          </p:cNvSpPr>
          <p:nvPr/>
        </p:nvSpPr>
        <p:spPr>
          <a:xfrm>
            <a:off x="1863763" y="1856390"/>
            <a:ext cx="6636195" cy="185451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a:buFont typeface="Wingdings" panose="05000000000000000000" pitchFamily="2" charset="2"/>
              <a:buChar char="Ø"/>
            </a:pPr>
            <a:r>
              <a:rPr lang="vi-VN" dirty="0">
                <a:solidFill>
                  <a:schemeClr val="tx1"/>
                </a:solidFill>
                <a:latin typeface="+mj-lt"/>
              </a:rPr>
              <a:t>Biện pháp cải tạo: </a:t>
            </a:r>
          </a:p>
          <a:p>
            <a:pPr marL="520700" indent="50800">
              <a:buNone/>
            </a:pPr>
            <a:r>
              <a:rPr lang="vi-VN" dirty="0">
                <a:solidFill>
                  <a:schemeClr val="tx1"/>
                </a:solidFill>
                <a:latin typeface="+mj-lt"/>
              </a:rPr>
              <a:t>	Nâng cao độ thoáng khí cho đất bằng cách áp dụng biện pháp cày ải, bón thêm đất cát, bón phân xanh, rơm, rạ, bón phân hữu cơ để tạo kết cấu tốt cho đất. </a:t>
            </a:r>
            <a:endParaRPr lang="en-US" dirty="0">
              <a:solidFill>
                <a:schemeClr val="tx1"/>
              </a:solidFill>
              <a:latin typeface="+mj-lt"/>
            </a:endParaRPr>
          </a:p>
          <a:p>
            <a:pPr marL="0" indent="0">
              <a:buFont typeface="Varela Round"/>
              <a:buNone/>
            </a:pPr>
            <a:endParaRPr lang="vi-VN" dirty="0">
              <a:solidFill>
                <a:schemeClr val="tx1"/>
              </a:solidFill>
              <a:latin typeface="+mj-lt"/>
            </a:endParaRPr>
          </a:p>
        </p:txBody>
      </p:sp>
    </p:spTree>
    <p:extLst>
      <p:ext uri="{BB962C8B-B14F-4D97-AF65-F5344CB8AC3E}">
        <p14:creationId xmlns:p14="http://schemas.microsoft.com/office/powerpoint/2010/main" val="98168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8">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8">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nodeType="clickEffect">
                                  <p:stCondLst>
                                    <p:cond delay="0"/>
                                  </p:stCondLst>
                                  <p:childTnLst>
                                    <p:animEffect transition="out" filter="checkerboard(across)">
                                      <p:cBhvr>
                                        <p:cTn id="21" dur="500"/>
                                        <p:tgtEl>
                                          <p:spTgt spid="18">
                                            <p:txEl>
                                              <p:pRg st="0" end="0"/>
                                            </p:txEl>
                                          </p:spTgt>
                                        </p:tgtEl>
                                      </p:cBhvr>
                                    </p:animEffect>
                                    <p:set>
                                      <p:cBhvr>
                                        <p:cTn id="22" dur="1" fill="hold">
                                          <p:stCondLst>
                                            <p:cond delay="499"/>
                                          </p:stCondLst>
                                        </p:cTn>
                                        <p:tgtEl>
                                          <p:spTgt spid="18">
                                            <p:txEl>
                                              <p:pRg st="0" end="0"/>
                                            </p:txEl>
                                          </p:spTgt>
                                        </p:tgtEl>
                                        <p:attrNameLst>
                                          <p:attrName>style.visibility</p:attrName>
                                        </p:attrNameLst>
                                      </p:cBhvr>
                                      <p:to>
                                        <p:strVal val="hidden"/>
                                      </p:to>
                                    </p:set>
                                  </p:childTnLst>
                                </p:cTn>
                              </p:par>
                              <p:par>
                                <p:cTn id="23" presetID="5" presetClass="exit" presetSubtype="10" fill="hold" nodeType="withEffect">
                                  <p:stCondLst>
                                    <p:cond delay="0"/>
                                  </p:stCondLst>
                                  <p:childTnLst>
                                    <p:animEffect transition="out" filter="checkerboard(across)">
                                      <p:cBhvr>
                                        <p:cTn id="24" dur="500"/>
                                        <p:tgtEl>
                                          <p:spTgt spid="18">
                                            <p:txEl>
                                              <p:pRg st="1" end="1"/>
                                            </p:txEl>
                                          </p:spTgt>
                                        </p:tgtEl>
                                      </p:cBhvr>
                                    </p:animEffect>
                                    <p:set>
                                      <p:cBhvr>
                                        <p:cTn id="25" dur="1" fill="hold">
                                          <p:stCondLst>
                                            <p:cond delay="499"/>
                                          </p:stCondLst>
                                        </p:cTn>
                                        <p:tgtEl>
                                          <p:spTgt spid="18">
                                            <p:txEl>
                                              <p:pRg st="1" end="1"/>
                                            </p:txEl>
                                          </p:spTgt>
                                        </p:tgtEl>
                                        <p:attrNameLst>
                                          <p:attrName>style.visibility</p:attrName>
                                        </p:attrNameLst>
                                      </p:cBhvr>
                                      <p:to>
                                        <p:strVal val="hidden"/>
                                      </p:to>
                                    </p:set>
                                  </p:childTnLst>
                                </p:cTn>
                              </p:par>
                              <p:par>
                                <p:cTn id="26" presetID="5" presetClass="exit" presetSubtype="10" fill="hold" nodeType="withEffect">
                                  <p:stCondLst>
                                    <p:cond delay="0"/>
                                  </p:stCondLst>
                                  <p:childTnLst>
                                    <p:animEffect transition="out" filter="checkerboard(across)">
                                      <p:cBhvr>
                                        <p:cTn id="27" dur="500"/>
                                        <p:tgtEl>
                                          <p:spTgt spid="18">
                                            <p:txEl>
                                              <p:pRg st="2" end="2"/>
                                            </p:txEl>
                                          </p:spTgt>
                                        </p:tgtEl>
                                      </p:cBhvr>
                                    </p:animEffect>
                                    <p:set>
                                      <p:cBhvr>
                                        <p:cTn id="28" dur="1" fill="hold">
                                          <p:stCondLst>
                                            <p:cond delay="499"/>
                                          </p:stCondLst>
                                        </p:cTn>
                                        <p:tgtEl>
                                          <p:spTgt spid="18">
                                            <p:txEl>
                                              <p:pRg st="2" end="2"/>
                                            </p:txEl>
                                          </p:spTgt>
                                        </p:tgtEl>
                                        <p:attrNameLst>
                                          <p:attrName>style.visibility</p:attrName>
                                        </p:attrNameLst>
                                      </p:cBhvr>
                                      <p:to>
                                        <p:strVal val="hidden"/>
                                      </p:to>
                                    </p:set>
                                  </p:childTnLst>
                                </p:cTn>
                              </p:par>
                              <p:par>
                                <p:cTn id="29" presetID="5" presetClass="exit" presetSubtype="10" fill="hold" nodeType="withEffect">
                                  <p:stCondLst>
                                    <p:cond delay="0"/>
                                  </p:stCondLst>
                                  <p:childTnLst>
                                    <p:animEffect transition="out" filter="checkerboard(across)">
                                      <p:cBhvr>
                                        <p:cTn id="30" dur="500"/>
                                        <p:tgtEl>
                                          <p:spTgt spid="18">
                                            <p:txEl>
                                              <p:pRg st="3" end="3"/>
                                            </p:txEl>
                                          </p:spTgt>
                                        </p:tgtEl>
                                      </p:cBhvr>
                                    </p:animEffect>
                                    <p:set>
                                      <p:cBhvr>
                                        <p:cTn id="31" dur="1" fill="hold">
                                          <p:stCondLst>
                                            <p:cond delay="499"/>
                                          </p:stCondLst>
                                        </p:cTn>
                                        <p:tgtEl>
                                          <p:spTgt spid="18">
                                            <p:txEl>
                                              <p:pRg st="3" end="3"/>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3">
                                            <p:txEl>
                                              <p:pRg st="0" end="0"/>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8"/>
          <p:cNvSpPr txBox="1">
            <a:spLocks noGrp="1"/>
          </p:cNvSpPr>
          <p:nvPr>
            <p:ph type="title"/>
          </p:nvPr>
        </p:nvSpPr>
        <p:spPr>
          <a:xfrm>
            <a:off x="2342335" y="845416"/>
            <a:ext cx="6573987" cy="641100"/>
          </a:xfrm>
          <a:prstGeom prst="rect">
            <a:avLst/>
          </a:prstGeom>
        </p:spPr>
        <p:txBody>
          <a:bodyPr spcFirstLastPara="1" wrap="square" lIns="91425" tIns="91425" rIns="91425" bIns="91425" anchor="b" anchorCtr="0">
            <a:noAutofit/>
          </a:bodyPr>
          <a:lstStyle/>
          <a:p>
            <a:pPr lvl="0"/>
            <a:r>
              <a:rPr lang="vi-VN" sz="2800" b="1" dirty="0">
                <a:solidFill>
                  <a:schemeClr val="tx1"/>
                </a:solidFill>
                <a:latin typeface="+mj-lt"/>
              </a:rPr>
              <a:t>Tính chất của đất theo thành phân cơ giới</a:t>
            </a:r>
            <a:endParaRPr sz="2800" dirty="0">
              <a:solidFill>
                <a:schemeClr val="tx1"/>
              </a:solidFill>
              <a:latin typeface="+mj-lt"/>
            </a:endParaRPr>
          </a:p>
        </p:txBody>
      </p:sp>
      <p:sp>
        <p:nvSpPr>
          <p:cNvPr id="234" name="Google Shape;234;p18"/>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12</a:t>
            </a:fld>
            <a:endParaRPr/>
          </a:p>
        </p:txBody>
      </p:sp>
      <p:grpSp>
        <p:nvGrpSpPr>
          <p:cNvPr id="5" name="Group 4">
            <a:extLst>
              <a:ext uri="{FF2B5EF4-FFF2-40B4-BE49-F238E27FC236}">
                <a16:creationId xmlns:a16="http://schemas.microsoft.com/office/drawing/2014/main" id="{5504C888-8092-4996-A58D-E8DE7BFC53A0}"/>
              </a:ext>
            </a:extLst>
          </p:cNvPr>
          <p:cNvGrpSpPr/>
          <p:nvPr/>
        </p:nvGrpSpPr>
        <p:grpSpPr>
          <a:xfrm>
            <a:off x="0" y="-1"/>
            <a:ext cx="2296538" cy="694691"/>
            <a:chOff x="1488" y="0"/>
            <a:chExt cx="2902148" cy="926254"/>
          </a:xfrm>
          <a:solidFill>
            <a:schemeClr val="accent4"/>
          </a:solidFill>
        </p:grpSpPr>
        <p:sp>
          <p:nvSpPr>
            <p:cNvPr id="6" name="Arrow: Pentagon 5">
              <a:extLst>
                <a:ext uri="{FF2B5EF4-FFF2-40B4-BE49-F238E27FC236}">
                  <a16:creationId xmlns:a16="http://schemas.microsoft.com/office/drawing/2014/main" id="{30BBD237-86D7-4525-90E7-823F8E140840}"/>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7" name="Arrow: Pentagon 4">
              <a:extLst>
                <a:ext uri="{FF2B5EF4-FFF2-40B4-BE49-F238E27FC236}">
                  <a16:creationId xmlns:a16="http://schemas.microsoft.com/office/drawing/2014/main" id="{07F73488-8753-431D-B24F-B0BA7193FD6F}"/>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8" name="Group 7">
            <a:extLst>
              <a:ext uri="{FF2B5EF4-FFF2-40B4-BE49-F238E27FC236}">
                <a16:creationId xmlns:a16="http://schemas.microsoft.com/office/drawing/2014/main" id="{B85C1C37-F146-45A0-B938-C8CB55D2D4E4}"/>
              </a:ext>
            </a:extLst>
          </p:cNvPr>
          <p:cNvGrpSpPr/>
          <p:nvPr/>
        </p:nvGrpSpPr>
        <p:grpSpPr>
          <a:xfrm>
            <a:off x="1952964" y="9581"/>
            <a:ext cx="2425202" cy="763747"/>
            <a:chOff x="1912065" y="-30417"/>
            <a:chExt cx="2902148" cy="1018329"/>
          </a:xfrm>
        </p:grpSpPr>
        <p:sp>
          <p:nvSpPr>
            <p:cNvPr id="9" name="Arrow: Chevron 8">
              <a:extLst>
                <a:ext uri="{FF2B5EF4-FFF2-40B4-BE49-F238E27FC236}">
                  <a16:creationId xmlns:a16="http://schemas.microsoft.com/office/drawing/2014/main" id="{9C52C9FA-61D9-49FA-B24C-95B1640192E1}"/>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1F2EA5C7-2BD6-47AD-8F5F-D25E69CC319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1" name="Group 10">
            <a:extLst>
              <a:ext uri="{FF2B5EF4-FFF2-40B4-BE49-F238E27FC236}">
                <a16:creationId xmlns:a16="http://schemas.microsoft.com/office/drawing/2014/main" id="{C96729F2-8670-442C-8ED5-D6547FFB24A2}"/>
              </a:ext>
            </a:extLst>
          </p:cNvPr>
          <p:cNvGrpSpPr/>
          <p:nvPr/>
        </p:nvGrpSpPr>
        <p:grpSpPr>
          <a:xfrm>
            <a:off x="4034592" y="4791"/>
            <a:ext cx="2616862" cy="768537"/>
            <a:chOff x="4218027" y="-50312"/>
            <a:chExt cx="2902148" cy="1024716"/>
          </a:xfrm>
        </p:grpSpPr>
        <p:sp>
          <p:nvSpPr>
            <p:cNvPr id="12" name="Arrow: Chevron 11">
              <a:extLst>
                <a:ext uri="{FF2B5EF4-FFF2-40B4-BE49-F238E27FC236}">
                  <a16:creationId xmlns:a16="http://schemas.microsoft.com/office/drawing/2014/main" id="{CD0638EF-AF83-4C8A-8021-53D5B1F633B2}"/>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F4AFCF4E-AA7B-4403-AFB0-97105FEA728B}"/>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4E6BB979-D17D-4244-B3E6-2EC81AB04BF0}"/>
              </a:ext>
            </a:extLst>
          </p:cNvPr>
          <p:cNvGrpSpPr/>
          <p:nvPr/>
        </p:nvGrpSpPr>
        <p:grpSpPr>
          <a:xfrm>
            <a:off x="6299460" y="0"/>
            <a:ext cx="2616862" cy="751205"/>
            <a:chOff x="6787002" y="-45625"/>
            <a:chExt cx="2902148" cy="1001606"/>
          </a:xfrm>
        </p:grpSpPr>
        <p:sp>
          <p:nvSpPr>
            <p:cNvPr id="15" name="Arrow: Chevron 14">
              <a:extLst>
                <a:ext uri="{FF2B5EF4-FFF2-40B4-BE49-F238E27FC236}">
                  <a16:creationId xmlns:a16="http://schemas.microsoft.com/office/drawing/2014/main" id="{2C75CFC8-FD62-4352-8613-A0CB3CB43234}"/>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44E57068-6CBB-448A-BEE5-4D372F52C7B2}"/>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17" name="Rectangle 16">
            <a:extLst>
              <a:ext uri="{FF2B5EF4-FFF2-40B4-BE49-F238E27FC236}">
                <a16:creationId xmlns:a16="http://schemas.microsoft.com/office/drawing/2014/main" id="{A106A6A2-474C-4232-B578-CBCC1CF7A0D4}"/>
              </a:ext>
            </a:extLst>
          </p:cNvPr>
          <p:cNvSpPr/>
          <p:nvPr/>
        </p:nvSpPr>
        <p:spPr>
          <a:xfrm>
            <a:off x="2388220" y="1402227"/>
            <a:ext cx="2793641" cy="523220"/>
          </a:xfrm>
          <a:prstGeom prst="rect">
            <a:avLst/>
          </a:prstGeom>
          <a:solidFill>
            <a:schemeClr val="bg1"/>
          </a:solidFill>
        </p:spPr>
        <p:txBody>
          <a:bodyPr wrap="square">
            <a:spAutoFit/>
          </a:bodyPr>
          <a:lstStyle/>
          <a:p>
            <a:r>
              <a:rPr lang="vi-VN" sz="2800" dirty="0">
                <a:ln w="0"/>
                <a:solidFill>
                  <a:schemeClr val="accent1"/>
                </a:solidFill>
                <a:effectLst>
                  <a:outerShdw blurRad="38100" dist="25400" dir="5400000" algn="ctr" rotWithShape="0">
                    <a:srgbClr val="6E747A">
                      <a:alpha val="43000"/>
                    </a:srgbClr>
                  </a:outerShdw>
                </a:effectLst>
                <a:latin typeface="+mj-lt"/>
              </a:rPr>
              <a:t>ĐẤT THỊT</a:t>
            </a:r>
          </a:p>
        </p:txBody>
      </p:sp>
      <p:sp>
        <p:nvSpPr>
          <p:cNvPr id="18" name="Subtitle 2">
            <a:extLst>
              <a:ext uri="{FF2B5EF4-FFF2-40B4-BE49-F238E27FC236}">
                <a16:creationId xmlns:a16="http://schemas.microsoft.com/office/drawing/2014/main" id="{845DA8FF-6212-479C-9774-58DA0B130175}"/>
              </a:ext>
            </a:extLst>
          </p:cNvPr>
          <p:cNvSpPr txBox="1">
            <a:spLocks/>
          </p:cNvSpPr>
          <p:nvPr/>
        </p:nvSpPr>
        <p:spPr>
          <a:xfrm>
            <a:off x="2296538" y="1864752"/>
            <a:ext cx="6755780" cy="301926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marL="342900" indent="-342900"/>
            <a:r>
              <a:rPr lang="vi-VN" dirty="0">
                <a:solidFill>
                  <a:schemeClr val="tx1"/>
                </a:solidFill>
                <a:latin typeface="+mj-lt"/>
              </a:rPr>
              <a:t>Là loại đất trung gian, nếu đất thịt nhẹ thì nghiêng về đất cát, nếu đất thịt nặng thì nghiêng về đất sét.</a:t>
            </a:r>
          </a:p>
          <a:p>
            <a:pPr marL="342900" indent="-342900"/>
            <a:r>
              <a:rPr lang="vi-VN" dirty="0">
                <a:solidFill>
                  <a:schemeClr val="tx1"/>
                </a:solidFill>
                <a:latin typeface="+mj-lt"/>
              </a:rPr>
              <a:t>Đất thịt trung bình là tốt nhất, vì chúng có thể điều hoà tốt được mọi chế độ và chất dinh dưỡng, thuận lợi cho sinh vật phát triển.</a:t>
            </a:r>
          </a:p>
          <a:p>
            <a:pPr marL="342900" indent="-342900"/>
            <a:endParaRPr lang="vi-VN" dirty="0"/>
          </a:p>
        </p:txBody>
      </p:sp>
    </p:spTree>
    <p:extLst>
      <p:ext uri="{BB962C8B-B14F-4D97-AF65-F5344CB8AC3E}">
        <p14:creationId xmlns:p14="http://schemas.microsoft.com/office/powerpoint/2010/main" val="358521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xEl>
                                              <p:pRg st="1" end="1"/>
                                            </p:txEl>
                                          </p:spTgt>
                                        </p:tgtEl>
                                        <p:attrNameLst>
                                          <p:attrName>style.visibility</p:attrName>
                                        </p:attrNameLst>
                                      </p:cBhvr>
                                      <p:to>
                                        <p:strVal val="visible"/>
                                      </p:to>
                                    </p:set>
                                    <p:animEffect transition="in" filter="fade">
                                      <p:cBhvr>
                                        <p:cTn id="15"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8" name="Rectangle 7">
            <a:extLst>
              <a:ext uri="{FF2B5EF4-FFF2-40B4-BE49-F238E27FC236}">
                <a16:creationId xmlns:a16="http://schemas.microsoft.com/office/drawing/2014/main" id="{B56498B7-FF4C-4F3D-8DA8-D1987D3B9813}"/>
              </a:ext>
            </a:extLst>
          </p:cNvPr>
          <p:cNvSpPr/>
          <p:nvPr/>
        </p:nvSpPr>
        <p:spPr>
          <a:xfrm>
            <a:off x="825045" y="437311"/>
            <a:ext cx="7610168" cy="523220"/>
          </a:xfrm>
          <a:prstGeom prst="rect">
            <a:avLst/>
          </a:prstGeom>
        </p:spPr>
        <p:txBody>
          <a:bodyPr wrap="square">
            <a:spAutoFit/>
          </a:bodyPr>
          <a:lstStyle/>
          <a:p>
            <a:r>
              <a:rPr lang="vi-VN" sz="2800" b="1" dirty="0">
                <a:latin typeface="+mj-lt"/>
              </a:rPr>
              <a:t>Tính chất của đất theo thành phân cơ giới</a:t>
            </a:r>
            <a:endParaRPr lang="en-US" sz="2800" b="1" dirty="0">
              <a:latin typeface="+mj-lt"/>
            </a:endParaRPr>
          </a:p>
        </p:txBody>
      </p:sp>
      <p:pic>
        <p:nvPicPr>
          <p:cNvPr id="6" name="Picture 5">
            <a:extLst>
              <a:ext uri="{FF2B5EF4-FFF2-40B4-BE49-F238E27FC236}">
                <a16:creationId xmlns:a16="http://schemas.microsoft.com/office/drawing/2014/main" id="{04F5E644-F381-4B40-A1F5-C30E836CE409}"/>
              </a:ext>
            </a:extLst>
          </p:cNvPr>
          <p:cNvPicPr/>
          <p:nvPr/>
        </p:nvPicPr>
        <p:blipFill rotWithShape="1">
          <a:blip r:embed="rId3">
            <a:extLst>
              <a:ext uri="{28A0092B-C50C-407E-A947-70E740481C1C}">
                <a14:useLocalDpi xmlns:a14="http://schemas.microsoft.com/office/drawing/2010/main" val="0"/>
              </a:ext>
            </a:extLst>
          </a:blip>
          <a:srcRect l="18379" t="53889" r="36238" b="17462"/>
          <a:stretch/>
        </p:blipFill>
        <p:spPr bwMode="auto">
          <a:xfrm>
            <a:off x="658627" y="1066800"/>
            <a:ext cx="7776585" cy="36393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0512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2"/>
          <p:cNvSpPr txBox="1">
            <a:spLocks noGrp="1"/>
          </p:cNvSpPr>
          <p:nvPr>
            <p:ph type="title"/>
          </p:nvPr>
        </p:nvSpPr>
        <p:spPr>
          <a:xfrm>
            <a:off x="4831654" y="1897737"/>
            <a:ext cx="4084668" cy="641100"/>
          </a:xfrm>
          <a:prstGeom prst="rect">
            <a:avLst/>
          </a:prstGeom>
        </p:spPr>
        <p:txBody>
          <a:bodyPr spcFirstLastPara="1" wrap="square" lIns="91425" tIns="91425" rIns="91425" bIns="91425" anchor="b" anchorCtr="0">
            <a:noAutofit/>
          </a:bodyPr>
          <a:lstStyle/>
          <a:p>
            <a:r>
              <a:rPr lang="vi-VN" sz="2400" b="1" i="1" dirty="0">
                <a:solidFill>
                  <a:schemeClr val="tx1"/>
                </a:solidFill>
                <a:latin typeface="+mj-lt"/>
              </a:rPr>
              <a:t>Phương pháp xác định nhanh</a:t>
            </a:r>
            <a:br>
              <a:rPr lang="en-US" sz="2400" b="1" i="1" dirty="0">
                <a:solidFill>
                  <a:schemeClr val="tx1"/>
                </a:solidFill>
                <a:latin typeface="+mj-lt"/>
              </a:rPr>
            </a:br>
            <a:endParaRPr sz="2400" i="1" dirty="0">
              <a:solidFill>
                <a:schemeClr val="tx1"/>
              </a:solidFill>
              <a:latin typeface="+mj-lt"/>
            </a:endParaRPr>
          </a:p>
        </p:txBody>
      </p:sp>
      <p:sp>
        <p:nvSpPr>
          <p:cNvPr id="273" name="Google Shape;273;p22"/>
          <p:cNvSpPr txBox="1">
            <a:spLocks noGrp="1"/>
          </p:cNvSpPr>
          <p:nvPr>
            <p:ph type="body" idx="1"/>
          </p:nvPr>
        </p:nvSpPr>
        <p:spPr>
          <a:xfrm>
            <a:off x="4637399" y="2423087"/>
            <a:ext cx="3744601" cy="1912800"/>
          </a:xfrm>
          <a:prstGeom prst="rect">
            <a:avLst/>
          </a:prstGeom>
        </p:spPr>
        <p:txBody>
          <a:bodyPr spcFirstLastPara="1" wrap="square" lIns="91425" tIns="91425" rIns="91425" bIns="91425" anchor="t" anchorCtr="0">
            <a:noAutofit/>
          </a:bodyPr>
          <a:lstStyle/>
          <a:p>
            <a:pPr marL="0" indent="0">
              <a:buNone/>
            </a:pPr>
            <a:r>
              <a:rPr lang="en-US" sz="3200" dirty="0" err="1">
                <a:solidFill>
                  <a:srgbClr val="002060"/>
                </a:solidFill>
                <a:latin typeface="Times New Roman" panose="02020603050405020304" pitchFamily="18" charset="0"/>
                <a:cs typeface="Times New Roman" panose="02020603050405020304" pitchFamily="18" charset="0"/>
              </a:rPr>
              <a:t>Dùng</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mẫu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đất</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ướt</a:t>
            </a:r>
            <a:r>
              <a:rPr lang="en-US" sz="3200" dirty="0">
                <a:solidFill>
                  <a:srgbClr val="002060"/>
                </a:solidFill>
                <a:latin typeface="Times New Roman" panose="02020603050405020304" pitchFamily="18" charset="0"/>
                <a:cs typeface="Times New Roman" panose="02020603050405020304" pitchFamily="18" charset="0"/>
              </a:rPr>
              <a:t> se </a:t>
            </a:r>
            <a:r>
              <a:rPr lang="en-US" sz="3200" dirty="0" err="1">
                <a:solidFill>
                  <a:srgbClr val="002060"/>
                </a:solidFill>
                <a:latin typeface="Times New Roman" panose="02020603050405020304" pitchFamily="18" charset="0"/>
                <a:cs typeface="Times New Roman" panose="02020603050405020304" pitchFamily="18" charset="0"/>
              </a:rPr>
              <a:t>giữa</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các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ngón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tay</a:t>
            </a:r>
            <a:r>
              <a:rPr lang="vi-VN" sz="3200" dirty="0">
                <a:solidFill>
                  <a:srgbClr val="002060"/>
                </a:solidFill>
                <a:latin typeface="Times New Roman" panose="02020603050405020304" pitchFamily="18" charset="0"/>
                <a:cs typeface="Times New Roman" panose="02020603050405020304" pitchFamily="18" charset="0"/>
              </a:rPr>
              <a:t>, nếu: </a:t>
            </a:r>
            <a:endParaRPr lang="en-US" sz="3200" dirty="0">
              <a:solidFill>
                <a:srgbClr val="002060"/>
              </a:solidFill>
              <a:latin typeface="Times New Roman" panose="02020603050405020304" pitchFamily="18" charset="0"/>
              <a:cs typeface="Times New Roman" panose="02020603050405020304" pitchFamily="18" charset="0"/>
            </a:endParaRPr>
          </a:p>
          <a:p>
            <a:pPr marL="0" lvl="0" indent="0" algn="l" rtl="0">
              <a:spcBef>
                <a:spcPts val="600"/>
              </a:spcBef>
              <a:spcAft>
                <a:spcPts val="0"/>
              </a:spcAft>
              <a:buNone/>
            </a:pPr>
            <a:endParaRPr sz="3200" dirty="0">
              <a:solidFill>
                <a:schemeClr val="tx1"/>
              </a:solidFill>
            </a:endParaRPr>
          </a:p>
        </p:txBody>
      </p:sp>
      <p:sp>
        <p:nvSpPr>
          <p:cNvPr id="275" name="Google Shape;275;p2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14</a:t>
            </a:fld>
            <a:endParaRPr/>
          </a:p>
        </p:txBody>
      </p:sp>
      <p:pic>
        <p:nvPicPr>
          <p:cNvPr id="274" name="Google Shape;274;p22" descr="coffee.jpg"/>
          <p:cNvPicPr preferRelativeResize="0"/>
          <p:nvPr/>
        </p:nvPicPr>
        <p:blipFill>
          <a:blip r:embed="rId3">
            <a:alphaModFix/>
          </a:blip>
          <a:stretch>
            <a:fillRect/>
          </a:stretch>
        </p:blipFill>
        <p:spPr>
          <a:xfrm>
            <a:off x="867000" y="1033650"/>
            <a:ext cx="3076200" cy="3076200"/>
          </a:xfrm>
          <a:prstGeom prst="ellipse">
            <a:avLst/>
          </a:prstGeom>
          <a:noFill/>
          <a:ln>
            <a:noFill/>
          </a:ln>
        </p:spPr>
      </p:pic>
      <p:sp>
        <p:nvSpPr>
          <p:cNvPr id="6" name="Title 1">
            <a:extLst>
              <a:ext uri="{FF2B5EF4-FFF2-40B4-BE49-F238E27FC236}">
                <a16:creationId xmlns:a16="http://schemas.microsoft.com/office/drawing/2014/main" id="{0DDAB13E-4681-4251-A5DD-D7A63C08EAFB}"/>
              </a:ext>
            </a:extLst>
          </p:cNvPr>
          <p:cNvSpPr txBox="1">
            <a:spLocks/>
          </p:cNvSpPr>
          <p:nvPr/>
        </p:nvSpPr>
        <p:spPr>
          <a:xfrm>
            <a:off x="4393672" y="1265054"/>
            <a:ext cx="4960632" cy="48044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1pPr>
            <a:lvl2pPr marR="0" lvl="1"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2pPr>
            <a:lvl3pPr marR="0" lvl="2"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3pPr>
            <a:lvl4pPr marR="0" lvl="3"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4pPr>
            <a:lvl5pPr marR="0" lvl="4"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5pPr>
            <a:lvl6pPr marR="0" lvl="5"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6pPr>
            <a:lvl7pPr marR="0" lvl="6"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7pPr>
            <a:lvl8pPr marR="0" lvl="7"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8pPr>
            <a:lvl9pPr marR="0" lvl="8"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9pPr>
          </a:lstStyle>
          <a:p>
            <a:r>
              <a:rPr lang="vi-VN" sz="2400" b="1" dirty="0">
                <a:solidFill>
                  <a:schemeClr val="tx1"/>
                </a:solidFill>
                <a:latin typeface="+mj-lt"/>
              </a:rPr>
              <a:t>Phương pháp xác định thành phần cơ giới đất</a:t>
            </a:r>
            <a:endParaRPr lang="en-US" sz="2400" dirty="0">
              <a:solidFill>
                <a:schemeClr val="tx1"/>
              </a:solidFill>
              <a:latin typeface="+mj-lt"/>
            </a:endParaRPr>
          </a:p>
        </p:txBody>
      </p:sp>
      <p:grpSp>
        <p:nvGrpSpPr>
          <p:cNvPr id="8" name="Group 7">
            <a:extLst>
              <a:ext uri="{FF2B5EF4-FFF2-40B4-BE49-F238E27FC236}">
                <a16:creationId xmlns:a16="http://schemas.microsoft.com/office/drawing/2014/main" id="{22F12DDD-5F17-4279-9B05-12CB4DBCCD43}"/>
              </a:ext>
            </a:extLst>
          </p:cNvPr>
          <p:cNvGrpSpPr/>
          <p:nvPr/>
        </p:nvGrpSpPr>
        <p:grpSpPr>
          <a:xfrm>
            <a:off x="0" y="-1"/>
            <a:ext cx="2296538" cy="694691"/>
            <a:chOff x="1488" y="0"/>
            <a:chExt cx="2902148" cy="926254"/>
          </a:xfrm>
          <a:solidFill>
            <a:schemeClr val="accent4"/>
          </a:solidFill>
        </p:grpSpPr>
        <p:sp>
          <p:nvSpPr>
            <p:cNvPr id="9" name="Arrow: Pentagon 8">
              <a:extLst>
                <a:ext uri="{FF2B5EF4-FFF2-40B4-BE49-F238E27FC236}">
                  <a16:creationId xmlns:a16="http://schemas.microsoft.com/office/drawing/2014/main" id="{15A702A6-7430-4927-B264-E473DB5AD1E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10" name="Arrow: Pentagon 4">
              <a:extLst>
                <a:ext uri="{FF2B5EF4-FFF2-40B4-BE49-F238E27FC236}">
                  <a16:creationId xmlns:a16="http://schemas.microsoft.com/office/drawing/2014/main" id="{8075F6A1-9056-44F4-B447-966891D452E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11" name="Group 10">
            <a:extLst>
              <a:ext uri="{FF2B5EF4-FFF2-40B4-BE49-F238E27FC236}">
                <a16:creationId xmlns:a16="http://schemas.microsoft.com/office/drawing/2014/main" id="{D71462E6-D2C9-435B-9E2E-1825C25416AC}"/>
              </a:ext>
            </a:extLst>
          </p:cNvPr>
          <p:cNvGrpSpPr/>
          <p:nvPr/>
        </p:nvGrpSpPr>
        <p:grpSpPr>
          <a:xfrm>
            <a:off x="1952964" y="9581"/>
            <a:ext cx="2425202" cy="763747"/>
            <a:chOff x="1912065" y="-30417"/>
            <a:chExt cx="2902148" cy="1018329"/>
          </a:xfrm>
        </p:grpSpPr>
        <p:sp>
          <p:nvSpPr>
            <p:cNvPr id="12" name="Arrow: Chevron 11">
              <a:extLst>
                <a:ext uri="{FF2B5EF4-FFF2-40B4-BE49-F238E27FC236}">
                  <a16:creationId xmlns:a16="http://schemas.microsoft.com/office/drawing/2014/main" id="{4C8EFDC1-F44C-482B-B6CC-7F67EDE008F0}"/>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6">
              <a:extLst>
                <a:ext uri="{FF2B5EF4-FFF2-40B4-BE49-F238E27FC236}">
                  <a16:creationId xmlns:a16="http://schemas.microsoft.com/office/drawing/2014/main" id="{8934FFAC-2D12-4FEA-AAC5-A505F17F945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4" name="Group 13">
            <a:extLst>
              <a:ext uri="{FF2B5EF4-FFF2-40B4-BE49-F238E27FC236}">
                <a16:creationId xmlns:a16="http://schemas.microsoft.com/office/drawing/2014/main" id="{4500DE47-330E-4163-809C-EE90687E3BB0}"/>
              </a:ext>
            </a:extLst>
          </p:cNvPr>
          <p:cNvGrpSpPr/>
          <p:nvPr/>
        </p:nvGrpSpPr>
        <p:grpSpPr>
          <a:xfrm>
            <a:off x="4034592" y="4791"/>
            <a:ext cx="2616862" cy="768537"/>
            <a:chOff x="4218027" y="-50312"/>
            <a:chExt cx="2902148" cy="1024716"/>
          </a:xfrm>
        </p:grpSpPr>
        <p:sp>
          <p:nvSpPr>
            <p:cNvPr id="15" name="Arrow: Chevron 14">
              <a:extLst>
                <a:ext uri="{FF2B5EF4-FFF2-40B4-BE49-F238E27FC236}">
                  <a16:creationId xmlns:a16="http://schemas.microsoft.com/office/drawing/2014/main" id="{B4BBF3E4-6C84-49F9-9411-6D04EA1A845D}"/>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8">
              <a:extLst>
                <a:ext uri="{FF2B5EF4-FFF2-40B4-BE49-F238E27FC236}">
                  <a16:creationId xmlns:a16="http://schemas.microsoft.com/office/drawing/2014/main" id="{E1D72F3A-3071-459D-92FE-001EC707D8DC}"/>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7" name="Group 16">
            <a:extLst>
              <a:ext uri="{FF2B5EF4-FFF2-40B4-BE49-F238E27FC236}">
                <a16:creationId xmlns:a16="http://schemas.microsoft.com/office/drawing/2014/main" id="{D862130C-5582-4B75-810A-395C74AA42D3}"/>
              </a:ext>
            </a:extLst>
          </p:cNvPr>
          <p:cNvGrpSpPr/>
          <p:nvPr/>
        </p:nvGrpSpPr>
        <p:grpSpPr>
          <a:xfrm>
            <a:off x="6299460" y="0"/>
            <a:ext cx="2616862" cy="751205"/>
            <a:chOff x="6787002" y="-45625"/>
            <a:chExt cx="2902148" cy="1001606"/>
          </a:xfrm>
        </p:grpSpPr>
        <p:sp>
          <p:nvSpPr>
            <p:cNvPr id="18" name="Arrow: Chevron 17">
              <a:extLst>
                <a:ext uri="{FF2B5EF4-FFF2-40B4-BE49-F238E27FC236}">
                  <a16:creationId xmlns:a16="http://schemas.microsoft.com/office/drawing/2014/main" id="{635DB554-E1C4-46EA-AFE6-7F66C34DDBE6}"/>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Arrow: Chevron 10">
              <a:extLst>
                <a:ext uri="{FF2B5EF4-FFF2-40B4-BE49-F238E27FC236}">
                  <a16:creationId xmlns:a16="http://schemas.microsoft.com/office/drawing/2014/main" id="{67652A90-BE36-4A6B-B011-6D71DE7D3F4F}"/>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pic>
        <p:nvPicPr>
          <p:cNvPr id="20" name="Picture 19">
            <a:extLst>
              <a:ext uri="{FF2B5EF4-FFF2-40B4-BE49-F238E27FC236}">
                <a16:creationId xmlns:a16="http://schemas.microsoft.com/office/drawing/2014/main" id="{075999E6-6E6A-4142-8AE2-6E22BBF98DB2}"/>
              </a:ext>
            </a:extLst>
          </p:cNvPr>
          <p:cNvPicPr>
            <a:picLocks noChangeAspect="1"/>
          </p:cNvPicPr>
          <p:nvPr/>
        </p:nvPicPr>
        <p:blipFill rotWithShape="1">
          <a:blip r:embed="rId4">
            <a:extLst>
              <a:ext uri="{28A0092B-C50C-407E-A947-70E740481C1C}">
                <a14:useLocalDpi xmlns:a14="http://schemas.microsoft.com/office/drawing/2010/main" val="0"/>
              </a:ext>
            </a:extLst>
          </a:blip>
          <a:srcRect l="1256" r="14419" b="4517"/>
          <a:stretch/>
        </p:blipFill>
        <p:spPr>
          <a:xfrm>
            <a:off x="448571" y="846915"/>
            <a:ext cx="3744601" cy="4110616"/>
          </a:xfrm>
          <a:prstGeom prst="round2DiagRect">
            <a:avLst>
              <a:gd name="adj1" fmla="val 16667"/>
              <a:gd name="adj2" fmla="val 0"/>
            </a:avLst>
          </a:prstGeom>
          <a:solidFill>
            <a:srgbClr val="EF8923"/>
          </a:solidFill>
          <a:ln w="88900" cap="sq">
            <a:solidFill>
              <a:srgbClr val="D9660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99192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2"/>
          <p:cNvSpPr txBox="1">
            <a:spLocks noGrp="1"/>
          </p:cNvSpPr>
          <p:nvPr>
            <p:ph type="title"/>
          </p:nvPr>
        </p:nvSpPr>
        <p:spPr>
          <a:xfrm>
            <a:off x="4831654" y="1897737"/>
            <a:ext cx="4084668" cy="641100"/>
          </a:xfrm>
          <a:prstGeom prst="rect">
            <a:avLst/>
          </a:prstGeom>
        </p:spPr>
        <p:txBody>
          <a:bodyPr spcFirstLastPara="1" wrap="square" lIns="91425" tIns="91425" rIns="91425" bIns="91425" anchor="b" anchorCtr="0">
            <a:noAutofit/>
          </a:bodyPr>
          <a:lstStyle/>
          <a:p>
            <a:r>
              <a:rPr lang="vi-VN" sz="2400" b="1" i="1" dirty="0">
                <a:solidFill>
                  <a:schemeClr val="tx1"/>
                </a:solidFill>
                <a:latin typeface="+mj-lt"/>
              </a:rPr>
              <a:t>Phương pháp xác định nhanh</a:t>
            </a:r>
            <a:br>
              <a:rPr lang="en-US" sz="2400" b="1" i="1" dirty="0">
                <a:solidFill>
                  <a:schemeClr val="tx1"/>
                </a:solidFill>
                <a:latin typeface="+mj-lt"/>
              </a:rPr>
            </a:br>
            <a:endParaRPr sz="2400" i="1" dirty="0">
              <a:solidFill>
                <a:schemeClr val="tx1"/>
              </a:solidFill>
              <a:latin typeface="+mj-lt"/>
            </a:endParaRPr>
          </a:p>
        </p:txBody>
      </p:sp>
      <p:sp>
        <p:nvSpPr>
          <p:cNvPr id="275" name="Google Shape;275;p2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15</a:t>
            </a:fld>
            <a:endParaRPr/>
          </a:p>
        </p:txBody>
      </p:sp>
      <p:sp>
        <p:nvSpPr>
          <p:cNvPr id="6" name="Title 1">
            <a:extLst>
              <a:ext uri="{FF2B5EF4-FFF2-40B4-BE49-F238E27FC236}">
                <a16:creationId xmlns:a16="http://schemas.microsoft.com/office/drawing/2014/main" id="{0DDAB13E-4681-4251-A5DD-D7A63C08EAFB}"/>
              </a:ext>
            </a:extLst>
          </p:cNvPr>
          <p:cNvSpPr txBox="1">
            <a:spLocks/>
          </p:cNvSpPr>
          <p:nvPr/>
        </p:nvSpPr>
        <p:spPr>
          <a:xfrm>
            <a:off x="4034322" y="1635389"/>
            <a:ext cx="4960632" cy="48044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1pPr>
            <a:lvl2pPr marR="0" lvl="1"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2pPr>
            <a:lvl3pPr marR="0" lvl="2"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3pPr>
            <a:lvl4pPr marR="0" lvl="3"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4pPr>
            <a:lvl5pPr marR="0" lvl="4"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5pPr>
            <a:lvl6pPr marR="0" lvl="5"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6pPr>
            <a:lvl7pPr marR="0" lvl="6"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7pPr>
            <a:lvl8pPr marR="0" lvl="7"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8pPr>
            <a:lvl9pPr marR="0" lvl="8"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9pPr>
          </a:lstStyle>
          <a:p>
            <a:r>
              <a:rPr lang="vi-VN" sz="2400" b="1" dirty="0">
                <a:solidFill>
                  <a:schemeClr val="tx1"/>
                </a:solidFill>
                <a:latin typeface="+mj-lt"/>
              </a:rPr>
              <a:t>Phương pháp xác định thành phần cơ giới đất</a:t>
            </a:r>
            <a:br>
              <a:rPr lang="en-US" sz="2400" dirty="0">
                <a:solidFill>
                  <a:schemeClr val="tx1"/>
                </a:solidFill>
                <a:latin typeface="+mj-lt"/>
              </a:rPr>
            </a:br>
            <a:endParaRPr lang="en-US" sz="2400" dirty="0">
              <a:solidFill>
                <a:schemeClr val="tx1"/>
              </a:solidFill>
              <a:latin typeface="+mj-lt"/>
            </a:endParaRPr>
          </a:p>
        </p:txBody>
      </p:sp>
      <p:grpSp>
        <p:nvGrpSpPr>
          <p:cNvPr id="8" name="Group 7">
            <a:extLst>
              <a:ext uri="{FF2B5EF4-FFF2-40B4-BE49-F238E27FC236}">
                <a16:creationId xmlns:a16="http://schemas.microsoft.com/office/drawing/2014/main" id="{22F12DDD-5F17-4279-9B05-12CB4DBCCD43}"/>
              </a:ext>
            </a:extLst>
          </p:cNvPr>
          <p:cNvGrpSpPr/>
          <p:nvPr/>
        </p:nvGrpSpPr>
        <p:grpSpPr>
          <a:xfrm>
            <a:off x="0" y="-1"/>
            <a:ext cx="2296538" cy="694691"/>
            <a:chOff x="1488" y="0"/>
            <a:chExt cx="2902148" cy="926254"/>
          </a:xfrm>
          <a:solidFill>
            <a:schemeClr val="accent4"/>
          </a:solidFill>
        </p:grpSpPr>
        <p:sp>
          <p:nvSpPr>
            <p:cNvPr id="9" name="Arrow: Pentagon 8">
              <a:extLst>
                <a:ext uri="{FF2B5EF4-FFF2-40B4-BE49-F238E27FC236}">
                  <a16:creationId xmlns:a16="http://schemas.microsoft.com/office/drawing/2014/main" id="{15A702A6-7430-4927-B264-E473DB5AD1E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10" name="Arrow: Pentagon 4">
              <a:extLst>
                <a:ext uri="{FF2B5EF4-FFF2-40B4-BE49-F238E27FC236}">
                  <a16:creationId xmlns:a16="http://schemas.microsoft.com/office/drawing/2014/main" id="{8075F6A1-9056-44F4-B447-966891D452E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11" name="Group 10">
            <a:extLst>
              <a:ext uri="{FF2B5EF4-FFF2-40B4-BE49-F238E27FC236}">
                <a16:creationId xmlns:a16="http://schemas.microsoft.com/office/drawing/2014/main" id="{D71462E6-D2C9-435B-9E2E-1825C25416AC}"/>
              </a:ext>
            </a:extLst>
          </p:cNvPr>
          <p:cNvGrpSpPr/>
          <p:nvPr/>
        </p:nvGrpSpPr>
        <p:grpSpPr>
          <a:xfrm>
            <a:off x="1952964" y="9581"/>
            <a:ext cx="2425202" cy="763747"/>
            <a:chOff x="1912065" y="-30417"/>
            <a:chExt cx="2902148" cy="1018329"/>
          </a:xfrm>
        </p:grpSpPr>
        <p:sp>
          <p:nvSpPr>
            <p:cNvPr id="12" name="Arrow: Chevron 11">
              <a:extLst>
                <a:ext uri="{FF2B5EF4-FFF2-40B4-BE49-F238E27FC236}">
                  <a16:creationId xmlns:a16="http://schemas.microsoft.com/office/drawing/2014/main" id="{4C8EFDC1-F44C-482B-B6CC-7F67EDE008F0}"/>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6">
              <a:extLst>
                <a:ext uri="{FF2B5EF4-FFF2-40B4-BE49-F238E27FC236}">
                  <a16:creationId xmlns:a16="http://schemas.microsoft.com/office/drawing/2014/main" id="{8934FFAC-2D12-4FEA-AAC5-A505F17F945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4" name="Group 13">
            <a:extLst>
              <a:ext uri="{FF2B5EF4-FFF2-40B4-BE49-F238E27FC236}">
                <a16:creationId xmlns:a16="http://schemas.microsoft.com/office/drawing/2014/main" id="{4500DE47-330E-4163-809C-EE90687E3BB0}"/>
              </a:ext>
            </a:extLst>
          </p:cNvPr>
          <p:cNvGrpSpPr/>
          <p:nvPr/>
        </p:nvGrpSpPr>
        <p:grpSpPr>
          <a:xfrm>
            <a:off x="4034592" y="4791"/>
            <a:ext cx="2616862" cy="768537"/>
            <a:chOff x="4218027" y="-50312"/>
            <a:chExt cx="2902148" cy="1024716"/>
          </a:xfrm>
        </p:grpSpPr>
        <p:sp>
          <p:nvSpPr>
            <p:cNvPr id="15" name="Arrow: Chevron 14">
              <a:extLst>
                <a:ext uri="{FF2B5EF4-FFF2-40B4-BE49-F238E27FC236}">
                  <a16:creationId xmlns:a16="http://schemas.microsoft.com/office/drawing/2014/main" id="{B4BBF3E4-6C84-49F9-9411-6D04EA1A845D}"/>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8">
              <a:extLst>
                <a:ext uri="{FF2B5EF4-FFF2-40B4-BE49-F238E27FC236}">
                  <a16:creationId xmlns:a16="http://schemas.microsoft.com/office/drawing/2014/main" id="{E1D72F3A-3071-459D-92FE-001EC707D8DC}"/>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7" name="Group 16">
            <a:extLst>
              <a:ext uri="{FF2B5EF4-FFF2-40B4-BE49-F238E27FC236}">
                <a16:creationId xmlns:a16="http://schemas.microsoft.com/office/drawing/2014/main" id="{D862130C-5582-4B75-810A-395C74AA42D3}"/>
              </a:ext>
            </a:extLst>
          </p:cNvPr>
          <p:cNvGrpSpPr/>
          <p:nvPr/>
        </p:nvGrpSpPr>
        <p:grpSpPr>
          <a:xfrm>
            <a:off x="6299460" y="0"/>
            <a:ext cx="2616862" cy="751205"/>
            <a:chOff x="6787002" y="-45625"/>
            <a:chExt cx="2902148" cy="1001606"/>
          </a:xfrm>
        </p:grpSpPr>
        <p:sp>
          <p:nvSpPr>
            <p:cNvPr id="18" name="Arrow: Chevron 17">
              <a:extLst>
                <a:ext uri="{FF2B5EF4-FFF2-40B4-BE49-F238E27FC236}">
                  <a16:creationId xmlns:a16="http://schemas.microsoft.com/office/drawing/2014/main" id="{635DB554-E1C4-46EA-AFE6-7F66C34DDBE6}"/>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Arrow: Chevron 10">
              <a:extLst>
                <a:ext uri="{FF2B5EF4-FFF2-40B4-BE49-F238E27FC236}">
                  <a16:creationId xmlns:a16="http://schemas.microsoft.com/office/drawing/2014/main" id="{67652A90-BE36-4A6B-B011-6D71DE7D3F4F}"/>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3" name="Text Placeholder 2">
            <a:extLst>
              <a:ext uri="{FF2B5EF4-FFF2-40B4-BE49-F238E27FC236}">
                <a16:creationId xmlns:a16="http://schemas.microsoft.com/office/drawing/2014/main" id="{522FEC9A-D9AD-412C-A36F-44A02040BEFE}"/>
              </a:ext>
            </a:extLst>
          </p:cNvPr>
          <p:cNvSpPr>
            <a:spLocks noGrp="1"/>
          </p:cNvSpPr>
          <p:nvPr>
            <p:ph type="body" idx="1"/>
          </p:nvPr>
        </p:nvSpPr>
        <p:spPr>
          <a:xfrm>
            <a:off x="4694838" y="2352609"/>
            <a:ext cx="3763362" cy="2786100"/>
          </a:xfrm>
        </p:spPr>
        <p:txBody>
          <a:bodyPr/>
          <a:lstStyle/>
          <a:p>
            <a:pPr marL="101600" indent="0">
              <a:buNone/>
            </a:pPr>
            <a:r>
              <a:rPr lang="vi-VN" sz="2800" dirty="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CÁT</a:t>
            </a:r>
            <a:endParaRPr lang="vi-VN" sz="2800" dirty="0">
              <a:solidFill>
                <a:srgbClr val="002060"/>
              </a:solidFill>
            </a:endParaRPr>
          </a:p>
          <a:p>
            <a:pPr>
              <a:buFont typeface="Arial" panose="020B0604020202020204" pitchFamily="34" charset="0"/>
              <a:buChar char="•"/>
            </a:pPr>
            <a:r>
              <a:rPr lang="vi-VN" sz="2400" dirty="0">
                <a:solidFill>
                  <a:srgbClr val="002060"/>
                </a:solidFill>
              </a:rPr>
              <a:t>Có cảm giác gộm tay</a:t>
            </a:r>
          </a:p>
          <a:p>
            <a:pPr>
              <a:buFont typeface="Arial" panose="020B0604020202020204" pitchFamily="34" charset="0"/>
              <a:buChar char="•"/>
            </a:pPr>
            <a:r>
              <a:rPr lang="vi-VN" sz="2400" dirty="0">
                <a:solidFill>
                  <a:srgbClr val="002060"/>
                </a:solidFill>
              </a:rPr>
              <a:t>Không thể tạo thành khối, các hạt rời rạc</a:t>
            </a:r>
            <a:endParaRPr lang="en-US" sz="2400" dirty="0">
              <a:solidFill>
                <a:srgbClr val="002060"/>
              </a:solidFill>
            </a:endParaRPr>
          </a:p>
        </p:txBody>
      </p:sp>
      <p:pic>
        <p:nvPicPr>
          <p:cNvPr id="22" name="Picture 21">
            <a:extLst>
              <a:ext uri="{FF2B5EF4-FFF2-40B4-BE49-F238E27FC236}">
                <a16:creationId xmlns:a16="http://schemas.microsoft.com/office/drawing/2014/main" id="{61FAD126-B691-4611-803C-27C5D1772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075" y="1004346"/>
            <a:ext cx="2985672" cy="3134808"/>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40098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2"/>
          <p:cNvSpPr txBox="1">
            <a:spLocks noGrp="1"/>
          </p:cNvSpPr>
          <p:nvPr>
            <p:ph type="title"/>
          </p:nvPr>
        </p:nvSpPr>
        <p:spPr>
          <a:xfrm>
            <a:off x="4831654" y="1897737"/>
            <a:ext cx="4084668" cy="641100"/>
          </a:xfrm>
          <a:prstGeom prst="rect">
            <a:avLst/>
          </a:prstGeom>
        </p:spPr>
        <p:txBody>
          <a:bodyPr spcFirstLastPara="1" wrap="square" lIns="91425" tIns="91425" rIns="91425" bIns="91425" anchor="b" anchorCtr="0">
            <a:noAutofit/>
          </a:bodyPr>
          <a:lstStyle/>
          <a:p>
            <a:r>
              <a:rPr lang="vi-VN" sz="2400" b="1" i="1" dirty="0">
                <a:solidFill>
                  <a:schemeClr val="tx1"/>
                </a:solidFill>
                <a:latin typeface="+mj-lt"/>
              </a:rPr>
              <a:t>Phương pháp xác định nhanh</a:t>
            </a:r>
            <a:br>
              <a:rPr lang="en-US" sz="2400" b="1" i="1" dirty="0">
                <a:solidFill>
                  <a:schemeClr val="tx1"/>
                </a:solidFill>
                <a:latin typeface="+mj-lt"/>
              </a:rPr>
            </a:br>
            <a:endParaRPr sz="2400" i="1" dirty="0">
              <a:solidFill>
                <a:schemeClr val="tx1"/>
              </a:solidFill>
              <a:latin typeface="+mj-lt"/>
            </a:endParaRPr>
          </a:p>
        </p:txBody>
      </p:sp>
      <p:sp>
        <p:nvSpPr>
          <p:cNvPr id="273" name="Google Shape;273;p22"/>
          <p:cNvSpPr txBox="1">
            <a:spLocks noGrp="1"/>
          </p:cNvSpPr>
          <p:nvPr>
            <p:ph type="body" idx="1"/>
          </p:nvPr>
        </p:nvSpPr>
        <p:spPr>
          <a:xfrm>
            <a:off x="4572000" y="2100135"/>
            <a:ext cx="3998226" cy="1912800"/>
          </a:xfrm>
          <a:prstGeom prst="rect">
            <a:avLst/>
          </a:prstGeom>
        </p:spPr>
        <p:txBody>
          <a:bodyPr spcFirstLastPara="1" wrap="square" lIns="91425" tIns="91425" rIns="91425" bIns="91425" anchor="t" anchorCtr="0">
            <a:noAutofit/>
          </a:bodyPr>
          <a:lstStyle/>
          <a:p>
            <a:pPr marL="101600" indent="0">
              <a:buNone/>
            </a:pPr>
            <a:r>
              <a:rPr lang="vi-VN" sz="2800" dirty="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THỊT</a:t>
            </a:r>
          </a:p>
          <a:p>
            <a:pPr indent="-457200">
              <a:buFont typeface="Arial" panose="020B0604020202020204" pitchFamily="34" charset="0"/>
              <a:buChar char="•"/>
            </a:pPr>
            <a:r>
              <a:rPr lang="vi-VN" sz="2800" dirty="0">
                <a:solidFill>
                  <a:srgbClr val="002060"/>
                </a:solidFill>
                <a:latin typeface="Times New Roman" panose="02020603050405020304" pitchFamily="18" charset="0"/>
                <a:cs typeface="Times New Roman" panose="02020603050405020304" pitchFamily="18" charset="0"/>
              </a:rPr>
              <a:t>Không cộm tay</a:t>
            </a:r>
          </a:p>
          <a:p>
            <a:pPr indent="-457200">
              <a:buFont typeface="Arial" panose="020B0604020202020204" pitchFamily="34" charset="0"/>
              <a:buChar char="•"/>
            </a:pPr>
            <a:r>
              <a:rPr lang="vi-VN" sz="2800" dirty="0">
                <a:solidFill>
                  <a:srgbClr val="002060"/>
                </a:solidFill>
                <a:latin typeface="Times New Roman" panose="02020603050405020304" pitchFamily="18" charset="0"/>
                <a:cs typeface="Times New Roman" panose="02020603050405020304" pitchFamily="18" charset="0"/>
              </a:rPr>
              <a:t>Khi ướt không trơn dẻo, có hình dạng và không bị rơi ra khi bóp</a:t>
            </a:r>
          </a:p>
          <a:p>
            <a:pPr marL="101600" indent="0">
              <a:buNone/>
            </a:pPr>
            <a:endParaRPr lang="vi-VN" sz="2800" dirty="0">
              <a:solidFill>
                <a:srgbClr val="002060"/>
              </a:solidFill>
            </a:endParaRPr>
          </a:p>
          <a:p>
            <a:pPr marL="0" lvl="0" indent="0" algn="l" rtl="0">
              <a:spcBef>
                <a:spcPts val="600"/>
              </a:spcBef>
              <a:spcAft>
                <a:spcPts val="0"/>
              </a:spcAft>
              <a:buNone/>
            </a:pPr>
            <a:endParaRPr lang="vi-VN" dirty="0">
              <a:solidFill>
                <a:srgbClr val="002060"/>
              </a:solidFill>
            </a:endParaRPr>
          </a:p>
        </p:txBody>
      </p:sp>
      <p:sp>
        <p:nvSpPr>
          <p:cNvPr id="275" name="Google Shape;275;p2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16</a:t>
            </a:fld>
            <a:endParaRPr/>
          </a:p>
        </p:txBody>
      </p:sp>
      <p:sp>
        <p:nvSpPr>
          <p:cNvPr id="6" name="Title 1">
            <a:extLst>
              <a:ext uri="{FF2B5EF4-FFF2-40B4-BE49-F238E27FC236}">
                <a16:creationId xmlns:a16="http://schemas.microsoft.com/office/drawing/2014/main" id="{0DDAB13E-4681-4251-A5DD-D7A63C08EAFB}"/>
              </a:ext>
            </a:extLst>
          </p:cNvPr>
          <p:cNvSpPr txBox="1">
            <a:spLocks/>
          </p:cNvSpPr>
          <p:nvPr/>
        </p:nvSpPr>
        <p:spPr>
          <a:xfrm>
            <a:off x="4034322" y="1635389"/>
            <a:ext cx="4960632" cy="48044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1pPr>
            <a:lvl2pPr marR="0" lvl="1"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2pPr>
            <a:lvl3pPr marR="0" lvl="2"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3pPr>
            <a:lvl4pPr marR="0" lvl="3"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4pPr>
            <a:lvl5pPr marR="0" lvl="4"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5pPr>
            <a:lvl6pPr marR="0" lvl="5"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6pPr>
            <a:lvl7pPr marR="0" lvl="6"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7pPr>
            <a:lvl8pPr marR="0" lvl="7"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8pPr>
            <a:lvl9pPr marR="0" lvl="8"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9pPr>
          </a:lstStyle>
          <a:p>
            <a:r>
              <a:rPr lang="vi-VN" sz="2400" b="1" dirty="0">
                <a:solidFill>
                  <a:schemeClr val="tx1"/>
                </a:solidFill>
                <a:latin typeface="+mj-lt"/>
              </a:rPr>
              <a:t>Phương pháp xác định thành phần cơ giới đất</a:t>
            </a:r>
            <a:br>
              <a:rPr lang="en-US" sz="2400" dirty="0">
                <a:solidFill>
                  <a:schemeClr val="tx1"/>
                </a:solidFill>
                <a:latin typeface="+mj-lt"/>
              </a:rPr>
            </a:br>
            <a:endParaRPr lang="en-US" sz="2400" dirty="0">
              <a:solidFill>
                <a:schemeClr val="tx1"/>
              </a:solidFill>
              <a:latin typeface="+mj-lt"/>
            </a:endParaRPr>
          </a:p>
        </p:txBody>
      </p:sp>
      <p:grpSp>
        <p:nvGrpSpPr>
          <p:cNvPr id="8" name="Group 7">
            <a:extLst>
              <a:ext uri="{FF2B5EF4-FFF2-40B4-BE49-F238E27FC236}">
                <a16:creationId xmlns:a16="http://schemas.microsoft.com/office/drawing/2014/main" id="{22F12DDD-5F17-4279-9B05-12CB4DBCCD43}"/>
              </a:ext>
            </a:extLst>
          </p:cNvPr>
          <p:cNvGrpSpPr/>
          <p:nvPr/>
        </p:nvGrpSpPr>
        <p:grpSpPr>
          <a:xfrm>
            <a:off x="0" y="-1"/>
            <a:ext cx="2296538" cy="694691"/>
            <a:chOff x="1488" y="0"/>
            <a:chExt cx="2902148" cy="926254"/>
          </a:xfrm>
          <a:solidFill>
            <a:schemeClr val="accent4"/>
          </a:solidFill>
        </p:grpSpPr>
        <p:sp>
          <p:nvSpPr>
            <p:cNvPr id="9" name="Arrow: Pentagon 8">
              <a:extLst>
                <a:ext uri="{FF2B5EF4-FFF2-40B4-BE49-F238E27FC236}">
                  <a16:creationId xmlns:a16="http://schemas.microsoft.com/office/drawing/2014/main" id="{15A702A6-7430-4927-B264-E473DB5AD1E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10" name="Arrow: Pentagon 4">
              <a:extLst>
                <a:ext uri="{FF2B5EF4-FFF2-40B4-BE49-F238E27FC236}">
                  <a16:creationId xmlns:a16="http://schemas.microsoft.com/office/drawing/2014/main" id="{8075F6A1-9056-44F4-B447-966891D452E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11" name="Group 10">
            <a:extLst>
              <a:ext uri="{FF2B5EF4-FFF2-40B4-BE49-F238E27FC236}">
                <a16:creationId xmlns:a16="http://schemas.microsoft.com/office/drawing/2014/main" id="{D71462E6-D2C9-435B-9E2E-1825C25416AC}"/>
              </a:ext>
            </a:extLst>
          </p:cNvPr>
          <p:cNvGrpSpPr/>
          <p:nvPr/>
        </p:nvGrpSpPr>
        <p:grpSpPr>
          <a:xfrm>
            <a:off x="1952964" y="9581"/>
            <a:ext cx="2425202" cy="763747"/>
            <a:chOff x="1912065" y="-30417"/>
            <a:chExt cx="2902148" cy="1018329"/>
          </a:xfrm>
        </p:grpSpPr>
        <p:sp>
          <p:nvSpPr>
            <p:cNvPr id="12" name="Arrow: Chevron 11">
              <a:extLst>
                <a:ext uri="{FF2B5EF4-FFF2-40B4-BE49-F238E27FC236}">
                  <a16:creationId xmlns:a16="http://schemas.microsoft.com/office/drawing/2014/main" id="{4C8EFDC1-F44C-482B-B6CC-7F67EDE008F0}"/>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6">
              <a:extLst>
                <a:ext uri="{FF2B5EF4-FFF2-40B4-BE49-F238E27FC236}">
                  <a16:creationId xmlns:a16="http://schemas.microsoft.com/office/drawing/2014/main" id="{8934FFAC-2D12-4FEA-AAC5-A505F17F945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4" name="Group 13">
            <a:extLst>
              <a:ext uri="{FF2B5EF4-FFF2-40B4-BE49-F238E27FC236}">
                <a16:creationId xmlns:a16="http://schemas.microsoft.com/office/drawing/2014/main" id="{4500DE47-330E-4163-809C-EE90687E3BB0}"/>
              </a:ext>
            </a:extLst>
          </p:cNvPr>
          <p:cNvGrpSpPr/>
          <p:nvPr/>
        </p:nvGrpSpPr>
        <p:grpSpPr>
          <a:xfrm>
            <a:off x="4034592" y="4791"/>
            <a:ext cx="2616862" cy="768537"/>
            <a:chOff x="4218027" y="-50312"/>
            <a:chExt cx="2902148" cy="1024716"/>
          </a:xfrm>
        </p:grpSpPr>
        <p:sp>
          <p:nvSpPr>
            <p:cNvPr id="15" name="Arrow: Chevron 14">
              <a:extLst>
                <a:ext uri="{FF2B5EF4-FFF2-40B4-BE49-F238E27FC236}">
                  <a16:creationId xmlns:a16="http://schemas.microsoft.com/office/drawing/2014/main" id="{B4BBF3E4-6C84-49F9-9411-6D04EA1A845D}"/>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8">
              <a:extLst>
                <a:ext uri="{FF2B5EF4-FFF2-40B4-BE49-F238E27FC236}">
                  <a16:creationId xmlns:a16="http://schemas.microsoft.com/office/drawing/2014/main" id="{E1D72F3A-3071-459D-92FE-001EC707D8DC}"/>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7" name="Group 16">
            <a:extLst>
              <a:ext uri="{FF2B5EF4-FFF2-40B4-BE49-F238E27FC236}">
                <a16:creationId xmlns:a16="http://schemas.microsoft.com/office/drawing/2014/main" id="{D862130C-5582-4B75-810A-395C74AA42D3}"/>
              </a:ext>
            </a:extLst>
          </p:cNvPr>
          <p:cNvGrpSpPr/>
          <p:nvPr/>
        </p:nvGrpSpPr>
        <p:grpSpPr>
          <a:xfrm>
            <a:off x="6299460" y="0"/>
            <a:ext cx="2616862" cy="751205"/>
            <a:chOff x="6787002" y="-45625"/>
            <a:chExt cx="2902148" cy="1001606"/>
          </a:xfrm>
        </p:grpSpPr>
        <p:sp>
          <p:nvSpPr>
            <p:cNvPr id="18" name="Arrow: Chevron 17">
              <a:extLst>
                <a:ext uri="{FF2B5EF4-FFF2-40B4-BE49-F238E27FC236}">
                  <a16:creationId xmlns:a16="http://schemas.microsoft.com/office/drawing/2014/main" id="{635DB554-E1C4-46EA-AFE6-7F66C34DDBE6}"/>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Arrow: Chevron 10">
              <a:extLst>
                <a:ext uri="{FF2B5EF4-FFF2-40B4-BE49-F238E27FC236}">
                  <a16:creationId xmlns:a16="http://schemas.microsoft.com/office/drawing/2014/main" id="{67652A90-BE36-4A6B-B011-6D71DE7D3F4F}"/>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pic>
        <p:nvPicPr>
          <p:cNvPr id="20" name="Picture 19">
            <a:extLst>
              <a:ext uri="{FF2B5EF4-FFF2-40B4-BE49-F238E27FC236}">
                <a16:creationId xmlns:a16="http://schemas.microsoft.com/office/drawing/2014/main" id="{768F91F8-86C3-48FE-A7A6-223806965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27" y="1101506"/>
            <a:ext cx="3210894" cy="29404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194743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2"/>
          <p:cNvSpPr txBox="1">
            <a:spLocks noGrp="1"/>
          </p:cNvSpPr>
          <p:nvPr>
            <p:ph type="title"/>
          </p:nvPr>
        </p:nvSpPr>
        <p:spPr>
          <a:xfrm>
            <a:off x="4831654" y="1897737"/>
            <a:ext cx="4084668" cy="641100"/>
          </a:xfrm>
          <a:prstGeom prst="rect">
            <a:avLst/>
          </a:prstGeom>
        </p:spPr>
        <p:txBody>
          <a:bodyPr spcFirstLastPara="1" wrap="square" lIns="91425" tIns="91425" rIns="91425" bIns="91425" anchor="b" anchorCtr="0">
            <a:noAutofit/>
          </a:bodyPr>
          <a:lstStyle/>
          <a:p>
            <a:r>
              <a:rPr lang="vi-VN" sz="2400" b="1" i="1" dirty="0">
                <a:solidFill>
                  <a:schemeClr val="tx1"/>
                </a:solidFill>
                <a:latin typeface="+mj-lt"/>
              </a:rPr>
              <a:t>Phương pháp xác định nhanh</a:t>
            </a:r>
            <a:br>
              <a:rPr lang="en-US" sz="2400" b="1" i="1" dirty="0">
                <a:solidFill>
                  <a:schemeClr val="tx1"/>
                </a:solidFill>
                <a:latin typeface="+mj-lt"/>
              </a:rPr>
            </a:br>
            <a:endParaRPr sz="2400" i="1" dirty="0">
              <a:solidFill>
                <a:schemeClr val="tx1"/>
              </a:solidFill>
              <a:latin typeface="+mj-lt"/>
            </a:endParaRPr>
          </a:p>
        </p:txBody>
      </p:sp>
      <p:sp>
        <p:nvSpPr>
          <p:cNvPr id="273" name="Google Shape;273;p22"/>
          <p:cNvSpPr txBox="1">
            <a:spLocks noGrp="1"/>
          </p:cNvSpPr>
          <p:nvPr>
            <p:ph type="body" idx="1"/>
          </p:nvPr>
        </p:nvSpPr>
        <p:spPr>
          <a:xfrm>
            <a:off x="4658568" y="2115837"/>
            <a:ext cx="4084668" cy="1912800"/>
          </a:xfrm>
          <a:prstGeom prst="rect">
            <a:avLst/>
          </a:prstGeom>
        </p:spPr>
        <p:txBody>
          <a:bodyPr spcFirstLastPara="1" wrap="square" lIns="91425" tIns="91425" rIns="91425" bIns="91425" anchor="t" anchorCtr="0">
            <a:noAutofit/>
          </a:bodyPr>
          <a:lstStyle/>
          <a:p>
            <a:pPr marL="101600" indent="0">
              <a:buNone/>
            </a:pPr>
            <a:r>
              <a:rPr lang="vi-VN" sz="3200" dirty="0">
                <a:ln w="0"/>
                <a:solidFill>
                  <a:srgbClr val="00206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SÉT</a:t>
            </a:r>
          </a:p>
          <a:p>
            <a:pPr>
              <a:buFont typeface="Arial" panose="020B0604020202020204" pitchFamily="34" charset="0"/>
              <a:buChar char="•"/>
            </a:pPr>
            <a:r>
              <a:rPr lang="vi-VN" sz="2400" dirty="0">
                <a:solidFill>
                  <a:srgbClr val="002060"/>
                </a:solidFill>
                <a:latin typeface="Times New Roman" panose="02020603050405020304" pitchFamily="18" charset="0"/>
                <a:cs typeface="Times New Roman" panose="02020603050405020304" pitchFamily="18" charset="0"/>
              </a:rPr>
              <a:t>Ướt thì rất trơn, dẻo, dễ dàng nặn thành hình dạng</a:t>
            </a:r>
          </a:p>
          <a:p>
            <a:pPr>
              <a:buFont typeface="Arial" panose="020B0604020202020204" pitchFamily="34" charset="0"/>
              <a:buChar char="•"/>
            </a:pPr>
            <a:r>
              <a:rPr lang="vi-VN" sz="2400" dirty="0">
                <a:solidFill>
                  <a:srgbClr val="002060"/>
                </a:solidFill>
                <a:latin typeface="Times New Roman" panose="02020603050405020304" pitchFamily="18" charset="0"/>
                <a:cs typeface="Times New Roman" panose="02020603050405020304" pitchFamily="18" charset="0"/>
              </a:rPr>
              <a:t>Dễ kéo dài thành sợi</a:t>
            </a:r>
          </a:p>
          <a:p>
            <a:pPr>
              <a:buFont typeface="Arial" panose="020B0604020202020204" pitchFamily="34" charset="0"/>
              <a:buChar char="•"/>
            </a:pPr>
            <a:r>
              <a:rPr lang="vi-VN" sz="2400" dirty="0">
                <a:solidFill>
                  <a:srgbClr val="002060"/>
                </a:solidFill>
                <a:latin typeface="Times New Roman" panose="02020603050405020304" pitchFamily="18" charset="0"/>
                <a:cs typeface="Times New Roman" panose="02020603050405020304" pitchFamily="18" charset="0"/>
              </a:rPr>
              <a:t>Rất cứng khi khô</a:t>
            </a:r>
          </a:p>
          <a:p>
            <a:pPr marL="342900" lvl="0" indent="-342900" algn="l" rtl="0">
              <a:spcBef>
                <a:spcPts val="600"/>
              </a:spcBef>
              <a:spcAft>
                <a:spcPts val="0"/>
              </a:spcAft>
              <a:buFont typeface="Arial" panose="020B0604020202020204" pitchFamily="34" charset="0"/>
              <a:buChar char="•"/>
            </a:pPr>
            <a:endParaRPr sz="2400" dirty="0">
              <a:solidFill>
                <a:srgbClr val="002060"/>
              </a:solidFill>
            </a:endParaRPr>
          </a:p>
        </p:txBody>
      </p:sp>
      <p:sp>
        <p:nvSpPr>
          <p:cNvPr id="275" name="Google Shape;275;p2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17</a:t>
            </a:fld>
            <a:endParaRPr/>
          </a:p>
        </p:txBody>
      </p:sp>
      <p:sp>
        <p:nvSpPr>
          <p:cNvPr id="6" name="Title 1">
            <a:extLst>
              <a:ext uri="{FF2B5EF4-FFF2-40B4-BE49-F238E27FC236}">
                <a16:creationId xmlns:a16="http://schemas.microsoft.com/office/drawing/2014/main" id="{0DDAB13E-4681-4251-A5DD-D7A63C08EAFB}"/>
              </a:ext>
            </a:extLst>
          </p:cNvPr>
          <p:cNvSpPr txBox="1">
            <a:spLocks/>
          </p:cNvSpPr>
          <p:nvPr/>
        </p:nvSpPr>
        <p:spPr>
          <a:xfrm>
            <a:off x="4034322" y="1635389"/>
            <a:ext cx="4960632" cy="480448"/>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1pPr>
            <a:lvl2pPr marR="0" lvl="1"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2pPr>
            <a:lvl3pPr marR="0" lvl="2"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3pPr>
            <a:lvl4pPr marR="0" lvl="3"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4pPr>
            <a:lvl5pPr marR="0" lvl="4"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5pPr>
            <a:lvl6pPr marR="0" lvl="5"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6pPr>
            <a:lvl7pPr marR="0" lvl="6"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7pPr>
            <a:lvl8pPr marR="0" lvl="7"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8pPr>
            <a:lvl9pPr marR="0" lvl="8" algn="l" rtl="0">
              <a:lnSpc>
                <a:spcPct val="100000"/>
              </a:lnSpc>
              <a:spcBef>
                <a:spcPts val="0"/>
              </a:spcBef>
              <a:spcAft>
                <a:spcPts val="0"/>
              </a:spcAft>
              <a:buClr>
                <a:srgbClr val="617A86"/>
              </a:buClr>
              <a:buSzPts val="1800"/>
              <a:buFont typeface="Nixie One"/>
              <a:buNone/>
              <a:defRPr sz="1800" b="0" i="0" u="none" strike="noStrike" cap="none">
                <a:solidFill>
                  <a:srgbClr val="617A86"/>
                </a:solidFill>
                <a:latin typeface="Nixie One"/>
                <a:ea typeface="Nixie One"/>
                <a:cs typeface="Nixie One"/>
                <a:sym typeface="Nixie One"/>
              </a:defRPr>
            </a:lvl9pPr>
          </a:lstStyle>
          <a:p>
            <a:r>
              <a:rPr lang="vi-VN" sz="2400" b="1" dirty="0">
                <a:solidFill>
                  <a:schemeClr val="tx1"/>
                </a:solidFill>
                <a:latin typeface="+mj-lt"/>
              </a:rPr>
              <a:t>Phương pháp xác định thành phần cơ giới đất</a:t>
            </a:r>
            <a:br>
              <a:rPr lang="en-US" sz="2400" dirty="0">
                <a:solidFill>
                  <a:schemeClr val="tx1"/>
                </a:solidFill>
                <a:latin typeface="+mj-lt"/>
              </a:rPr>
            </a:br>
            <a:endParaRPr lang="en-US" sz="2400" dirty="0">
              <a:solidFill>
                <a:schemeClr val="tx1"/>
              </a:solidFill>
              <a:latin typeface="+mj-lt"/>
            </a:endParaRPr>
          </a:p>
        </p:txBody>
      </p:sp>
      <p:grpSp>
        <p:nvGrpSpPr>
          <p:cNvPr id="8" name="Group 7">
            <a:extLst>
              <a:ext uri="{FF2B5EF4-FFF2-40B4-BE49-F238E27FC236}">
                <a16:creationId xmlns:a16="http://schemas.microsoft.com/office/drawing/2014/main" id="{22F12DDD-5F17-4279-9B05-12CB4DBCCD43}"/>
              </a:ext>
            </a:extLst>
          </p:cNvPr>
          <p:cNvGrpSpPr/>
          <p:nvPr/>
        </p:nvGrpSpPr>
        <p:grpSpPr>
          <a:xfrm>
            <a:off x="0" y="-1"/>
            <a:ext cx="2296538" cy="694691"/>
            <a:chOff x="1488" y="0"/>
            <a:chExt cx="2902148" cy="926254"/>
          </a:xfrm>
          <a:solidFill>
            <a:schemeClr val="accent4"/>
          </a:solidFill>
        </p:grpSpPr>
        <p:sp>
          <p:nvSpPr>
            <p:cNvPr id="9" name="Arrow: Pentagon 8">
              <a:extLst>
                <a:ext uri="{FF2B5EF4-FFF2-40B4-BE49-F238E27FC236}">
                  <a16:creationId xmlns:a16="http://schemas.microsoft.com/office/drawing/2014/main" id="{15A702A6-7430-4927-B264-E473DB5AD1E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10" name="Arrow: Pentagon 4">
              <a:extLst>
                <a:ext uri="{FF2B5EF4-FFF2-40B4-BE49-F238E27FC236}">
                  <a16:creationId xmlns:a16="http://schemas.microsoft.com/office/drawing/2014/main" id="{8075F6A1-9056-44F4-B447-966891D452E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11" name="Group 10">
            <a:extLst>
              <a:ext uri="{FF2B5EF4-FFF2-40B4-BE49-F238E27FC236}">
                <a16:creationId xmlns:a16="http://schemas.microsoft.com/office/drawing/2014/main" id="{D71462E6-D2C9-435B-9E2E-1825C25416AC}"/>
              </a:ext>
            </a:extLst>
          </p:cNvPr>
          <p:cNvGrpSpPr/>
          <p:nvPr/>
        </p:nvGrpSpPr>
        <p:grpSpPr>
          <a:xfrm>
            <a:off x="1952964" y="9581"/>
            <a:ext cx="2425202" cy="763747"/>
            <a:chOff x="1912065" y="-30417"/>
            <a:chExt cx="2902148" cy="1018329"/>
          </a:xfrm>
        </p:grpSpPr>
        <p:sp>
          <p:nvSpPr>
            <p:cNvPr id="12" name="Arrow: Chevron 11">
              <a:extLst>
                <a:ext uri="{FF2B5EF4-FFF2-40B4-BE49-F238E27FC236}">
                  <a16:creationId xmlns:a16="http://schemas.microsoft.com/office/drawing/2014/main" id="{4C8EFDC1-F44C-482B-B6CC-7F67EDE008F0}"/>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6">
              <a:extLst>
                <a:ext uri="{FF2B5EF4-FFF2-40B4-BE49-F238E27FC236}">
                  <a16:creationId xmlns:a16="http://schemas.microsoft.com/office/drawing/2014/main" id="{8934FFAC-2D12-4FEA-AAC5-A505F17F9457}"/>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4" name="Group 13">
            <a:extLst>
              <a:ext uri="{FF2B5EF4-FFF2-40B4-BE49-F238E27FC236}">
                <a16:creationId xmlns:a16="http://schemas.microsoft.com/office/drawing/2014/main" id="{4500DE47-330E-4163-809C-EE90687E3BB0}"/>
              </a:ext>
            </a:extLst>
          </p:cNvPr>
          <p:cNvGrpSpPr/>
          <p:nvPr/>
        </p:nvGrpSpPr>
        <p:grpSpPr>
          <a:xfrm>
            <a:off x="4034592" y="4791"/>
            <a:ext cx="2616862" cy="768537"/>
            <a:chOff x="4218027" y="-50312"/>
            <a:chExt cx="2902148" cy="1024716"/>
          </a:xfrm>
        </p:grpSpPr>
        <p:sp>
          <p:nvSpPr>
            <p:cNvPr id="15" name="Arrow: Chevron 14">
              <a:extLst>
                <a:ext uri="{FF2B5EF4-FFF2-40B4-BE49-F238E27FC236}">
                  <a16:creationId xmlns:a16="http://schemas.microsoft.com/office/drawing/2014/main" id="{B4BBF3E4-6C84-49F9-9411-6D04EA1A845D}"/>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8">
              <a:extLst>
                <a:ext uri="{FF2B5EF4-FFF2-40B4-BE49-F238E27FC236}">
                  <a16:creationId xmlns:a16="http://schemas.microsoft.com/office/drawing/2014/main" id="{E1D72F3A-3071-459D-92FE-001EC707D8DC}"/>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7" name="Group 16">
            <a:extLst>
              <a:ext uri="{FF2B5EF4-FFF2-40B4-BE49-F238E27FC236}">
                <a16:creationId xmlns:a16="http://schemas.microsoft.com/office/drawing/2014/main" id="{D862130C-5582-4B75-810A-395C74AA42D3}"/>
              </a:ext>
            </a:extLst>
          </p:cNvPr>
          <p:cNvGrpSpPr/>
          <p:nvPr/>
        </p:nvGrpSpPr>
        <p:grpSpPr>
          <a:xfrm>
            <a:off x="6299460" y="0"/>
            <a:ext cx="2616862" cy="751205"/>
            <a:chOff x="6787002" y="-45625"/>
            <a:chExt cx="2902148" cy="1001606"/>
          </a:xfrm>
        </p:grpSpPr>
        <p:sp>
          <p:nvSpPr>
            <p:cNvPr id="18" name="Arrow: Chevron 17">
              <a:extLst>
                <a:ext uri="{FF2B5EF4-FFF2-40B4-BE49-F238E27FC236}">
                  <a16:creationId xmlns:a16="http://schemas.microsoft.com/office/drawing/2014/main" id="{635DB554-E1C4-46EA-AFE6-7F66C34DDBE6}"/>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Arrow: Chevron 10">
              <a:extLst>
                <a:ext uri="{FF2B5EF4-FFF2-40B4-BE49-F238E27FC236}">
                  <a16:creationId xmlns:a16="http://schemas.microsoft.com/office/drawing/2014/main" id="{67652A90-BE36-4A6B-B011-6D71DE7D3F4F}"/>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pic>
        <p:nvPicPr>
          <p:cNvPr id="20" name="Picture 19">
            <a:extLst>
              <a:ext uri="{FF2B5EF4-FFF2-40B4-BE49-F238E27FC236}">
                <a16:creationId xmlns:a16="http://schemas.microsoft.com/office/drawing/2014/main" id="{87B32678-3B47-4DE8-9BCF-4F90D2E34F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096" y="1008707"/>
            <a:ext cx="3235226" cy="31260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842647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18</a:t>
            </a:fld>
            <a:endParaRPr/>
          </a:p>
        </p:txBody>
      </p:sp>
      <p:grpSp>
        <p:nvGrpSpPr>
          <p:cNvPr id="19" name="Group 18">
            <a:extLst>
              <a:ext uri="{FF2B5EF4-FFF2-40B4-BE49-F238E27FC236}">
                <a16:creationId xmlns:a16="http://schemas.microsoft.com/office/drawing/2014/main" id="{618612EA-44DA-402C-B703-816B3AA25556}"/>
              </a:ext>
            </a:extLst>
          </p:cNvPr>
          <p:cNvGrpSpPr/>
          <p:nvPr/>
        </p:nvGrpSpPr>
        <p:grpSpPr>
          <a:xfrm>
            <a:off x="0" y="-1"/>
            <a:ext cx="2296538" cy="694691"/>
            <a:chOff x="1488" y="0"/>
            <a:chExt cx="2902148" cy="926254"/>
          </a:xfrm>
          <a:solidFill>
            <a:schemeClr val="accent4"/>
          </a:solidFill>
        </p:grpSpPr>
        <p:sp>
          <p:nvSpPr>
            <p:cNvPr id="20" name="Arrow: Pentagon 19">
              <a:extLst>
                <a:ext uri="{FF2B5EF4-FFF2-40B4-BE49-F238E27FC236}">
                  <a16:creationId xmlns:a16="http://schemas.microsoft.com/office/drawing/2014/main" id="{E6793839-1297-46A8-96A8-DD202949835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21" name="Arrow: Pentagon 4">
              <a:extLst>
                <a:ext uri="{FF2B5EF4-FFF2-40B4-BE49-F238E27FC236}">
                  <a16:creationId xmlns:a16="http://schemas.microsoft.com/office/drawing/2014/main" id="{9AF33CB3-DE15-4696-8B51-59AABDD2F8AE}"/>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22" name="Group 21">
            <a:extLst>
              <a:ext uri="{FF2B5EF4-FFF2-40B4-BE49-F238E27FC236}">
                <a16:creationId xmlns:a16="http://schemas.microsoft.com/office/drawing/2014/main" id="{CA9FBD64-6B76-44B0-9A44-83BCCB3D5B33}"/>
              </a:ext>
            </a:extLst>
          </p:cNvPr>
          <p:cNvGrpSpPr/>
          <p:nvPr/>
        </p:nvGrpSpPr>
        <p:grpSpPr>
          <a:xfrm>
            <a:off x="1952964" y="9581"/>
            <a:ext cx="2425202" cy="763747"/>
            <a:chOff x="1912065" y="-30417"/>
            <a:chExt cx="2902148" cy="1018329"/>
          </a:xfrm>
        </p:grpSpPr>
        <p:sp>
          <p:nvSpPr>
            <p:cNvPr id="23" name="Arrow: Chevron 22">
              <a:extLst>
                <a:ext uri="{FF2B5EF4-FFF2-40B4-BE49-F238E27FC236}">
                  <a16:creationId xmlns:a16="http://schemas.microsoft.com/office/drawing/2014/main" id="{BF701B81-C199-401D-861B-DB5038279CCD}"/>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6">
              <a:extLst>
                <a:ext uri="{FF2B5EF4-FFF2-40B4-BE49-F238E27FC236}">
                  <a16:creationId xmlns:a16="http://schemas.microsoft.com/office/drawing/2014/main" id="{781B38CC-CD03-4CE7-B918-151518F71B42}"/>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25" name="Group 24">
            <a:extLst>
              <a:ext uri="{FF2B5EF4-FFF2-40B4-BE49-F238E27FC236}">
                <a16:creationId xmlns:a16="http://schemas.microsoft.com/office/drawing/2014/main" id="{1211EDEE-9ABA-459D-8086-BF1301731C40}"/>
              </a:ext>
            </a:extLst>
          </p:cNvPr>
          <p:cNvGrpSpPr/>
          <p:nvPr/>
        </p:nvGrpSpPr>
        <p:grpSpPr>
          <a:xfrm>
            <a:off x="4034592" y="4791"/>
            <a:ext cx="2616862" cy="768537"/>
            <a:chOff x="4218027" y="-50312"/>
            <a:chExt cx="2902148" cy="1024716"/>
          </a:xfrm>
        </p:grpSpPr>
        <p:sp>
          <p:nvSpPr>
            <p:cNvPr id="26" name="Arrow: Chevron 25">
              <a:extLst>
                <a:ext uri="{FF2B5EF4-FFF2-40B4-BE49-F238E27FC236}">
                  <a16:creationId xmlns:a16="http://schemas.microsoft.com/office/drawing/2014/main" id="{D1D19490-6342-4EFA-A9C9-E36EFBDFD1A5}"/>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8">
              <a:extLst>
                <a:ext uri="{FF2B5EF4-FFF2-40B4-BE49-F238E27FC236}">
                  <a16:creationId xmlns:a16="http://schemas.microsoft.com/office/drawing/2014/main" id="{5BAB3600-C985-4811-AB0C-03EF674BF01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8" name="Group 27">
            <a:extLst>
              <a:ext uri="{FF2B5EF4-FFF2-40B4-BE49-F238E27FC236}">
                <a16:creationId xmlns:a16="http://schemas.microsoft.com/office/drawing/2014/main" id="{104C416A-F1F0-49A3-BB9B-947FD2CDCC23}"/>
              </a:ext>
            </a:extLst>
          </p:cNvPr>
          <p:cNvGrpSpPr/>
          <p:nvPr/>
        </p:nvGrpSpPr>
        <p:grpSpPr>
          <a:xfrm>
            <a:off x="6299460" y="0"/>
            <a:ext cx="2616862" cy="751205"/>
            <a:chOff x="6787002" y="-45625"/>
            <a:chExt cx="2902148" cy="1001606"/>
          </a:xfrm>
        </p:grpSpPr>
        <p:sp>
          <p:nvSpPr>
            <p:cNvPr id="29" name="Arrow: Chevron 28">
              <a:extLst>
                <a:ext uri="{FF2B5EF4-FFF2-40B4-BE49-F238E27FC236}">
                  <a16:creationId xmlns:a16="http://schemas.microsoft.com/office/drawing/2014/main" id="{11D55344-271F-4D01-8214-5C934561BE4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Arrow: Chevron 10">
              <a:extLst>
                <a:ext uri="{FF2B5EF4-FFF2-40B4-BE49-F238E27FC236}">
                  <a16:creationId xmlns:a16="http://schemas.microsoft.com/office/drawing/2014/main" id="{97EDC0E0-FD0E-4460-8B1C-5FBF4F75DB5E}"/>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51E935E5-5971-4114-80A8-1BCC65E7C5E1}"/>
              </a:ext>
            </a:extLst>
          </p:cNvPr>
          <p:cNvSpPr/>
          <p:nvPr/>
        </p:nvSpPr>
        <p:spPr>
          <a:xfrm>
            <a:off x="587227" y="842384"/>
            <a:ext cx="8137435" cy="954107"/>
          </a:xfrm>
          <a:prstGeom prst="rect">
            <a:avLst/>
          </a:prstGeom>
        </p:spPr>
        <p:txBody>
          <a:bodyPr wrap="square">
            <a:spAutoFit/>
          </a:bodyPr>
          <a:lstStyle/>
          <a:p>
            <a:r>
              <a:rPr lang="vi-VN" sz="2800" b="1" dirty="0">
                <a:solidFill>
                  <a:schemeClr val="tx1"/>
                </a:solidFill>
                <a:latin typeface="+mj-lt"/>
              </a:rPr>
              <a:t>Phương pháp xác định thành phần cơ giới đất</a:t>
            </a:r>
            <a:br>
              <a:rPr lang="en-US" sz="2800" dirty="0">
                <a:solidFill>
                  <a:schemeClr val="tx1"/>
                </a:solidFill>
                <a:latin typeface="+mj-lt"/>
              </a:rPr>
            </a:br>
            <a:endParaRPr lang="en-US" sz="2800" dirty="0">
              <a:solidFill>
                <a:schemeClr val="tx1"/>
              </a:solidFill>
              <a:latin typeface="+mj-lt"/>
            </a:endParaRPr>
          </a:p>
        </p:txBody>
      </p:sp>
      <p:sp>
        <p:nvSpPr>
          <p:cNvPr id="3" name="Rectangle 2">
            <a:extLst>
              <a:ext uri="{FF2B5EF4-FFF2-40B4-BE49-F238E27FC236}">
                <a16:creationId xmlns:a16="http://schemas.microsoft.com/office/drawing/2014/main" id="{E70F6D6D-5351-4ADF-B029-668B433EB5F0}"/>
              </a:ext>
            </a:extLst>
          </p:cNvPr>
          <p:cNvSpPr/>
          <p:nvPr/>
        </p:nvSpPr>
        <p:spPr>
          <a:xfrm>
            <a:off x="1315844" y="1397774"/>
            <a:ext cx="6680200" cy="830997"/>
          </a:xfrm>
          <a:prstGeom prst="rect">
            <a:avLst/>
          </a:prstGeom>
        </p:spPr>
        <p:txBody>
          <a:bodyPr wrap="square">
            <a:spAutoFit/>
          </a:bodyPr>
          <a:lstStyle/>
          <a:p>
            <a:r>
              <a:rPr lang="vi-VN" sz="2400" b="1" i="1" dirty="0">
                <a:latin typeface="+mj-lt"/>
              </a:rPr>
              <a:t>Phương pháp xác định trong phòng thí nghiệm</a:t>
            </a:r>
            <a:endParaRPr lang="en-US" sz="2400" i="1" dirty="0">
              <a:latin typeface="+mj-lt"/>
            </a:endParaRPr>
          </a:p>
          <a:p>
            <a:endParaRPr lang="en-US" sz="2400" b="1" i="1" dirty="0">
              <a:latin typeface="+mj-lt"/>
            </a:endParaRPr>
          </a:p>
        </p:txBody>
      </p:sp>
      <p:sp>
        <p:nvSpPr>
          <p:cNvPr id="4" name="Rectangle 3">
            <a:extLst>
              <a:ext uri="{FF2B5EF4-FFF2-40B4-BE49-F238E27FC236}">
                <a16:creationId xmlns:a16="http://schemas.microsoft.com/office/drawing/2014/main" id="{80734C49-A821-440E-B133-FA9283D5B6D9}"/>
              </a:ext>
            </a:extLst>
          </p:cNvPr>
          <p:cNvSpPr/>
          <p:nvPr/>
        </p:nvSpPr>
        <p:spPr>
          <a:xfrm>
            <a:off x="609549" y="1992792"/>
            <a:ext cx="7537234" cy="2308324"/>
          </a:xfrm>
          <a:prstGeom prst="rect">
            <a:avLst/>
          </a:prstGeom>
        </p:spPr>
        <p:txBody>
          <a:bodyPr wrap="square">
            <a:spAutoFit/>
          </a:bodyPr>
          <a:lstStyle/>
          <a:p>
            <a:pPr marL="457200" indent="-457200">
              <a:buFont typeface="Arial" panose="020B0604020202020204" pitchFamily="34" charset="0"/>
              <a:buChar char="•"/>
            </a:pPr>
            <a:r>
              <a:rPr lang="vi-VN" sz="2400" dirty="0">
                <a:latin typeface="+mj-lt"/>
              </a:rPr>
              <a:t>Bước đầu tiên là phân tán các hạt của mẫu đất trong nước. Thường dùng các hóa chất có tính phân tán mạnh, kèm với động tác lắc mạnh, nhiệt độ cao.</a:t>
            </a:r>
          </a:p>
          <a:p>
            <a:pPr marL="457200" indent="-457200">
              <a:buFont typeface="Arial" panose="020B0604020202020204" pitchFamily="34" charset="0"/>
              <a:buChar char="•"/>
            </a:pPr>
            <a:r>
              <a:rPr lang="vi-VN" sz="2400" dirty="0">
                <a:latin typeface="+mj-lt"/>
              </a:rPr>
              <a:t>Sau khi được phân tán hoàn toàn, các hạt cát được tách bằng rây có kích thước tương ứng, phần thịt và sét được xác định bằng cách áp dụng định luật lắng của Stoke.</a:t>
            </a:r>
            <a:endParaRPr lang="en-US" sz="2400" dirty="0">
              <a:latin typeface="+mj-lt"/>
            </a:endParaRPr>
          </a:p>
        </p:txBody>
      </p:sp>
      <p:pic>
        <p:nvPicPr>
          <p:cNvPr id="18" name="Picture 17">
            <a:extLst>
              <a:ext uri="{FF2B5EF4-FFF2-40B4-BE49-F238E27FC236}">
                <a16:creationId xmlns:a16="http://schemas.microsoft.com/office/drawing/2014/main" id="{DB40D147-7F99-4CBC-BA49-8DB2C7EA79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117" y="1887670"/>
            <a:ext cx="7149566" cy="3081829"/>
          </a:xfrm>
          <a:prstGeom prst="rect">
            <a:avLst/>
          </a:prstGeom>
        </p:spPr>
      </p:pic>
    </p:spTree>
    <p:extLst>
      <p:ext uri="{BB962C8B-B14F-4D97-AF65-F5344CB8AC3E}">
        <p14:creationId xmlns:p14="http://schemas.microsoft.com/office/powerpoint/2010/main" val="49531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19" name="Group 18">
            <a:extLst>
              <a:ext uri="{FF2B5EF4-FFF2-40B4-BE49-F238E27FC236}">
                <a16:creationId xmlns:a16="http://schemas.microsoft.com/office/drawing/2014/main" id="{618612EA-44DA-402C-B703-816B3AA25556}"/>
              </a:ext>
            </a:extLst>
          </p:cNvPr>
          <p:cNvGrpSpPr/>
          <p:nvPr/>
        </p:nvGrpSpPr>
        <p:grpSpPr>
          <a:xfrm>
            <a:off x="0" y="-1"/>
            <a:ext cx="2296538" cy="694691"/>
            <a:chOff x="1488" y="0"/>
            <a:chExt cx="2902148" cy="926254"/>
          </a:xfrm>
          <a:solidFill>
            <a:schemeClr val="accent4"/>
          </a:solidFill>
        </p:grpSpPr>
        <p:sp>
          <p:nvSpPr>
            <p:cNvPr id="20" name="Arrow: Pentagon 19">
              <a:extLst>
                <a:ext uri="{FF2B5EF4-FFF2-40B4-BE49-F238E27FC236}">
                  <a16:creationId xmlns:a16="http://schemas.microsoft.com/office/drawing/2014/main" id="{E6793839-1297-46A8-96A8-DD202949835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21" name="Arrow: Pentagon 4">
              <a:extLst>
                <a:ext uri="{FF2B5EF4-FFF2-40B4-BE49-F238E27FC236}">
                  <a16:creationId xmlns:a16="http://schemas.microsoft.com/office/drawing/2014/main" id="{9AF33CB3-DE15-4696-8B51-59AABDD2F8AE}"/>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22" name="Group 21">
            <a:extLst>
              <a:ext uri="{FF2B5EF4-FFF2-40B4-BE49-F238E27FC236}">
                <a16:creationId xmlns:a16="http://schemas.microsoft.com/office/drawing/2014/main" id="{CA9FBD64-6B76-44B0-9A44-83BCCB3D5B33}"/>
              </a:ext>
            </a:extLst>
          </p:cNvPr>
          <p:cNvGrpSpPr/>
          <p:nvPr/>
        </p:nvGrpSpPr>
        <p:grpSpPr>
          <a:xfrm>
            <a:off x="1952964" y="9581"/>
            <a:ext cx="2425202" cy="763747"/>
            <a:chOff x="1912065" y="-30417"/>
            <a:chExt cx="2902148" cy="1018329"/>
          </a:xfrm>
        </p:grpSpPr>
        <p:sp>
          <p:nvSpPr>
            <p:cNvPr id="23" name="Arrow: Chevron 22">
              <a:extLst>
                <a:ext uri="{FF2B5EF4-FFF2-40B4-BE49-F238E27FC236}">
                  <a16:creationId xmlns:a16="http://schemas.microsoft.com/office/drawing/2014/main" id="{BF701B81-C199-401D-861B-DB5038279CCD}"/>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6">
              <a:extLst>
                <a:ext uri="{FF2B5EF4-FFF2-40B4-BE49-F238E27FC236}">
                  <a16:creationId xmlns:a16="http://schemas.microsoft.com/office/drawing/2014/main" id="{781B38CC-CD03-4CE7-B918-151518F71B42}"/>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25" name="Group 24">
            <a:extLst>
              <a:ext uri="{FF2B5EF4-FFF2-40B4-BE49-F238E27FC236}">
                <a16:creationId xmlns:a16="http://schemas.microsoft.com/office/drawing/2014/main" id="{1211EDEE-9ABA-459D-8086-BF1301731C40}"/>
              </a:ext>
            </a:extLst>
          </p:cNvPr>
          <p:cNvGrpSpPr/>
          <p:nvPr/>
        </p:nvGrpSpPr>
        <p:grpSpPr>
          <a:xfrm>
            <a:off x="4034592" y="4791"/>
            <a:ext cx="2616862" cy="768537"/>
            <a:chOff x="4218027" y="-50312"/>
            <a:chExt cx="2902148" cy="1024716"/>
          </a:xfrm>
        </p:grpSpPr>
        <p:sp>
          <p:nvSpPr>
            <p:cNvPr id="26" name="Arrow: Chevron 25">
              <a:extLst>
                <a:ext uri="{FF2B5EF4-FFF2-40B4-BE49-F238E27FC236}">
                  <a16:creationId xmlns:a16="http://schemas.microsoft.com/office/drawing/2014/main" id="{D1D19490-6342-4EFA-A9C9-E36EFBDFD1A5}"/>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8">
              <a:extLst>
                <a:ext uri="{FF2B5EF4-FFF2-40B4-BE49-F238E27FC236}">
                  <a16:creationId xmlns:a16="http://schemas.microsoft.com/office/drawing/2014/main" id="{5BAB3600-C985-4811-AB0C-03EF674BF01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8" name="Group 27">
            <a:extLst>
              <a:ext uri="{FF2B5EF4-FFF2-40B4-BE49-F238E27FC236}">
                <a16:creationId xmlns:a16="http://schemas.microsoft.com/office/drawing/2014/main" id="{104C416A-F1F0-49A3-BB9B-947FD2CDCC23}"/>
              </a:ext>
            </a:extLst>
          </p:cNvPr>
          <p:cNvGrpSpPr/>
          <p:nvPr/>
        </p:nvGrpSpPr>
        <p:grpSpPr>
          <a:xfrm>
            <a:off x="6299460" y="0"/>
            <a:ext cx="2616862" cy="751205"/>
            <a:chOff x="6787002" y="-45625"/>
            <a:chExt cx="2902148" cy="1001606"/>
          </a:xfrm>
        </p:grpSpPr>
        <p:sp>
          <p:nvSpPr>
            <p:cNvPr id="29" name="Arrow: Chevron 28">
              <a:extLst>
                <a:ext uri="{FF2B5EF4-FFF2-40B4-BE49-F238E27FC236}">
                  <a16:creationId xmlns:a16="http://schemas.microsoft.com/office/drawing/2014/main" id="{11D55344-271F-4D01-8214-5C934561BE4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Arrow: Chevron 10">
              <a:extLst>
                <a:ext uri="{FF2B5EF4-FFF2-40B4-BE49-F238E27FC236}">
                  <a16:creationId xmlns:a16="http://schemas.microsoft.com/office/drawing/2014/main" id="{97EDC0E0-FD0E-4460-8B1C-5FBF4F75DB5E}"/>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EE629D89-3B1A-4805-91BF-E6169073EB7A}"/>
              </a:ext>
            </a:extLst>
          </p:cNvPr>
          <p:cNvSpPr/>
          <p:nvPr/>
        </p:nvSpPr>
        <p:spPr>
          <a:xfrm>
            <a:off x="711150" y="982084"/>
            <a:ext cx="8191500" cy="954107"/>
          </a:xfrm>
          <a:prstGeom prst="rect">
            <a:avLst/>
          </a:prstGeom>
        </p:spPr>
        <p:txBody>
          <a:bodyPr wrap="square">
            <a:spAutoFit/>
          </a:bodyPr>
          <a:lstStyle/>
          <a:p>
            <a:r>
              <a:rPr lang="vi-VN" sz="2700" b="1" dirty="0">
                <a:latin typeface="+mj-lt"/>
              </a:rPr>
              <a:t>Ý nghĩa của việc nghiên cứu thành phần cơ giới đất:</a:t>
            </a:r>
            <a:br>
              <a:rPr lang="en-US" sz="2700" dirty="0">
                <a:latin typeface="+mj-lt"/>
              </a:rPr>
            </a:br>
            <a:endParaRPr lang="en-US" sz="2700" dirty="0">
              <a:latin typeface="+mj-lt"/>
            </a:endParaRPr>
          </a:p>
        </p:txBody>
      </p:sp>
      <p:sp>
        <p:nvSpPr>
          <p:cNvPr id="3" name="Rectangle 2">
            <a:extLst>
              <a:ext uri="{FF2B5EF4-FFF2-40B4-BE49-F238E27FC236}">
                <a16:creationId xmlns:a16="http://schemas.microsoft.com/office/drawing/2014/main" id="{AFE7A05A-92BD-4C5B-B4A0-8DB76470E437}"/>
              </a:ext>
            </a:extLst>
          </p:cNvPr>
          <p:cNvSpPr/>
          <p:nvPr/>
        </p:nvSpPr>
        <p:spPr>
          <a:xfrm>
            <a:off x="812850" y="1581526"/>
            <a:ext cx="7620000" cy="3170099"/>
          </a:xfrm>
          <a:prstGeom prst="rect">
            <a:avLst/>
          </a:prstGeom>
        </p:spPr>
        <p:txBody>
          <a:bodyPr wrap="square">
            <a:spAutoFit/>
          </a:bodyPr>
          <a:lstStyle/>
          <a:p>
            <a:pPr marL="342900" indent="-342900">
              <a:buFont typeface="Arial" panose="020B0604020202020204" pitchFamily="34" charset="0"/>
              <a:buChar char="•"/>
            </a:pPr>
            <a:r>
              <a:rPr lang="vi-VN" sz="2400" dirty="0">
                <a:latin typeface="+mj-lt"/>
              </a:rPr>
              <a:t>Thành phần cơ giới ảnh hưởng mạnh mẽ đến hầu hết các đặc tính vật lý đất và được xem như là nền tảng của các hệ thống phân loại đất.</a:t>
            </a:r>
            <a:endParaRPr lang="en-US" sz="2400" dirty="0">
              <a:latin typeface="+mj-lt"/>
            </a:endParaRPr>
          </a:p>
          <a:p>
            <a:pPr marL="342900" indent="-342900">
              <a:buFont typeface="Arial" panose="020B0604020202020204" pitchFamily="34" charset="0"/>
              <a:buChar char="•"/>
            </a:pPr>
            <a:r>
              <a:rPr lang="vi-VN" sz="2400" dirty="0">
                <a:latin typeface="+mj-lt"/>
              </a:rPr>
              <a:t>Cơ giới đất xác định: khả năng giữ và thoát nước trong đất, mức độ thoáng khí, ảnh hưởng độ phì nhiêu đất đai.</a:t>
            </a:r>
            <a:endParaRPr lang="en-US" sz="2400" dirty="0">
              <a:latin typeface="+mj-lt"/>
            </a:endParaRPr>
          </a:p>
          <a:p>
            <a:r>
              <a:rPr lang="vi-VN" sz="2800" dirty="0">
                <a:latin typeface="+mj-lt"/>
                <a:sym typeface="Wingdings" panose="05000000000000000000" pitchFamily="2" charset="2"/>
              </a:rPr>
              <a:t></a:t>
            </a:r>
            <a:r>
              <a:rPr lang="vi-VN" sz="2800" dirty="0">
                <a:latin typeface="+mj-lt"/>
              </a:rPr>
              <a:t> Nghiên cứu cơ giới đất có ý nghĩa quan trọng trong sản xuất nông nghiệp.</a:t>
            </a:r>
            <a:endParaRPr lang="en-US" sz="2800" dirty="0">
              <a:latin typeface="+mj-lt"/>
            </a:endParaRPr>
          </a:p>
          <a:p>
            <a:endParaRPr lang="en-US" sz="2400" dirty="0">
              <a:latin typeface="+mj-lt"/>
              <a:cs typeface="Times New Roman" panose="02020603050405020304" pitchFamily="18" charset="0"/>
            </a:endParaRPr>
          </a:p>
        </p:txBody>
      </p:sp>
    </p:spTree>
    <p:extLst>
      <p:ext uri="{BB962C8B-B14F-4D97-AF65-F5344CB8AC3E}">
        <p14:creationId xmlns:p14="http://schemas.microsoft.com/office/powerpoint/2010/main" val="4275487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4" name="Google Shape;204;p14"/>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a:t>2</a:t>
            </a:fld>
            <a:endParaRPr/>
          </a:p>
        </p:txBody>
      </p:sp>
      <p:graphicFrame>
        <p:nvGraphicFramePr>
          <p:cNvPr id="9" name="Sơ đồ 17">
            <a:extLst>
              <a:ext uri="{FF2B5EF4-FFF2-40B4-BE49-F238E27FC236}">
                <a16:creationId xmlns:a16="http://schemas.microsoft.com/office/drawing/2014/main" id="{7F0064D0-6D3C-4B4E-B334-DF0E75C337C8}"/>
              </a:ext>
            </a:extLst>
          </p:cNvPr>
          <p:cNvGraphicFramePr/>
          <p:nvPr>
            <p:extLst>
              <p:ext uri="{D42A27DB-BD31-4B8C-83A1-F6EECF244321}">
                <p14:modId xmlns:p14="http://schemas.microsoft.com/office/powerpoint/2010/main" val="2540400766"/>
              </p:ext>
            </p:extLst>
          </p:nvPr>
        </p:nvGraphicFramePr>
        <p:xfrm>
          <a:off x="2273967" y="1043503"/>
          <a:ext cx="5739064" cy="370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body" idx="1"/>
          </p:nvPr>
        </p:nvSpPr>
        <p:spPr>
          <a:xfrm>
            <a:off x="1056648" y="1396294"/>
            <a:ext cx="7160252" cy="2350911"/>
          </a:xfrm>
          <a:prstGeom prst="rect">
            <a:avLst/>
          </a:prstGeom>
        </p:spPr>
        <p:txBody>
          <a:bodyPr spcFirstLastPara="1" wrap="square" lIns="91425" tIns="91425" rIns="91425" bIns="91425" anchor="t" anchorCtr="0">
            <a:noAutofit/>
          </a:bodyPr>
          <a:lstStyle/>
          <a:p>
            <a:pPr marL="76200" indent="0" algn="l">
              <a:buNone/>
            </a:pPr>
            <a:r>
              <a:rPr lang="vi-VN" sz="3200" b="1" dirty="0">
                <a:solidFill>
                  <a:schemeClr val="tx1"/>
                </a:solidFill>
                <a:latin typeface="+mj-lt"/>
              </a:rPr>
              <a:t>Kết cấu đất</a:t>
            </a:r>
          </a:p>
          <a:p>
            <a:pPr marL="0" indent="0">
              <a:buNone/>
            </a:pPr>
            <a:r>
              <a:rPr lang="pt-BR" sz="280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Trong đất, các hạt cơ giới thường không nằm riêng rẽ mà liên kết lại với nhau để tạo thành những đoàn lạp - những cấu trúc riêng biệt </a:t>
            </a:r>
            <a:r>
              <a:rPr lang="vi-VN" sz="280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đó được </a:t>
            </a:r>
            <a:r>
              <a:rPr lang="pt-BR" sz="2800" i="1" dirty="0">
                <a:solidFill>
                  <a:schemeClr val="tx1"/>
                </a:solidFill>
                <a:latin typeface="Times New Roman" panose="02020603050405020304" pitchFamily="18" charset="0"/>
                <a:ea typeface="Tahoma" panose="020B0604030504040204" pitchFamily="34" charset="0"/>
                <a:cs typeface="Times New Roman" panose="02020603050405020304" pitchFamily="18" charset="0"/>
              </a:rPr>
              <a:t>gọi là kết cấu đất.</a:t>
            </a:r>
            <a:br>
              <a:rPr lang="en-US" sz="2800" i="1" dirty="0">
                <a:latin typeface="Times New Roman" panose="02020603050405020304" pitchFamily="18" charset="0"/>
                <a:ea typeface="Tahoma" panose="020B0604030504040204" pitchFamily="34"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a:p>
            <a:pPr marL="0" lvl="0" indent="0" algn="ctr" rtl="0">
              <a:spcBef>
                <a:spcPts val="600"/>
              </a:spcBef>
              <a:spcAft>
                <a:spcPts val="0"/>
              </a:spcAft>
              <a:buNone/>
            </a:pPr>
            <a:endParaRPr dirty="0">
              <a:solidFill>
                <a:schemeClr val="tx1"/>
              </a:solidFill>
              <a:latin typeface="+mj-lt"/>
            </a:endParaRPr>
          </a:p>
        </p:txBody>
      </p:sp>
      <p:sp>
        <p:nvSpPr>
          <p:cNvPr id="227" name="Google Shape;227;p17"/>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16" name="Group 15">
            <a:extLst>
              <a:ext uri="{FF2B5EF4-FFF2-40B4-BE49-F238E27FC236}">
                <a16:creationId xmlns:a16="http://schemas.microsoft.com/office/drawing/2014/main" id="{236AAE4F-A713-4302-ABCC-F18B99272321}"/>
              </a:ext>
            </a:extLst>
          </p:cNvPr>
          <p:cNvGrpSpPr/>
          <p:nvPr/>
        </p:nvGrpSpPr>
        <p:grpSpPr>
          <a:xfrm>
            <a:off x="0" y="17886"/>
            <a:ext cx="2296538" cy="694691"/>
            <a:chOff x="1488" y="0"/>
            <a:chExt cx="2902148" cy="926254"/>
          </a:xfrm>
        </p:grpSpPr>
        <p:sp>
          <p:nvSpPr>
            <p:cNvPr id="17" name="Arrow: Pentagon 16">
              <a:extLst>
                <a:ext uri="{FF2B5EF4-FFF2-40B4-BE49-F238E27FC236}">
                  <a16:creationId xmlns:a16="http://schemas.microsoft.com/office/drawing/2014/main" id="{6C6B7168-5F12-4759-9BAA-2667E006B6E7}"/>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18" name="Arrow: Pentagon 4">
              <a:extLst>
                <a:ext uri="{FF2B5EF4-FFF2-40B4-BE49-F238E27FC236}">
                  <a16:creationId xmlns:a16="http://schemas.microsoft.com/office/drawing/2014/main" id="{F42A0EA7-4A24-46A6-8F29-77493F32176E}"/>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19" name="Group 18">
            <a:extLst>
              <a:ext uri="{FF2B5EF4-FFF2-40B4-BE49-F238E27FC236}">
                <a16:creationId xmlns:a16="http://schemas.microsoft.com/office/drawing/2014/main" id="{26B6A9F3-11D0-4231-A1A4-E3544A3A455B}"/>
              </a:ext>
            </a:extLst>
          </p:cNvPr>
          <p:cNvGrpSpPr/>
          <p:nvPr/>
        </p:nvGrpSpPr>
        <p:grpSpPr>
          <a:xfrm>
            <a:off x="1952964" y="9581"/>
            <a:ext cx="2425202" cy="694691"/>
            <a:chOff x="1912065" y="-30417"/>
            <a:chExt cx="2902148" cy="926254"/>
          </a:xfrm>
        </p:grpSpPr>
        <p:sp>
          <p:nvSpPr>
            <p:cNvPr id="20" name="Arrow: Chevron 19">
              <a:extLst>
                <a:ext uri="{FF2B5EF4-FFF2-40B4-BE49-F238E27FC236}">
                  <a16:creationId xmlns:a16="http://schemas.microsoft.com/office/drawing/2014/main" id="{E42C32D6-A2E4-4E8B-BD5C-0594E6752FAF}"/>
                </a:ext>
              </a:extLst>
            </p:cNvPr>
            <p:cNvSpPr/>
            <p:nvPr/>
          </p:nvSpPr>
          <p:spPr>
            <a:xfrm>
              <a:off x="1912065" y="-30417"/>
              <a:ext cx="2902148" cy="926254"/>
            </a:xfrm>
            <a:prstGeom prst="chevron">
              <a:avLst/>
            </a:prstGeom>
            <a:solidFill>
              <a:schemeClr val="accent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Arrow: Chevron 6">
              <a:extLst>
                <a:ext uri="{FF2B5EF4-FFF2-40B4-BE49-F238E27FC236}">
                  <a16:creationId xmlns:a16="http://schemas.microsoft.com/office/drawing/2014/main" id="{51E9E4FF-5871-4DEE-8F50-8946F8C493A1}"/>
                </a:ext>
              </a:extLst>
            </p:cNvPr>
            <p:cNvSpPr txBox="1"/>
            <p:nvPr/>
          </p:nvSpPr>
          <p:spPr>
            <a:xfrm>
              <a:off x="2323207" y="140817"/>
              <a:ext cx="1908167" cy="708942"/>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tx1"/>
                  </a:solidFill>
                </a:rPr>
                <a:t>II</a:t>
              </a:r>
              <a:r>
                <a:rPr lang="en-US" sz="2025" kern="1200" dirty="0">
                  <a:solidFill>
                    <a:schemeClr val="tx1"/>
                  </a:solidFill>
                </a:rPr>
                <a:t>. </a:t>
              </a:r>
              <a:r>
                <a:rPr lang="vi-VN" sz="2025" kern="1200" dirty="0">
                  <a:solidFill>
                    <a:schemeClr val="tx1"/>
                  </a:solidFill>
                </a:rPr>
                <a:t>KẾT CẤU ĐẤT</a:t>
              </a:r>
              <a:endParaRPr lang="en-US" sz="2025" kern="1200" dirty="0">
                <a:solidFill>
                  <a:schemeClr val="tx1"/>
                </a:solidFill>
              </a:endParaRPr>
            </a:p>
          </p:txBody>
        </p:sp>
      </p:grpSp>
      <p:grpSp>
        <p:nvGrpSpPr>
          <p:cNvPr id="22" name="Group 21">
            <a:extLst>
              <a:ext uri="{FF2B5EF4-FFF2-40B4-BE49-F238E27FC236}">
                <a16:creationId xmlns:a16="http://schemas.microsoft.com/office/drawing/2014/main" id="{D14B2AD4-22D8-4C3F-AEA9-4B04AC6B9A62}"/>
              </a:ext>
            </a:extLst>
          </p:cNvPr>
          <p:cNvGrpSpPr/>
          <p:nvPr/>
        </p:nvGrpSpPr>
        <p:grpSpPr>
          <a:xfrm>
            <a:off x="4034592" y="4791"/>
            <a:ext cx="2616862" cy="768537"/>
            <a:chOff x="4218027" y="-50312"/>
            <a:chExt cx="2902148" cy="1024716"/>
          </a:xfrm>
        </p:grpSpPr>
        <p:sp>
          <p:nvSpPr>
            <p:cNvPr id="23" name="Arrow: Chevron 22">
              <a:extLst>
                <a:ext uri="{FF2B5EF4-FFF2-40B4-BE49-F238E27FC236}">
                  <a16:creationId xmlns:a16="http://schemas.microsoft.com/office/drawing/2014/main" id="{6F3434FB-9F6C-4270-BBF3-D7F5721C197B}"/>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8">
              <a:extLst>
                <a:ext uri="{FF2B5EF4-FFF2-40B4-BE49-F238E27FC236}">
                  <a16:creationId xmlns:a16="http://schemas.microsoft.com/office/drawing/2014/main" id="{6712607E-5B34-4AC5-BCCB-0ED5A4403D67}"/>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5" name="Group 24">
            <a:extLst>
              <a:ext uri="{FF2B5EF4-FFF2-40B4-BE49-F238E27FC236}">
                <a16:creationId xmlns:a16="http://schemas.microsoft.com/office/drawing/2014/main" id="{94BECDD3-B9AD-4684-A731-25E691F83F64}"/>
              </a:ext>
            </a:extLst>
          </p:cNvPr>
          <p:cNvGrpSpPr/>
          <p:nvPr/>
        </p:nvGrpSpPr>
        <p:grpSpPr>
          <a:xfrm>
            <a:off x="6299460" y="0"/>
            <a:ext cx="2616862" cy="751205"/>
            <a:chOff x="6787002" y="-45625"/>
            <a:chExt cx="2902148" cy="1001606"/>
          </a:xfrm>
        </p:grpSpPr>
        <p:sp>
          <p:nvSpPr>
            <p:cNvPr id="26" name="Arrow: Chevron 25">
              <a:extLst>
                <a:ext uri="{FF2B5EF4-FFF2-40B4-BE49-F238E27FC236}">
                  <a16:creationId xmlns:a16="http://schemas.microsoft.com/office/drawing/2014/main" id="{56943FD5-5ACB-4645-BE53-8FAA7C759AC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10">
              <a:extLst>
                <a:ext uri="{FF2B5EF4-FFF2-40B4-BE49-F238E27FC236}">
                  <a16:creationId xmlns:a16="http://schemas.microsoft.com/office/drawing/2014/main" id="{97A2AD96-C627-4555-BC38-4483BBDD8D05}"/>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8" name="Rectangle: Rounded Corners 27">
            <a:extLst>
              <a:ext uri="{FF2B5EF4-FFF2-40B4-BE49-F238E27FC236}">
                <a16:creationId xmlns:a16="http://schemas.microsoft.com/office/drawing/2014/main" id="{D4E90B6B-85CE-44D2-B478-6ACD0775549E}"/>
              </a:ext>
            </a:extLst>
          </p:cNvPr>
          <p:cNvSpPr/>
          <p:nvPr/>
        </p:nvSpPr>
        <p:spPr>
          <a:xfrm>
            <a:off x="1352427" y="3964268"/>
            <a:ext cx="1888222" cy="94991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100" dirty="0"/>
              <a:t>Các phần tử cơ giới</a:t>
            </a:r>
            <a:endParaRPr lang="en-US" sz="2100" dirty="0"/>
          </a:p>
        </p:txBody>
      </p:sp>
      <p:sp>
        <p:nvSpPr>
          <p:cNvPr id="29" name="Rectangle: Rounded Corners 28">
            <a:extLst>
              <a:ext uri="{FF2B5EF4-FFF2-40B4-BE49-F238E27FC236}">
                <a16:creationId xmlns:a16="http://schemas.microsoft.com/office/drawing/2014/main" id="{702C9533-4207-44EE-8639-9414482F2686}"/>
              </a:ext>
            </a:extLst>
          </p:cNvPr>
          <p:cNvSpPr/>
          <p:nvPr/>
        </p:nvSpPr>
        <p:spPr>
          <a:xfrm>
            <a:off x="4184760" y="3955963"/>
            <a:ext cx="1888222" cy="94991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100" dirty="0"/>
              <a:t>Hạt đất</a:t>
            </a:r>
          </a:p>
          <a:p>
            <a:pPr algn="ctr"/>
            <a:r>
              <a:rPr lang="vi-VN" sz="2100" dirty="0"/>
              <a:t>(đoàn lạp)</a:t>
            </a:r>
            <a:endParaRPr lang="en-US" sz="2100" dirty="0"/>
          </a:p>
        </p:txBody>
      </p:sp>
      <p:sp>
        <p:nvSpPr>
          <p:cNvPr id="30" name="Rectangle: Rounded Corners 29">
            <a:extLst>
              <a:ext uri="{FF2B5EF4-FFF2-40B4-BE49-F238E27FC236}">
                <a16:creationId xmlns:a16="http://schemas.microsoft.com/office/drawing/2014/main" id="{3C5FD756-FF32-44D6-8948-D138AEBFABD2}"/>
              </a:ext>
            </a:extLst>
          </p:cNvPr>
          <p:cNvSpPr/>
          <p:nvPr/>
        </p:nvSpPr>
        <p:spPr>
          <a:xfrm>
            <a:off x="6934433" y="3964268"/>
            <a:ext cx="1888222" cy="94991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100" dirty="0"/>
              <a:t>Kết cấu đất</a:t>
            </a:r>
            <a:endParaRPr lang="en-US" sz="2100" dirty="0"/>
          </a:p>
        </p:txBody>
      </p:sp>
      <p:cxnSp>
        <p:nvCxnSpPr>
          <p:cNvPr id="31" name="Straight Arrow Connector 30">
            <a:extLst>
              <a:ext uri="{FF2B5EF4-FFF2-40B4-BE49-F238E27FC236}">
                <a16:creationId xmlns:a16="http://schemas.microsoft.com/office/drawing/2014/main" id="{D899B957-65FC-4C9C-A02F-4C490AB2E177}"/>
              </a:ext>
            </a:extLst>
          </p:cNvPr>
          <p:cNvCxnSpPr>
            <a:cxnSpLocks/>
            <a:stCxn id="28" idx="3"/>
          </p:cNvCxnSpPr>
          <p:nvPr/>
        </p:nvCxnSpPr>
        <p:spPr>
          <a:xfrm>
            <a:off x="3240649" y="4439227"/>
            <a:ext cx="92302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AFC3311-A6ED-4670-8958-1C43EDC66E8A}"/>
              </a:ext>
            </a:extLst>
          </p:cNvPr>
          <p:cNvCxnSpPr>
            <a:cxnSpLocks/>
          </p:cNvCxnSpPr>
          <p:nvPr/>
        </p:nvCxnSpPr>
        <p:spPr>
          <a:xfrm>
            <a:off x="6072982" y="4430921"/>
            <a:ext cx="86145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213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6" name="Google Shape;396;p3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5" name="Group 4">
            <a:extLst>
              <a:ext uri="{FF2B5EF4-FFF2-40B4-BE49-F238E27FC236}">
                <a16:creationId xmlns:a16="http://schemas.microsoft.com/office/drawing/2014/main" id="{99B397F6-2FD9-4CEB-96E9-149AA595A9F1}"/>
              </a:ext>
            </a:extLst>
          </p:cNvPr>
          <p:cNvGrpSpPr/>
          <p:nvPr/>
        </p:nvGrpSpPr>
        <p:grpSpPr>
          <a:xfrm>
            <a:off x="0" y="-17742"/>
            <a:ext cx="2296538" cy="694691"/>
            <a:chOff x="1488" y="0"/>
            <a:chExt cx="2902148" cy="926254"/>
          </a:xfrm>
        </p:grpSpPr>
        <p:sp>
          <p:nvSpPr>
            <p:cNvPr id="6" name="Arrow: Pentagon 5">
              <a:extLst>
                <a:ext uri="{FF2B5EF4-FFF2-40B4-BE49-F238E27FC236}">
                  <a16:creationId xmlns:a16="http://schemas.microsoft.com/office/drawing/2014/main" id="{FCDCF8D3-3477-4629-BC4C-894C3AA670EE}"/>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7" name="Arrow: Pentagon 4">
              <a:extLst>
                <a:ext uri="{FF2B5EF4-FFF2-40B4-BE49-F238E27FC236}">
                  <a16:creationId xmlns:a16="http://schemas.microsoft.com/office/drawing/2014/main" id="{1A140D3F-E0FE-4D44-AE5C-8048485AD09D}"/>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8" name="Group 7">
            <a:extLst>
              <a:ext uri="{FF2B5EF4-FFF2-40B4-BE49-F238E27FC236}">
                <a16:creationId xmlns:a16="http://schemas.microsoft.com/office/drawing/2014/main" id="{69AFC1A1-3EFB-499C-85FE-FF9EB7F497AD}"/>
              </a:ext>
            </a:extLst>
          </p:cNvPr>
          <p:cNvGrpSpPr/>
          <p:nvPr/>
        </p:nvGrpSpPr>
        <p:grpSpPr>
          <a:xfrm>
            <a:off x="1952964" y="-26047"/>
            <a:ext cx="2425202" cy="694691"/>
            <a:chOff x="1912065" y="-30417"/>
            <a:chExt cx="2902148" cy="926254"/>
          </a:xfrm>
        </p:grpSpPr>
        <p:sp>
          <p:nvSpPr>
            <p:cNvPr id="9" name="Arrow: Chevron 8">
              <a:extLst>
                <a:ext uri="{FF2B5EF4-FFF2-40B4-BE49-F238E27FC236}">
                  <a16:creationId xmlns:a16="http://schemas.microsoft.com/office/drawing/2014/main" id="{B789A517-E40C-40E7-8BA2-5D7BB0CA5EF5}"/>
                </a:ext>
              </a:extLst>
            </p:cNvPr>
            <p:cNvSpPr/>
            <p:nvPr/>
          </p:nvSpPr>
          <p:spPr>
            <a:xfrm>
              <a:off x="1912065" y="-30417"/>
              <a:ext cx="2902148" cy="926254"/>
            </a:xfrm>
            <a:prstGeom prst="chevron">
              <a:avLst/>
            </a:prstGeom>
            <a:solidFill>
              <a:schemeClr val="accent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332CB6CC-DD00-4728-ACC7-F5CEB0F404CA}"/>
                </a:ext>
              </a:extLst>
            </p:cNvPr>
            <p:cNvSpPr txBox="1"/>
            <p:nvPr/>
          </p:nvSpPr>
          <p:spPr>
            <a:xfrm>
              <a:off x="2323207" y="140817"/>
              <a:ext cx="1908167" cy="708942"/>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tx1"/>
                  </a:solidFill>
                </a:rPr>
                <a:t>II</a:t>
              </a:r>
              <a:r>
                <a:rPr lang="en-US" sz="2025" kern="1200" dirty="0">
                  <a:solidFill>
                    <a:schemeClr val="tx1"/>
                  </a:solidFill>
                </a:rPr>
                <a:t>. </a:t>
              </a:r>
              <a:r>
                <a:rPr lang="vi-VN" sz="2025" kern="1200" dirty="0">
                  <a:solidFill>
                    <a:schemeClr val="tx1"/>
                  </a:solidFill>
                </a:rPr>
                <a:t>KẾT CẤU ĐẤT</a:t>
              </a:r>
              <a:endParaRPr lang="en-US" sz="2025" kern="1200" dirty="0">
                <a:solidFill>
                  <a:schemeClr val="tx1"/>
                </a:solidFill>
              </a:endParaRPr>
            </a:p>
          </p:txBody>
        </p:sp>
      </p:grpSp>
      <p:grpSp>
        <p:nvGrpSpPr>
          <p:cNvPr id="11" name="Group 10">
            <a:extLst>
              <a:ext uri="{FF2B5EF4-FFF2-40B4-BE49-F238E27FC236}">
                <a16:creationId xmlns:a16="http://schemas.microsoft.com/office/drawing/2014/main" id="{6ADBC034-0DBF-4846-9074-B251FDD411D3}"/>
              </a:ext>
            </a:extLst>
          </p:cNvPr>
          <p:cNvGrpSpPr/>
          <p:nvPr/>
        </p:nvGrpSpPr>
        <p:grpSpPr>
          <a:xfrm>
            <a:off x="4034592" y="-30837"/>
            <a:ext cx="2616862" cy="768537"/>
            <a:chOff x="4218027" y="-50312"/>
            <a:chExt cx="2902148" cy="1024716"/>
          </a:xfrm>
        </p:grpSpPr>
        <p:sp>
          <p:nvSpPr>
            <p:cNvPr id="12" name="Arrow: Chevron 11">
              <a:extLst>
                <a:ext uri="{FF2B5EF4-FFF2-40B4-BE49-F238E27FC236}">
                  <a16:creationId xmlns:a16="http://schemas.microsoft.com/office/drawing/2014/main" id="{2A8C7680-1090-4F53-B4C0-0718F7307484}"/>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D5445834-CD8F-42D6-9A61-C7A336BBA6E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E47E6256-F2D0-4D61-B3F5-644B4A3B4BF7}"/>
              </a:ext>
            </a:extLst>
          </p:cNvPr>
          <p:cNvGrpSpPr/>
          <p:nvPr/>
        </p:nvGrpSpPr>
        <p:grpSpPr>
          <a:xfrm>
            <a:off x="6299460" y="-35628"/>
            <a:ext cx="2616862" cy="751205"/>
            <a:chOff x="6787002" y="-45625"/>
            <a:chExt cx="2902148" cy="1001606"/>
          </a:xfrm>
        </p:grpSpPr>
        <p:sp>
          <p:nvSpPr>
            <p:cNvPr id="15" name="Arrow: Chevron 14">
              <a:extLst>
                <a:ext uri="{FF2B5EF4-FFF2-40B4-BE49-F238E27FC236}">
                  <a16:creationId xmlns:a16="http://schemas.microsoft.com/office/drawing/2014/main" id="{7A2A9AFB-A79E-4EE4-B013-3E41E3F3070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20A2FD11-EA9C-4A7B-AAE2-5E5CAB6B001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pic>
        <p:nvPicPr>
          <p:cNvPr id="17" name="Picture 16" descr="kết cấu dạng phiến">
            <a:extLst>
              <a:ext uri="{FF2B5EF4-FFF2-40B4-BE49-F238E27FC236}">
                <a16:creationId xmlns:a16="http://schemas.microsoft.com/office/drawing/2014/main" id="{0B80534E-6FCA-47CF-A6FF-19BBA20D966C}"/>
              </a:ext>
            </a:extLst>
          </p:cNvPr>
          <p:cNvPicPr/>
          <p:nvPr/>
        </p:nvPicPr>
        <p:blipFill rotWithShape="1">
          <a:blip r:embed="rId3">
            <a:extLst>
              <a:ext uri="{28A0092B-C50C-407E-A947-70E740481C1C}">
                <a14:useLocalDpi xmlns:a14="http://schemas.microsoft.com/office/drawing/2010/main" val="0"/>
              </a:ext>
            </a:extLst>
          </a:blip>
          <a:srcRect l="34334" t="24387" r="57858" b="66738"/>
          <a:stretch/>
        </p:blipFill>
        <p:spPr bwMode="auto">
          <a:xfrm>
            <a:off x="544100" y="762512"/>
            <a:ext cx="2817728" cy="1909172"/>
          </a:xfrm>
          <a:prstGeom prst="rect">
            <a:avLst/>
          </a:prstGeom>
          <a:ln>
            <a:noFill/>
          </a:ln>
          <a:extLst>
            <a:ext uri="{53640926-AAD7-44D8-BBD7-CCE9431645EC}">
              <a14:shadowObscured xmlns:a14="http://schemas.microsoft.com/office/drawing/2010/main"/>
            </a:ext>
          </a:extLst>
        </p:spPr>
      </p:pic>
      <p:sp>
        <p:nvSpPr>
          <p:cNvPr id="18" name="TextBox 17">
            <a:extLst>
              <a:ext uri="{FF2B5EF4-FFF2-40B4-BE49-F238E27FC236}">
                <a16:creationId xmlns:a16="http://schemas.microsoft.com/office/drawing/2014/main" id="{994B2956-F24C-4E02-9CB2-EAC72DED3D43}"/>
              </a:ext>
            </a:extLst>
          </p:cNvPr>
          <p:cNvSpPr txBox="1"/>
          <p:nvPr/>
        </p:nvSpPr>
        <p:spPr>
          <a:xfrm>
            <a:off x="1003926" y="4619179"/>
            <a:ext cx="2585224" cy="400110"/>
          </a:xfrm>
          <a:prstGeom prst="rect">
            <a:avLst/>
          </a:prstGeom>
          <a:noFill/>
        </p:spPr>
        <p:txBody>
          <a:bodyPr wrap="square" rtlCol="0">
            <a:spAutoFit/>
          </a:bodyPr>
          <a:lstStyle/>
          <a:p>
            <a:r>
              <a:rPr lang="vi-VN" sz="2000" dirty="0"/>
              <a:t>Kết cấu dạng cục</a:t>
            </a:r>
            <a:endParaRPr lang="en-US" sz="2000" dirty="0"/>
          </a:p>
        </p:txBody>
      </p:sp>
      <p:pic>
        <p:nvPicPr>
          <p:cNvPr id="19" name="Picture 18">
            <a:extLst>
              <a:ext uri="{FF2B5EF4-FFF2-40B4-BE49-F238E27FC236}">
                <a16:creationId xmlns:a16="http://schemas.microsoft.com/office/drawing/2014/main" id="{F75B51CE-5139-473E-88AD-BE5397B1A772}"/>
              </a:ext>
            </a:extLst>
          </p:cNvPr>
          <p:cNvPicPr/>
          <p:nvPr/>
        </p:nvPicPr>
        <p:blipFill rotWithShape="1">
          <a:blip r:embed="rId3">
            <a:extLst>
              <a:ext uri="{28A0092B-C50C-407E-A947-70E740481C1C}">
                <a14:useLocalDpi xmlns:a14="http://schemas.microsoft.com/office/drawing/2010/main" val="0"/>
              </a:ext>
            </a:extLst>
          </a:blip>
          <a:srcRect l="35335" t="34373" r="50672" b="45384"/>
          <a:stretch/>
        </p:blipFill>
        <p:spPr bwMode="auto">
          <a:xfrm>
            <a:off x="4765910" y="813544"/>
            <a:ext cx="3067100" cy="1593854"/>
          </a:xfrm>
          <a:prstGeom prst="rect">
            <a:avLst/>
          </a:prstGeom>
          <a:ln>
            <a:noFill/>
          </a:ln>
          <a:extLst>
            <a:ext uri="{53640926-AAD7-44D8-BBD7-CCE9431645EC}">
              <a14:shadowObscured xmlns:a14="http://schemas.microsoft.com/office/drawing/2010/main"/>
            </a:ext>
          </a:extLst>
        </p:spPr>
      </p:pic>
      <p:sp>
        <p:nvSpPr>
          <p:cNvPr id="20" name="TextBox 19">
            <a:extLst>
              <a:ext uri="{FF2B5EF4-FFF2-40B4-BE49-F238E27FC236}">
                <a16:creationId xmlns:a16="http://schemas.microsoft.com/office/drawing/2014/main" id="{52579047-0C6C-456D-A74D-DF73731044C2}"/>
              </a:ext>
            </a:extLst>
          </p:cNvPr>
          <p:cNvSpPr txBox="1"/>
          <p:nvPr/>
        </p:nvSpPr>
        <p:spPr>
          <a:xfrm>
            <a:off x="4910478" y="2421950"/>
            <a:ext cx="3481952" cy="400110"/>
          </a:xfrm>
          <a:prstGeom prst="rect">
            <a:avLst/>
          </a:prstGeom>
          <a:noFill/>
        </p:spPr>
        <p:txBody>
          <a:bodyPr wrap="square" rtlCol="0">
            <a:spAutoFit/>
          </a:bodyPr>
          <a:lstStyle/>
          <a:p>
            <a:r>
              <a:rPr lang="vi-VN" sz="2000" dirty="0"/>
              <a:t>Kết cấu dạng lăng trụ</a:t>
            </a:r>
            <a:endParaRPr lang="en-US" sz="2000" dirty="0"/>
          </a:p>
        </p:txBody>
      </p:sp>
      <p:pic>
        <p:nvPicPr>
          <p:cNvPr id="21" name="Picture 20">
            <a:extLst>
              <a:ext uri="{FF2B5EF4-FFF2-40B4-BE49-F238E27FC236}">
                <a16:creationId xmlns:a16="http://schemas.microsoft.com/office/drawing/2014/main" id="{DF1ED61C-C07C-4846-BC07-0F5FC3F68FFE}"/>
              </a:ext>
            </a:extLst>
          </p:cNvPr>
          <p:cNvPicPr/>
          <p:nvPr/>
        </p:nvPicPr>
        <p:blipFill rotWithShape="1">
          <a:blip r:embed="rId3">
            <a:extLst>
              <a:ext uri="{28A0092B-C50C-407E-A947-70E740481C1C}">
                <a14:useLocalDpi xmlns:a14="http://schemas.microsoft.com/office/drawing/2010/main" val="0"/>
              </a:ext>
            </a:extLst>
          </a:blip>
          <a:srcRect l="32888" t="54369" r="48604" b="27675"/>
          <a:stretch/>
        </p:blipFill>
        <p:spPr bwMode="auto">
          <a:xfrm>
            <a:off x="231071" y="2798926"/>
            <a:ext cx="3670276" cy="1761755"/>
          </a:xfrm>
          <a:prstGeom prst="rect">
            <a:avLst/>
          </a:prstGeom>
          <a:ln>
            <a:noFill/>
          </a:ln>
          <a:extLst>
            <a:ext uri="{53640926-AAD7-44D8-BBD7-CCE9431645EC}">
              <a14:shadowObscured xmlns:a14="http://schemas.microsoft.com/office/drawing/2010/main"/>
            </a:ext>
          </a:extLst>
        </p:spPr>
      </p:pic>
      <p:sp>
        <p:nvSpPr>
          <p:cNvPr id="22" name="TextBox 21">
            <a:extLst>
              <a:ext uri="{FF2B5EF4-FFF2-40B4-BE49-F238E27FC236}">
                <a16:creationId xmlns:a16="http://schemas.microsoft.com/office/drawing/2014/main" id="{A1222C38-77A9-4F50-8E48-BD7C9C41C8CC}"/>
              </a:ext>
            </a:extLst>
          </p:cNvPr>
          <p:cNvSpPr txBox="1"/>
          <p:nvPr/>
        </p:nvSpPr>
        <p:spPr>
          <a:xfrm>
            <a:off x="544100" y="2414448"/>
            <a:ext cx="2817728" cy="400110"/>
          </a:xfrm>
          <a:prstGeom prst="rect">
            <a:avLst/>
          </a:prstGeom>
          <a:noFill/>
        </p:spPr>
        <p:txBody>
          <a:bodyPr wrap="square" rtlCol="0">
            <a:spAutoFit/>
          </a:bodyPr>
          <a:lstStyle/>
          <a:p>
            <a:r>
              <a:rPr lang="vi-VN" sz="2000" dirty="0"/>
              <a:t>Kết cấu dạng phiến</a:t>
            </a:r>
            <a:endParaRPr lang="en-US" sz="2000" dirty="0"/>
          </a:p>
        </p:txBody>
      </p:sp>
      <p:pic>
        <p:nvPicPr>
          <p:cNvPr id="23" name="Picture 22">
            <a:extLst>
              <a:ext uri="{FF2B5EF4-FFF2-40B4-BE49-F238E27FC236}">
                <a16:creationId xmlns:a16="http://schemas.microsoft.com/office/drawing/2014/main" id="{0F4A32B4-ED61-4FCD-8132-3E91A25301BA}"/>
              </a:ext>
            </a:extLst>
          </p:cNvPr>
          <p:cNvPicPr/>
          <p:nvPr/>
        </p:nvPicPr>
        <p:blipFill rotWithShape="1">
          <a:blip r:embed="rId3">
            <a:extLst>
              <a:ext uri="{28A0092B-C50C-407E-A947-70E740481C1C}">
                <a14:useLocalDpi xmlns:a14="http://schemas.microsoft.com/office/drawing/2010/main" val="0"/>
              </a:ext>
            </a:extLst>
          </a:blip>
          <a:srcRect l="34334" t="56585" r="49304" b="28388"/>
          <a:stretch/>
        </p:blipFill>
        <p:spPr bwMode="auto">
          <a:xfrm>
            <a:off x="4803554" y="2746380"/>
            <a:ext cx="2797084" cy="1854030"/>
          </a:xfrm>
          <a:prstGeom prst="rect">
            <a:avLst/>
          </a:prstGeom>
          <a:ln>
            <a:noFill/>
          </a:ln>
          <a:extLst>
            <a:ext uri="{53640926-AAD7-44D8-BBD7-CCE9431645EC}">
              <a14:shadowObscured xmlns:a14="http://schemas.microsoft.com/office/drawing/2010/main"/>
            </a:ext>
          </a:extLst>
        </p:spPr>
      </p:pic>
      <p:sp>
        <p:nvSpPr>
          <p:cNvPr id="24" name="TextBox 23">
            <a:extLst>
              <a:ext uri="{FF2B5EF4-FFF2-40B4-BE49-F238E27FC236}">
                <a16:creationId xmlns:a16="http://schemas.microsoft.com/office/drawing/2014/main" id="{3B803D05-114F-492C-B078-AEF232666878}"/>
              </a:ext>
            </a:extLst>
          </p:cNvPr>
          <p:cNvSpPr txBox="1"/>
          <p:nvPr/>
        </p:nvSpPr>
        <p:spPr>
          <a:xfrm>
            <a:off x="5001445" y="4574046"/>
            <a:ext cx="2916699" cy="400110"/>
          </a:xfrm>
          <a:prstGeom prst="rect">
            <a:avLst/>
          </a:prstGeom>
          <a:noFill/>
        </p:spPr>
        <p:txBody>
          <a:bodyPr wrap="square" rtlCol="0">
            <a:spAutoFit/>
          </a:bodyPr>
          <a:lstStyle/>
          <a:p>
            <a:r>
              <a:rPr lang="vi-VN" sz="2000" dirty="0"/>
              <a:t>Kết cấu dạng khối</a:t>
            </a:r>
            <a:endParaRPr lang="en-US" sz="2000" dirty="0"/>
          </a:p>
        </p:txBody>
      </p:sp>
      <p:sp>
        <p:nvSpPr>
          <p:cNvPr id="25" name="TextBox 24">
            <a:extLst>
              <a:ext uri="{FF2B5EF4-FFF2-40B4-BE49-F238E27FC236}">
                <a16:creationId xmlns:a16="http://schemas.microsoft.com/office/drawing/2014/main" id="{47E17388-7DF7-4157-BFE5-9D4222A577D9}"/>
              </a:ext>
            </a:extLst>
          </p:cNvPr>
          <p:cNvSpPr txBox="1"/>
          <p:nvPr/>
        </p:nvSpPr>
        <p:spPr>
          <a:xfrm>
            <a:off x="704648" y="761556"/>
            <a:ext cx="4778353" cy="523220"/>
          </a:xfrm>
          <a:prstGeom prst="rect">
            <a:avLst/>
          </a:prstGeom>
          <a:noFill/>
        </p:spPr>
        <p:txBody>
          <a:bodyPr wrap="square" rtlCol="0">
            <a:spAutoFit/>
          </a:bodyPr>
          <a:lstStyle/>
          <a:p>
            <a:r>
              <a:rPr lang="vi-VN" sz="2800" dirty="0">
                <a:solidFill>
                  <a:schemeClr val="accent6">
                    <a:lumMod val="75000"/>
                  </a:schemeClr>
                </a:solidFill>
                <a:latin typeface="+mj-lt"/>
              </a:rPr>
              <a:t>Một số dạng kết cấu của đất</a:t>
            </a:r>
            <a:endParaRPr lang="en-US" sz="2800" dirty="0">
              <a:solidFill>
                <a:schemeClr val="accent6">
                  <a:lumMod val="75000"/>
                </a:schemeClr>
              </a:solidFill>
              <a:latin typeface="+mj-lt"/>
            </a:endParaRPr>
          </a:p>
        </p:txBody>
      </p:sp>
    </p:spTree>
    <p:extLst>
      <p:ext uri="{BB962C8B-B14F-4D97-AF65-F5344CB8AC3E}">
        <p14:creationId xmlns:p14="http://schemas.microsoft.com/office/powerpoint/2010/main" val="798380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grpSp>
        <p:nvGrpSpPr>
          <p:cNvPr id="5" name="Group 4">
            <a:extLst>
              <a:ext uri="{FF2B5EF4-FFF2-40B4-BE49-F238E27FC236}">
                <a16:creationId xmlns:a16="http://schemas.microsoft.com/office/drawing/2014/main" id="{99B397F6-2FD9-4CEB-96E9-149AA595A9F1}"/>
              </a:ext>
            </a:extLst>
          </p:cNvPr>
          <p:cNvGrpSpPr/>
          <p:nvPr/>
        </p:nvGrpSpPr>
        <p:grpSpPr>
          <a:xfrm>
            <a:off x="0" y="-17742"/>
            <a:ext cx="2296538" cy="694691"/>
            <a:chOff x="1488" y="0"/>
            <a:chExt cx="2902148" cy="926254"/>
          </a:xfrm>
        </p:grpSpPr>
        <p:sp>
          <p:nvSpPr>
            <p:cNvPr id="6" name="Arrow: Pentagon 5">
              <a:extLst>
                <a:ext uri="{FF2B5EF4-FFF2-40B4-BE49-F238E27FC236}">
                  <a16:creationId xmlns:a16="http://schemas.microsoft.com/office/drawing/2014/main" id="{FCDCF8D3-3477-4629-BC4C-894C3AA670EE}"/>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7" name="Arrow: Pentagon 4">
              <a:extLst>
                <a:ext uri="{FF2B5EF4-FFF2-40B4-BE49-F238E27FC236}">
                  <a16:creationId xmlns:a16="http://schemas.microsoft.com/office/drawing/2014/main" id="{1A140D3F-E0FE-4D44-AE5C-8048485AD09D}"/>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8" name="Group 7">
            <a:extLst>
              <a:ext uri="{FF2B5EF4-FFF2-40B4-BE49-F238E27FC236}">
                <a16:creationId xmlns:a16="http://schemas.microsoft.com/office/drawing/2014/main" id="{69AFC1A1-3EFB-499C-85FE-FF9EB7F497AD}"/>
              </a:ext>
            </a:extLst>
          </p:cNvPr>
          <p:cNvGrpSpPr/>
          <p:nvPr/>
        </p:nvGrpSpPr>
        <p:grpSpPr>
          <a:xfrm>
            <a:off x="1952964" y="-26047"/>
            <a:ext cx="2425202" cy="694691"/>
            <a:chOff x="1912065" y="-30417"/>
            <a:chExt cx="2902148" cy="926254"/>
          </a:xfrm>
        </p:grpSpPr>
        <p:sp>
          <p:nvSpPr>
            <p:cNvPr id="9" name="Arrow: Chevron 8">
              <a:extLst>
                <a:ext uri="{FF2B5EF4-FFF2-40B4-BE49-F238E27FC236}">
                  <a16:creationId xmlns:a16="http://schemas.microsoft.com/office/drawing/2014/main" id="{B789A517-E40C-40E7-8BA2-5D7BB0CA5EF5}"/>
                </a:ext>
              </a:extLst>
            </p:cNvPr>
            <p:cNvSpPr/>
            <p:nvPr/>
          </p:nvSpPr>
          <p:spPr>
            <a:xfrm>
              <a:off x="1912065" y="-30417"/>
              <a:ext cx="2902148" cy="926254"/>
            </a:xfrm>
            <a:prstGeom prst="chevron">
              <a:avLst/>
            </a:prstGeom>
            <a:solidFill>
              <a:schemeClr val="accent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332CB6CC-DD00-4728-ACC7-F5CEB0F404CA}"/>
                </a:ext>
              </a:extLst>
            </p:cNvPr>
            <p:cNvSpPr txBox="1"/>
            <p:nvPr/>
          </p:nvSpPr>
          <p:spPr>
            <a:xfrm>
              <a:off x="2323207" y="140817"/>
              <a:ext cx="1908167" cy="708942"/>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tx1"/>
                  </a:solidFill>
                </a:rPr>
                <a:t>II</a:t>
              </a:r>
              <a:r>
                <a:rPr lang="en-US" sz="2025" kern="1200" dirty="0">
                  <a:solidFill>
                    <a:schemeClr val="tx1"/>
                  </a:solidFill>
                </a:rPr>
                <a:t>. </a:t>
              </a:r>
              <a:r>
                <a:rPr lang="vi-VN" sz="2025" kern="1200" dirty="0">
                  <a:solidFill>
                    <a:schemeClr val="tx1"/>
                  </a:solidFill>
                </a:rPr>
                <a:t>KẾT CẤU ĐẤT</a:t>
              </a:r>
              <a:endParaRPr lang="en-US" sz="2025" kern="1200" dirty="0">
                <a:solidFill>
                  <a:schemeClr val="tx1"/>
                </a:solidFill>
              </a:endParaRPr>
            </a:p>
          </p:txBody>
        </p:sp>
      </p:grpSp>
      <p:grpSp>
        <p:nvGrpSpPr>
          <p:cNvPr id="11" name="Group 10">
            <a:extLst>
              <a:ext uri="{FF2B5EF4-FFF2-40B4-BE49-F238E27FC236}">
                <a16:creationId xmlns:a16="http://schemas.microsoft.com/office/drawing/2014/main" id="{6ADBC034-0DBF-4846-9074-B251FDD411D3}"/>
              </a:ext>
            </a:extLst>
          </p:cNvPr>
          <p:cNvGrpSpPr/>
          <p:nvPr/>
        </p:nvGrpSpPr>
        <p:grpSpPr>
          <a:xfrm>
            <a:off x="4034592" y="-30837"/>
            <a:ext cx="2616862" cy="768537"/>
            <a:chOff x="4218027" y="-50312"/>
            <a:chExt cx="2902148" cy="1024716"/>
          </a:xfrm>
        </p:grpSpPr>
        <p:sp>
          <p:nvSpPr>
            <p:cNvPr id="12" name="Arrow: Chevron 11">
              <a:extLst>
                <a:ext uri="{FF2B5EF4-FFF2-40B4-BE49-F238E27FC236}">
                  <a16:creationId xmlns:a16="http://schemas.microsoft.com/office/drawing/2014/main" id="{2A8C7680-1090-4F53-B4C0-0718F7307484}"/>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D5445834-CD8F-42D6-9A61-C7A336BBA6E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E47E6256-F2D0-4D61-B3F5-644B4A3B4BF7}"/>
              </a:ext>
            </a:extLst>
          </p:cNvPr>
          <p:cNvGrpSpPr/>
          <p:nvPr/>
        </p:nvGrpSpPr>
        <p:grpSpPr>
          <a:xfrm>
            <a:off x="6299460" y="-35628"/>
            <a:ext cx="2616862" cy="751205"/>
            <a:chOff x="6787002" y="-45625"/>
            <a:chExt cx="2902148" cy="1001606"/>
          </a:xfrm>
        </p:grpSpPr>
        <p:sp>
          <p:nvSpPr>
            <p:cNvPr id="15" name="Arrow: Chevron 14">
              <a:extLst>
                <a:ext uri="{FF2B5EF4-FFF2-40B4-BE49-F238E27FC236}">
                  <a16:creationId xmlns:a16="http://schemas.microsoft.com/office/drawing/2014/main" id="{7A2A9AFB-A79E-4EE4-B013-3E41E3F3070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20A2FD11-EA9C-4A7B-AAE2-5E5CAB6B001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ACC2BCA2-9D68-4579-9B61-C3D8E9A2D62C}"/>
              </a:ext>
            </a:extLst>
          </p:cNvPr>
          <p:cNvSpPr/>
          <p:nvPr/>
        </p:nvSpPr>
        <p:spPr>
          <a:xfrm>
            <a:off x="1308100" y="805375"/>
            <a:ext cx="4572000" cy="523220"/>
          </a:xfrm>
          <a:prstGeom prst="rect">
            <a:avLst/>
          </a:prstGeom>
        </p:spPr>
        <p:txBody>
          <a:bodyPr>
            <a:spAutoFit/>
          </a:bodyPr>
          <a:lstStyle/>
          <a:p>
            <a:r>
              <a:rPr lang="vi-VN" sz="2800" b="1" dirty="0">
                <a:latin typeface="+mj-lt"/>
              </a:rPr>
              <a:t>Vai trò của kết cấu đất</a:t>
            </a:r>
            <a:endParaRPr lang="en-US" sz="2800" dirty="0">
              <a:latin typeface="+mj-lt"/>
            </a:endParaRPr>
          </a:p>
        </p:txBody>
      </p:sp>
      <p:sp>
        <p:nvSpPr>
          <p:cNvPr id="18" name="Subtitle 2">
            <a:extLst>
              <a:ext uri="{FF2B5EF4-FFF2-40B4-BE49-F238E27FC236}">
                <a16:creationId xmlns:a16="http://schemas.microsoft.com/office/drawing/2014/main" id="{5382C185-50CB-4F2C-9BA2-1ACB88E36667}"/>
              </a:ext>
            </a:extLst>
          </p:cNvPr>
          <p:cNvSpPr txBox="1">
            <a:spLocks/>
          </p:cNvSpPr>
          <p:nvPr/>
        </p:nvSpPr>
        <p:spPr>
          <a:xfrm>
            <a:off x="1262331" y="1396269"/>
            <a:ext cx="7462331" cy="496997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228600" algn="ctr" rtl="0">
              <a:lnSpc>
                <a:spcPct val="100000"/>
              </a:lnSpc>
              <a:spcBef>
                <a:spcPts val="360"/>
              </a:spcBef>
              <a:spcAft>
                <a:spcPts val="0"/>
              </a:spcAft>
              <a:buClr>
                <a:srgbClr val="A1BECC"/>
              </a:buClr>
              <a:buSzPts val="1600"/>
              <a:buFont typeface="Varela Round"/>
              <a:buNone/>
              <a:defRPr sz="16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algn="l"/>
            <a:r>
              <a:rPr lang="vi-VN" sz="2400" dirty="0">
                <a:solidFill>
                  <a:schemeClr val="tx1"/>
                </a:solidFill>
                <a:latin typeface="+mj-lt"/>
              </a:rPr>
              <a:t>Kết cấu đất ảnh hưởng đến: </a:t>
            </a:r>
          </a:p>
          <a:p>
            <a:pPr marL="976313" indent="-293688" algn="l">
              <a:buFont typeface="Arial" panose="020B0604020202020204" pitchFamily="34" charset="0"/>
              <a:buChar char="•"/>
            </a:pPr>
            <a:r>
              <a:rPr lang="vi-VN" sz="2400" dirty="0">
                <a:solidFill>
                  <a:schemeClr val="tx1"/>
                </a:solidFill>
                <a:latin typeface="+mj-lt"/>
              </a:rPr>
              <a:t>Việc thấm và thoát nước.</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Việc cung cấp nước cho cây trồng.</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Việc hút dưỡng chất của rễ cây.</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Độ thoáng khí.</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Việc phát triển của rễ cây.</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Việc cày bừa và chuẩn bị đất.</a:t>
            </a:r>
            <a:endParaRPr lang="en-US" sz="2400" dirty="0">
              <a:solidFill>
                <a:schemeClr val="tx1"/>
              </a:solidFill>
              <a:latin typeface="+mj-lt"/>
            </a:endParaRPr>
          </a:p>
          <a:p>
            <a:pPr marL="976313" indent="-293688" algn="l">
              <a:buFont typeface="Arial" panose="020B0604020202020204" pitchFamily="34" charset="0"/>
              <a:buChar char="•"/>
            </a:pPr>
            <a:r>
              <a:rPr lang="vi-VN" sz="2400" dirty="0">
                <a:solidFill>
                  <a:schemeClr val="tx1"/>
                </a:solidFill>
                <a:latin typeface="+mj-lt"/>
              </a:rPr>
              <a:t>Việc nẩy mầm và mọc của hạt giống sau khi gieo.</a:t>
            </a:r>
            <a:endParaRPr lang="en-US" sz="2400" dirty="0">
              <a:solidFill>
                <a:schemeClr val="tx1"/>
              </a:solidFill>
              <a:latin typeface="+mj-lt"/>
            </a:endParaRPr>
          </a:p>
          <a:p>
            <a:endParaRPr lang="en-US" sz="1200" dirty="0">
              <a:solidFill>
                <a:schemeClr val="tx1"/>
              </a:solidFill>
            </a:endParaRPr>
          </a:p>
        </p:txBody>
      </p:sp>
    </p:spTree>
    <p:extLst>
      <p:ext uri="{BB962C8B-B14F-4D97-AF65-F5344CB8AC3E}">
        <p14:creationId xmlns:p14="http://schemas.microsoft.com/office/powerpoint/2010/main" val="3590304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6" name="Google Shape;396;p3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5" name="Group 4">
            <a:extLst>
              <a:ext uri="{FF2B5EF4-FFF2-40B4-BE49-F238E27FC236}">
                <a16:creationId xmlns:a16="http://schemas.microsoft.com/office/drawing/2014/main" id="{99B397F6-2FD9-4CEB-96E9-149AA595A9F1}"/>
              </a:ext>
            </a:extLst>
          </p:cNvPr>
          <p:cNvGrpSpPr/>
          <p:nvPr/>
        </p:nvGrpSpPr>
        <p:grpSpPr>
          <a:xfrm>
            <a:off x="0" y="-17742"/>
            <a:ext cx="2296538" cy="694691"/>
            <a:chOff x="1488" y="0"/>
            <a:chExt cx="2902148" cy="926254"/>
          </a:xfrm>
        </p:grpSpPr>
        <p:sp>
          <p:nvSpPr>
            <p:cNvPr id="6" name="Arrow: Pentagon 5">
              <a:extLst>
                <a:ext uri="{FF2B5EF4-FFF2-40B4-BE49-F238E27FC236}">
                  <a16:creationId xmlns:a16="http://schemas.microsoft.com/office/drawing/2014/main" id="{FCDCF8D3-3477-4629-BC4C-894C3AA670EE}"/>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7" name="Arrow: Pentagon 4">
              <a:extLst>
                <a:ext uri="{FF2B5EF4-FFF2-40B4-BE49-F238E27FC236}">
                  <a16:creationId xmlns:a16="http://schemas.microsoft.com/office/drawing/2014/main" id="{1A140D3F-E0FE-4D44-AE5C-8048485AD09D}"/>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8" name="Group 7">
            <a:extLst>
              <a:ext uri="{FF2B5EF4-FFF2-40B4-BE49-F238E27FC236}">
                <a16:creationId xmlns:a16="http://schemas.microsoft.com/office/drawing/2014/main" id="{69AFC1A1-3EFB-499C-85FE-FF9EB7F497AD}"/>
              </a:ext>
            </a:extLst>
          </p:cNvPr>
          <p:cNvGrpSpPr/>
          <p:nvPr/>
        </p:nvGrpSpPr>
        <p:grpSpPr>
          <a:xfrm>
            <a:off x="1952964" y="-26047"/>
            <a:ext cx="2425202" cy="694691"/>
            <a:chOff x="1912065" y="-30417"/>
            <a:chExt cx="2902148" cy="926254"/>
          </a:xfrm>
        </p:grpSpPr>
        <p:sp>
          <p:nvSpPr>
            <p:cNvPr id="9" name="Arrow: Chevron 8">
              <a:extLst>
                <a:ext uri="{FF2B5EF4-FFF2-40B4-BE49-F238E27FC236}">
                  <a16:creationId xmlns:a16="http://schemas.microsoft.com/office/drawing/2014/main" id="{B789A517-E40C-40E7-8BA2-5D7BB0CA5EF5}"/>
                </a:ext>
              </a:extLst>
            </p:cNvPr>
            <p:cNvSpPr/>
            <p:nvPr/>
          </p:nvSpPr>
          <p:spPr>
            <a:xfrm>
              <a:off x="1912065" y="-30417"/>
              <a:ext cx="2902148" cy="926254"/>
            </a:xfrm>
            <a:prstGeom prst="chevron">
              <a:avLst/>
            </a:prstGeom>
            <a:solidFill>
              <a:schemeClr val="accent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332CB6CC-DD00-4728-ACC7-F5CEB0F404CA}"/>
                </a:ext>
              </a:extLst>
            </p:cNvPr>
            <p:cNvSpPr txBox="1"/>
            <p:nvPr/>
          </p:nvSpPr>
          <p:spPr>
            <a:xfrm>
              <a:off x="2323207" y="140817"/>
              <a:ext cx="1908167" cy="708942"/>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tx1"/>
                  </a:solidFill>
                </a:rPr>
                <a:t>II</a:t>
              </a:r>
              <a:r>
                <a:rPr lang="en-US" sz="2025" kern="1200" dirty="0">
                  <a:solidFill>
                    <a:schemeClr val="tx1"/>
                  </a:solidFill>
                </a:rPr>
                <a:t>. </a:t>
              </a:r>
              <a:r>
                <a:rPr lang="vi-VN" sz="2025" kern="1200" dirty="0">
                  <a:solidFill>
                    <a:schemeClr val="tx1"/>
                  </a:solidFill>
                </a:rPr>
                <a:t>KẾT CẤU ĐẤT</a:t>
              </a:r>
              <a:endParaRPr lang="en-US" sz="2025" kern="1200" dirty="0">
                <a:solidFill>
                  <a:schemeClr val="tx1"/>
                </a:solidFill>
              </a:endParaRPr>
            </a:p>
          </p:txBody>
        </p:sp>
      </p:grpSp>
      <p:grpSp>
        <p:nvGrpSpPr>
          <p:cNvPr id="11" name="Group 10">
            <a:extLst>
              <a:ext uri="{FF2B5EF4-FFF2-40B4-BE49-F238E27FC236}">
                <a16:creationId xmlns:a16="http://schemas.microsoft.com/office/drawing/2014/main" id="{6ADBC034-0DBF-4846-9074-B251FDD411D3}"/>
              </a:ext>
            </a:extLst>
          </p:cNvPr>
          <p:cNvGrpSpPr/>
          <p:nvPr/>
        </p:nvGrpSpPr>
        <p:grpSpPr>
          <a:xfrm>
            <a:off x="4034592" y="-30837"/>
            <a:ext cx="2616862" cy="768537"/>
            <a:chOff x="4218027" y="-50312"/>
            <a:chExt cx="2902148" cy="1024716"/>
          </a:xfrm>
        </p:grpSpPr>
        <p:sp>
          <p:nvSpPr>
            <p:cNvPr id="12" name="Arrow: Chevron 11">
              <a:extLst>
                <a:ext uri="{FF2B5EF4-FFF2-40B4-BE49-F238E27FC236}">
                  <a16:creationId xmlns:a16="http://schemas.microsoft.com/office/drawing/2014/main" id="{2A8C7680-1090-4F53-B4C0-0718F7307484}"/>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D5445834-CD8F-42D6-9A61-C7A336BBA6E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E47E6256-F2D0-4D61-B3F5-644B4A3B4BF7}"/>
              </a:ext>
            </a:extLst>
          </p:cNvPr>
          <p:cNvGrpSpPr/>
          <p:nvPr/>
        </p:nvGrpSpPr>
        <p:grpSpPr>
          <a:xfrm>
            <a:off x="6299460" y="-35628"/>
            <a:ext cx="2616862" cy="751205"/>
            <a:chOff x="6787002" y="-45625"/>
            <a:chExt cx="2902148" cy="1001606"/>
          </a:xfrm>
        </p:grpSpPr>
        <p:sp>
          <p:nvSpPr>
            <p:cNvPr id="15" name="Arrow: Chevron 14">
              <a:extLst>
                <a:ext uri="{FF2B5EF4-FFF2-40B4-BE49-F238E27FC236}">
                  <a16:creationId xmlns:a16="http://schemas.microsoft.com/office/drawing/2014/main" id="{7A2A9AFB-A79E-4EE4-B013-3E41E3F3070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20A2FD11-EA9C-4A7B-AAE2-5E5CAB6B001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BA554E9F-90E5-4FCF-BD67-B789D9630B76}"/>
              </a:ext>
            </a:extLst>
          </p:cNvPr>
          <p:cNvSpPr/>
          <p:nvPr/>
        </p:nvSpPr>
        <p:spPr>
          <a:xfrm>
            <a:off x="1156021" y="866127"/>
            <a:ext cx="6463629" cy="523220"/>
          </a:xfrm>
          <a:prstGeom prst="rect">
            <a:avLst/>
          </a:prstGeom>
        </p:spPr>
        <p:txBody>
          <a:bodyPr wrap="none">
            <a:spAutoFit/>
          </a:bodyPr>
          <a:lstStyle/>
          <a:p>
            <a:r>
              <a:rPr lang="vi-VN" sz="2800" b="1" dirty="0">
                <a:latin typeface="+mj-lt"/>
              </a:rPr>
              <a:t>Những nguyên nhân làm mất kết cấu đất</a:t>
            </a:r>
            <a:endParaRPr lang="en-US" sz="2800" dirty="0">
              <a:latin typeface="+mj-lt"/>
            </a:endParaRPr>
          </a:p>
        </p:txBody>
      </p:sp>
      <p:sp>
        <p:nvSpPr>
          <p:cNvPr id="17" name="Subtitle 2">
            <a:extLst>
              <a:ext uri="{FF2B5EF4-FFF2-40B4-BE49-F238E27FC236}">
                <a16:creationId xmlns:a16="http://schemas.microsoft.com/office/drawing/2014/main" id="{86A8EF2A-C50F-4261-9807-65078F37E82E}"/>
              </a:ext>
            </a:extLst>
          </p:cNvPr>
          <p:cNvSpPr txBox="1">
            <a:spLocks/>
          </p:cNvSpPr>
          <p:nvPr/>
        </p:nvSpPr>
        <p:spPr>
          <a:xfrm>
            <a:off x="-397633" y="1517773"/>
            <a:ext cx="9570935" cy="401406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228600" algn="ctr" rtl="0">
              <a:lnSpc>
                <a:spcPct val="100000"/>
              </a:lnSpc>
              <a:spcBef>
                <a:spcPts val="360"/>
              </a:spcBef>
              <a:spcAft>
                <a:spcPts val="0"/>
              </a:spcAft>
              <a:buClr>
                <a:srgbClr val="A1BECC"/>
              </a:buClr>
              <a:buSzPts val="1600"/>
              <a:buFont typeface="Varela Round"/>
              <a:buNone/>
              <a:defRPr sz="1600" b="0" i="0" u="none" strike="noStrike" cap="none">
                <a:solidFill>
                  <a:srgbClr val="617A86"/>
                </a:solidFill>
                <a:latin typeface="Varela Round"/>
                <a:ea typeface="Varela Round"/>
                <a:cs typeface="Varela Round"/>
                <a:sym typeface="Varela Round"/>
              </a:defRPr>
            </a:lvl1pPr>
            <a:lvl2pPr marL="914400" marR="0" lvl="1"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2pPr>
            <a:lvl3pPr marL="1371600" marR="0" lvl="2"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3pPr>
            <a:lvl4pPr marL="1828800" marR="0" lvl="3"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4pPr>
            <a:lvl5pPr marL="2286000" marR="0" lvl="4"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5pPr>
            <a:lvl6pPr marL="2743200" marR="0" lvl="5"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6pPr>
            <a:lvl7pPr marL="3200400" marR="0" lvl="6"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7pPr>
            <a:lvl8pPr marL="3657600" marR="0" lvl="7"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8pPr>
            <a:lvl9pPr marL="4114800" marR="0" lvl="8" indent="-381000" algn="l" rtl="0">
              <a:lnSpc>
                <a:spcPct val="100000"/>
              </a:lnSpc>
              <a:spcBef>
                <a:spcPts val="0"/>
              </a:spcBef>
              <a:spcAft>
                <a:spcPts val="0"/>
              </a:spcAft>
              <a:buClr>
                <a:srgbClr val="A1BECC"/>
              </a:buClr>
              <a:buSzPts val="2400"/>
              <a:buFont typeface="Varela Round"/>
              <a:buChar char="■"/>
              <a:defRPr sz="2400" b="0" i="0" u="none" strike="noStrike" cap="none">
                <a:solidFill>
                  <a:srgbClr val="617A86"/>
                </a:solidFill>
                <a:latin typeface="Varela Round"/>
                <a:ea typeface="Varela Round"/>
                <a:cs typeface="Varela Round"/>
                <a:sym typeface="Varela Round"/>
              </a:defRPr>
            </a:lvl9pPr>
          </a:lstStyle>
          <a:p>
            <a:pPr lvl="1" indent="-457200">
              <a:lnSpc>
                <a:spcPct val="110000"/>
              </a:lnSpc>
              <a:buFont typeface="Wingdings" panose="05000000000000000000" pitchFamily="2" charset="2"/>
              <a:buChar char="v"/>
            </a:pPr>
            <a:r>
              <a:rPr lang="vi-VN" sz="2200" i="1" u="sng" dirty="0">
                <a:solidFill>
                  <a:schemeClr val="tx1"/>
                </a:solidFill>
                <a:latin typeface="+mj-lt"/>
              </a:rPr>
              <a:t>Cơ học</a:t>
            </a:r>
            <a:r>
              <a:rPr lang="vi-VN" sz="2200" dirty="0">
                <a:solidFill>
                  <a:schemeClr val="tx1"/>
                </a:solidFill>
                <a:latin typeface="+mj-lt"/>
              </a:rPr>
              <a:t>: xảy ra trong quá trình canh tác, trâu bò, máy móc, thường xuyên tác động lên lớp đất tầng mặt </a:t>
            </a:r>
            <a:r>
              <a:rPr lang="vi-VN" sz="2200" dirty="0">
                <a:solidFill>
                  <a:schemeClr val="tx1"/>
                </a:solidFill>
                <a:latin typeface="+mj-lt"/>
                <a:sym typeface="Wingdings" panose="05000000000000000000" pitchFamily="2" charset="2"/>
              </a:rPr>
              <a:t></a:t>
            </a:r>
            <a:r>
              <a:rPr lang="vi-VN" sz="2200" dirty="0">
                <a:solidFill>
                  <a:schemeClr val="tx1"/>
                </a:solidFill>
                <a:latin typeface="+mj-lt"/>
              </a:rPr>
              <a:t> phá vỡ các cấu trúc của hạt kết.</a:t>
            </a:r>
          </a:p>
          <a:p>
            <a:pPr lvl="1">
              <a:lnSpc>
                <a:spcPct val="110000"/>
              </a:lnSpc>
            </a:pPr>
            <a:endParaRPr lang="en-US" sz="2200" dirty="0">
              <a:solidFill>
                <a:schemeClr val="tx1"/>
              </a:solidFill>
              <a:latin typeface="+mj-lt"/>
            </a:endParaRPr>
          </a:p>
          <a:p>
            <a:pPr lvl="1" indent="-457200">
              <a:lnSpc>
                <a:spcPct val="110000"/>
              </a:lnSpc>
              <a:buFont typeface="Wingdings" panose="05000000000000000000" pitchFamily="2" charset="2"/>
              <a:buChar char="v"/>
            </a:pPr>
            <a:r>
              <a:rPr lang="vi-VN" sz="2200" i="1" u="sng" dirty="0">
                <a:solidFill>
                  <a:schemeClr val="tx1"/>
                </a:solidFill>
                <a:latin typeface="+mj-lt"/>
              </a:rPr>
              <a:t>Lý-hoá học</a:t>
            </a:r>
            <a:r>
              <a:rPr lang="vi-VN" sz="2200" dirty="0">
                <a:solidFill>
                  <a:schemeClr val="tx1"/>
                </a:solidFill>
                <a:latin typeface="+mj-lt"/>
              </a:rPr>
              <a:t>: thay thế Ca</a:t>
            </a:r>
            <a:r>
              <a:rPr lang="vi-VN" sz="2200" baseline="30000" dirty="0">
                <a:solidFill>
                  <a:schemeClr val="tx1"/>
                </a:solidFill>
                <a:latin typeface="+mj-lt"/>
              </a:rPr>
              <a:t>2+</a:t>
            </a:r>
            <a:r>
              <a:rPr lang="vi-VN" sz="2200" dirty="0">
                <a:solidFill>
                  <a:schemeClr val="tx1"/>
                </a:solidFill>
                <a:latin typeface="+mj-lt"/>
              </a:rPr>
              <a:t> của phức hệ keo đất bằng các ion hoá trị I trong dung dịch đất </a:t>
            </a:r>
            <a:r>
              <a:rPr lang="vi-VN" sz="2200" dirty="0">
                <a:solidFill>
                  <a:schemeClr val="tx1"/>
                </a:solidFill>
                <a:latin typeface="+mj-lt"/>
                <a:sym typeface="Wingdings" panose="05000000000000000000" pitchFamily="2" charset="2"/>
              </a:rPr>
              <a:t> </a:t>
            </a:r>
            <a:r>
              <a:rPr lang="vi-VN" sz="2200" dirty="0">
                <a:solidFill>
                  <a:schemeClr val="tx1"/>
                </a:solidFill>
                <a:latin typeface="+mj-lt"/>
              </a:rPr>
              <a:t>kết cấu đất bị phá vỡ.</a:t>
            </a:r>
            <a:endParaRPr lang="en-US" sz="2200" dirty="0">
              <a:solidFill>
                <a:schemeClr val="tx1"/>
              </a:solidFill>
              <a:latin typeface="+mj-lt"/>
            </a:endParaRPr>
          </a:p>
          <a:p>
            <a:pPr>
              <a:lnSpc>
                <a:spcPct val="110000"/>
              </a:lnSpc>
            </a:pPr>
            <a:r>
              <a:rPr lang="vi-VN" sz="2200" dirty="0">
                <a:solidFill>
                  <a:schemeClr val="tx1"/>
                </a:solidFill>
                <a:latin typeface="+mj-lt"/>
              </a:rPr>
              <a:t>Mùn – Ca  + (NH</a:t>
            </a:r>
            <a:r>
              <a:rPr lang="vi-VN" sz="2200" baseline="-25000" dirty="0">
                <a:solidFill>
                  <a:schemeClr val="tx1"/>
                </a:solidFill>
                <a:latin typeface="+mj-lt"/>
              </a:rPr>
              <a:t>4</a:t>
            </a:r>
            <a:r>
              <a:rPr lang="vi-VN" sz="2200" dirty="0">
                <a:solidFill>
                  <a:schemeClr val="tx1"/>
                </a:solidFill>
                <a:latin typeface="+mj-lt"/>
              </a:rPr>
              <a:t>)</a:t>
            </a:r>
            <a:r>
              <a:rPr lang="vi-VN" sz="2200" baseline="-25000" dirty="0">
                <a:solidFill>
                  <a:schemeClr val="tx1"/>
                </a:solidFill>
                <a:latin typeface="+mj-lt"/>
              </a:rPr>
              <a:t>2</a:t>
            </a:r>
            <a:r>
              <a:rPr lang="vi-VN" sz="2200" dirty="0">
                <a:solidFill>
                  <a:schemeClr val="tx1"/>
                </a:solidFill>
                <a:latin typeface="+mj-lt"/>
              </a:rPr>
              <a:t>SO</a:t>
            </a:r>
            <a:r>
              <a:rPr lang="vi-VN" sz="2200" baseline="-25000" dirty="0">
                <a:solidFill>
                  <a:schemeClr val="tx1"/>
                </a:solidFill>
                <a:latin typeface="+mj-lt"/>
              </a:rPr>
              <a:t>4</a:t>
            </a:r>
            <a:r>
              <a:rPr lang="vi-VN" sz="2200" dirty="0">
                <a:solidFill>
                  <a:schemeClr val="tx1"/>
                </a:solidFill>
                <a:latin typeface="+mj-lt"/>
              </a:rPr>
              <a:t> </a:t>
            </a:r>
            <a:r>
              <a:rPr lang="vi-VN" sz="2200" dirty="0">
                <a:solidFill>
                  <a:schemeClr val="tx1"/>
                </a:solidFill>
                <a:latin typeface="+mj-lt"/>
                <a:sym typeface="Wingdings" panose="05000000000000000000" pitchFamily="2" charset="2"/>
              </a:rPr>
              <a:t></a:t>
            </a:r>
            <a:r>
              <a:rPr lang="vi-VN" sz="2200" dirty="0">
                <a:solidFill>
                  <a:schemeClr val="tx1"/>
                </a:solidFill>
                <a:latin typeface="+mj-lt"/>
              </a:rPr>
              <a:t> Mùn – 2NH</a:t>
            </a:r>
            <a:r>
              <a:rPr lang="vi-VN" sz="2200" baseline="-25000" dirty="0">
                <a:solidFill>
                  <a:schemeClr val="tx1"/>
                </a:solidFill>
                <a:latin typeface="+mj-lt"/>
              </a:rPr>
              <a:t>4</a:t>
            </a:r>
            <a:r>
              <a:rPr lang="vi-VN" sz="2200" dirty="0">
                <a:solidFill>
                  <a:schemeClr val="tx1"/>
                </a:solidFill>
                <a:latin typeface="+mj-lt"/>
              </a:rPr>
              <a:t> + CaSO</a:t>
            </a:r>
            <a:r>
              <a:rPr lang="vi-VN" sz="2200" baseline="-25000" dirty="0">
                <a:solidFill>
                  <a:schemeClr val="tx1"/>
                </a:solidFill>
                <a:latin typeface="+mj-lt"/>
              </a:rPr>
              <a:t>4</a:t>
            </a:r>
            <a:endParaRPr lang="en-US" sz="2200" dirty="0">
              <a:solidFill>
                <a:schemeClr val="tx1"/>
              </a:solidFill>
              <a:latin typeface="+mj-lt"/>
            </a:endParaRPr>
          </a:p>
          <a:p>
            <a:pPr algn="l">
              <a:lnSpc>
                <a:spcPct val="110000"/>
              </a:lnSpc>
            </a:pPr>
            <a:r>
              <a:rPr lang="vi-VN" sz="2200" dirty="0">
                <a:solidFill>
                  <a:schemeClr val="tx1"/>
                </a:solidFill>
                <a:latin typeface="+mj-lt"/>
              </a:rPr>
              <a:t>					     (kém</a:t>
            </a:r>
            <a:r>
              <a:rPr lang="vi-VN" sz="2200" baseline="-25000" dirty="0">
                <a:solidFill>
                  <a:schemeClr val="tx1"/>
                </a:solidFill>
                <a:latin typeface="+mj-lt"/>
              </a:rPr>
              <a:t> </a:t>
            </a:r>
            <a:r>
              <a:rPr lang="vi-VN" sz="2200" dirty="0">
                <a:solidFill>
                  <a:schemeClr val="tx1"/>
                </a:solidFill>
                <a:latin typeface="+mj-lt"/>
              </a:rPr>
              <a:t>bền, dễ bị rửa trôi)</a:t>
            </a:r>
            <a:endParaRPr lang="en-US" sz="2200" dirty="0">
              <a:solidFill>
                <a:schemeClr val="tx1"/>
              </a:solidFill>
              <a:latin typeface="+mj-lt"/>
            </a:endParaRPr>
          </a:p>
          <a:p>
            <a:pPr algn="l"/>
            <a:endParaRPr lang="en-US" sz="2200" dirty="0">
              <a:solidFill>
                <a:schemeClr val="tx1"/>
              </a:solidFill>
              <a:latin typeface="+mj-lt"/>
            </a:endParaRPr>
          </a:p>
        </p:txBody>
      </p:sp>
      <p:sp>
        <p:nvSpPr>
          <p:cNvPr id="3" name="Rectangle 2">
            <a:extLst>
              <a:ext uri="{FF2B5EF4-FFF2-40B4-BE49-F238E27FC236}">
                <a16:creationId xmlns:a16="http://schemas.microsoft.com/office/drawing/2014/main" id="{6DC1C629-8F8F-4264-9AE0-6580B92A30D1}"/>
              </a:ext>
            </a:extLst>
          </p:cNvPr>
          <p:cNvSpPr/>
          <p:nvPr/>
        </p:nvSpPr>
        <p:spPr>
          <a:xfrm>
            <a:off x="-388941" y="1557783"/>
            <a:ext cx="8724662" cy="1927066"/>
          </a:xfrm>
          <a:prstGeom prst="rect">
            <a:avLst/>
          </a:prstGeom>
        </p:spPr>
        <p:txBody>
          <a:bodyPr wrap="square">
            <a:spAutoFit/>
          </a:bodyPr>
          <a:lstStyle/>
          <a:p>
            <a:pPr marL="914400" lvl="1" indent="-457200">
              <a:lnSpc>
                <a:spcPct val="110000"/>
              </a:lnSpc>
              <a:buFont typeface="Wingdings" panose="05000000000000000000" pitchFamily="2" charset="2"/>
              <a:buChar char="v"/>
            </a:pPr>
            <a:r>
              <a:rPr lang="vi-VN" sz="2200" i="1" u="sng" dirty="0">
                <a:latin typeface="+mj-lt"/>
              </a:rPr>
              <a:t>Sinh học</a:t>
            </a:r>
            <a:r>
              <a:rPr lang="vi-VN" sz="2200" dirty="0">
                <a:latin typeface="+mj-lt"/>
              </a:rPr>
              <a:t>:</a:t>
            </a:r>
          </a:p>
          <a:p>
            <a:pPr marL="914400" lvl="1" indent="-457200">
              <a:lnSpc>
                <a:spcPct val="110000"/>
              </a:lnSpc>
              <a:buFont typeface="Arial" panose="020B0604020202020204" pitchFamily="34" charset="0"/>
              <a:buChar char="•"/>
            </a:pPr>
            <a:r>
              <a:rPr lang="vi-VN" sz="2200" dirty="0">
                <a:latin typeface="+mj-lt"/>
              </a:rPr>
              <a:t>Vi sinh vật sẽ tiến hành phân huỷ các hợp chất mùn lấy dinh dưỡng và làm cho đất trở nên nghèo mùn.</a:t>
            </a:r>
          </a:p>
          <a:p>
            <a:pPr marL="914400" lvl="1" indent="-457200">
              <a:lnSpc>
                <a:spcPct val="110000"/>
              </a:lnSpc>
              <a:buFont typeface="Arial" panose="020B0604020202020204" pitchFamily="34" charset="0"/>
              <a:buChar char="•"/>
            </a:pPr>
            <a:r>
              <a:rPr lang="vi-VN" sz="2200" dirty="0">
                <a:latin typeface="+mj-lt"/>
              </a:rPr>
              <a:t>Các sinh vật giải phóng khí CO</a:t>
            </a:r>
            <a:r>
              <a:rPr lang="vi-VN" sz="2200" baseline="-25000" dirty="0">
                <a:latin typeface="+mj-lt"/>
              </a:rPr>
              <a:t>2 </a:t>
            </a:r>
            <a:r>
              <a:rPr lang="vi-VN" sz="2200" dirty="0">
                <a:latin typeface="+mj-lt"/>
              </a:rPr>
              <a:t>hay acid hữu cơ làm cho các hợp chất Ca dễ bị hoà tan và rửa trôi.</a:t>
            </a:r>
            <a:endParaRPr lang="en-US" sz="2200" dirty="0">
              <a:latin typeface="+mj-lt"/>
            </a:endParaRPr>
          </a:p>
        </p:txBody>
      </p:sp>
    </p:spTree>
    <p:extLst>
      <p:ext uri="{BB962C8B-B14F-4D97-AF65-F5344CB8AC3E}">
        <p14:creationId xmlns:p14="http://schemas.microsoft.com/office/powerpoint/2010/main" val="239820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arn(inVertical)">
                                      <p:cBhvr>
                                        <p:cTn id="7" dur="500"/>
                                        <p:tgtEl>
                                          <p:spTgt spid="17">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7">
                                            <p:txEl>
                                              <p:pRg st="2" end="2"/>
                                            </p:txEl>
                                          </p:spTgt>
                                        </p:tgtEl>
                                        <p:attrNameLst>
                                          <p:attrName>style.visibility</p:attrName>
                                        </p:attrNameLst>
                                      </p:cBhvr>
                                      <p:to>
                                        <p:strVal val="visible"/>
                                      </p:to>
                                    </p:set>
                                    <p:animEffect transition="in" filter="barn(inVertical)">
                                      <p:cBhvr>
                                        <p:cTn id="10" dur="500"/>
                                        <p:tgtEl>
                                          <p:spTgt spid="17">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7">
                                            <p:txEl>
                                              <p:pRg st="3" end="3"/>
                                            </p:txEl>
                                          </p:spTgt>
                                        </p:tgtEl>
                                        <p:attrNameLst>
                                          <p:attrName>style.visibility</p:attrName>
                                        </p:attrNameLst>
                                      </p:cBhvr>
                                      <p:to>
                                        <p:strVal val="visible"/>
                                      </p:to>
                                    </p:set>
                                    <p:animEffect transition="in" filter="barn(inVertical)">
                                      <p:cBhvr>
                                        <p:cTn id="13" dur="500"/>
                                        <p:tgtEl>
                                          <p:spTgt spid="17">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7">
                                            <p:txEl>
                                              <p:pRg st="4" end="4"/>
                                            </p:txEl>
                                          </p:spTgt>
                                        </p:tgtEl>
                                        <p:attrNameLst>
                                          <p:attrName>style.visibility</p:attrName>
                                        </p:attrNameLst>
                                      </p:cBhvr>
                                      <p:to>
                                        <p:strVal val="visible"/>
                                      </p:to>
                                    </p:set>
                                    <p:animEffect transition="in" filter="barn(inVertical)">
                                      <p:cBhvr>
                                        <p:cTn id="16" dur="500"/>
                                        <p:tgtEl>
                                          <p:spTgt spid="17">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xit" presetSubtype="10" fill="hold" nodeType="clickEffect">
                                  <p:stCondLst>
                                    <p:cond delay="0"/>
                                  </p:stCondLst>
                                  <p:childTnLst>
                                    <p:animEffect transition="out" filter="checkerboard(across)">
                                      <p:cBhvr>
                                        <p:cTn id="20" dur="500"/>
                                        <p:tgtEl>
                                          <p:spTgt spid="17">
                                            <p:txEl>
                                              <p:pRg st="0" end="0"/>
                                            </p:txEl>
                                          </p:spTgt>
                                        </p:tgtEl>
                                      </p:cBhvr>
                                    </p:animEffect>
                                    <p:set>
                                      <p:cBhvr>
                                        <p:cTn id="21" dur="1" fill="hold">
                                          <p:stCondLst>
                                            <p:cond delay="499"/>
                                          </p:stCondLst>
                                        </p:cTn>
                                        <p:tgtEl>
                                          <p:spTgt spid="17">
                                            <p:txEl>
                                              <p:pRg st="0" end="0"/>
                                            </p:txEl>
                                          </p:spTgt>
                                        </p:tgtEl>
                                        <p:attrNameLst>
                                          <p:attrName>style.visibility</p:attrName>
                                        </p:attrNameLst>
                                      </p:cBhvr>
                                      <p:to>
                                        <p:strVal val="hidden"/>
                                      </p:to>
                                    </p:set>
                                  </p:childTnLst>
                                </p:cTn>
                              </p:par>
                              <p:par>
                                <p:cTn id="22" presetID="5" presetClass="exit" presetSubtype="10" fill="hold" nodeType="withEffect">
                                  <p:stCondLst>
                                    <p:cond delay="0"/>
                                  </p:stCondLst>
                                  <p:childTnLst>
                                    <p:animEffect transition="out" filter="checkerboard(across)">
                                      <p:cBhvr>
                                        <p:cTn id="23" dur="500"/>
                                        <p:tgtEl>
                                          <p:spTgt spid="17">
                                            <p:txEl>
                                              <p:pRg st="2" end="2"/>
                                            </p:txEl>
                                          </p:spTgt>
                                        </p:tgtEl>
                                      </p:cBhvr>
                                    </p:animEffect>
                                    <p:set>
                                      <p:cBhvr>
                                        <p:cTn id="24" dur="1" fill="hold">
                                          <p:stCondLst>
                                            <p:cond delay="499"/>
                                          </p:stCondLst>
                                        </p:cTn>
                                        <p:tgtEl>
                                          <p:spTgt spid="17">
                                            <p:txEl>
                                              <p:pRg st="2" end="2"/>
                                            </p:txEl>
                                          </p:spTgt>
                                        </p:tgtEl>
                                        <p:attrNameLst>
                                          <p:attrName>style.visibility</p:attrName>
                                        </p:attrNameLst>
                                      </p:cBhvr>
                                      <p:to>
                                        <p:strVal val="hidden"/>
                                      </p:to>
                                    </p:set>
                                  </p:childTnLst>
                                </p:cTn>
                              </p:par>
                              <p:par>
                                <p:cTn id="25" presetID="5" presetClass="exit" presetSubtype="10" fill="hold" nodeType="withEffect">
                                  <p:stCondLst>
                                    <p:cond delay="0"/>
                                  </p:stCondLst>
                                  <p:childTnLst>
                                    <p:animEffect transition="out" filter="checkerboard(across)">
                                      <p:cBhvr>
                                        <p:cTn id="26" dur="500"/>
                                        <p:tgtEl>
                                          <p:spTgt spid="17">
                                            <p:txEl>
                                              <p:pRg st="3" end="3"/>
                                            </p:txEl>
                                          </p:spTgt>
                                        </p:tgtEl>
                                      </p:cBhvr>
                                    </p:animEffect>
                                    <p:set>
                                      <p:cBhvr>
                                        <p:cTn id="27" dur="1" fill="hold">
                                          <p:stCondLst>
                                            <p:cond delay="499"/>
                                          </p:stCondLst>
                                        </p:cTn>
                                        <p:tgtEl>
                                          <p:spTgt spid="17">
                                            <p:txEl>
                                              <p:pRg st="3" end="3"/>
                                            </p:txEl>
                                          </p:spTgt>
                                        </p:tgtEl>
                                        <p:attrNameLst>
                                          <p:attrName>style.visibility</p:attrName>
                                        </p:attrNameLst>
                                      </p:cBhvr>
                                      <p:to>
                                        <p:strVal val="hidden"/>
                                      </p:to>
                                    </p:set>
                                  </p:childTnLst>
                                </p:cTn>
                              </p:par>
                              <p:par>
                                <p:cTn id="28" presetID="5" presetClass="exit" presetSubtype="10" fill="hold" nodeType="withEffect">
                                  <p:stCondLst>
                                    <p:cond delay="0"/>
                                  </p:stCondLst>
                                  <p:childTnLst>
                                    <p:animEffect transition="out" filter="checkerboard(across)">
                                      <p:cBhvr>
                                        <p:cTn id="29" dur="500"/>
                                        <p:tgtEl>
                                          <p:spTgt spid="17">
                                            <p:txEl>
                                              <p:pRg st="4" end="4"/>
                                            </p:txEl>
                                          </p:spTgt>
                                        </p:tgtEl>
                                      </p:cBhvr>
                                    </p:animEffect>
                                    <p:set>
                                      <p:cBhvr>
                                        <p:cTn id="30" dur="1" fill="hold">
                                          <p:stCondLst>
                                            <p:cond delay="499"/>
                                          </p:stCondLst>
                                        </p:cTn>
                                        <p:tgtEl>
                                          <p:spTgt spid="17">
                                            <p:txEl>
                                              <p:pRg st="4" end="4"/>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6" name="Google Shape;396;p32"/>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5" name="Group 4">
            <a:extLst>
              <a:ext uri="{FF2B5EF4-FFF2-40B4-BE49-F238E27FC236}">
                <a16:creationId xmlns:a16="http://schemas.microsoft.com/office/drawing/2014/main" id="{99B397F6-2FD9-4CEB-96E9-149AA595A9F1}"/>
              </a:ext>
            </a:extLst>
          </p:cNvPr>
          <p:cNvGrpSpPr/>
          <p:nvPr/>
        </p:nvGrpSpPr>
        <p:grpSpPr>
          <a:xfrm>
            <a:off x="0" y="-17742"/>
            <a:ext cx="2296538" cy="694691"/>
            <a:chOff x="1488" y="0"/>
            <a:chExt cx="2902148" cy="926254"/>
          </a:xfrm>
        </p:grpSpPr>
        <p:sp>
          <p:nvSpPr>
            <p:cNvPr id="6" name="Arrow: Pentagon 5">
              <a:extLst>
                <a:ext uri="{FF2B5EF4-FFF2-40B4-BE49-F238E27FC236}">
                  <a16:creationId xmlns:a16="http://schemas.microsoft.com/office/drawing/2014/main" id="{FCDCF8D3-3477-4629-BC4C-894C3AA670EE}"/>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7" name="Arrow: Pentagon 4">
              <a:extLst>
                <a:ext uri="{FF2B5EF4-FFF2-40B4-BE49-F238E27FC236}">
                  <a16:creationId xmlns:a16="http://schemas.microsoft.com/office/drawing/2014/main" id="{1A140D3F-E0FE-4D44-AE5C-8048485AD09D}"/>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8" name="Group 7">
            <a:extLst>
              <a:ext uri="{FF2B5EF4-FFF2-40B4-BE49-F238E27FC236}">
                <a16:creationId xmlns:a16="http://schemas.microsoft.com/office/drawing/2014/main" id="{69AFC1A1-3EFB-499C-85FE-FF9EB7F497AD}"/>
              </a:ext>
            </a:extLst>
          </p:cNvPr>
          <p:cNvGrpSpPr/>
          <p:nvPr/>
        </p:nvGrpSpPr>
        <p:grpSpPr>
          <a:xfrm>
            <a:off x="1952964" y="-26047"/>
            <a:ext cx="2425202" cy="694691"/>
            <a:chOff x="1912065" y="-30417"/>
            <a:chExt cx="2902148" cy="926254"/>
          </a:xfrm>
        </p:grpSpPr>
        <p:sp>
          <p:nvSpPr>
            <p:cNvPr id="9" name="Arrow: Chevron 8">
              <a:extLst>
                <a:ext uri="{FF2B5EF4-FFF2-40B4-BE49-F238E27FC236}">
                  <a16:creationId xmlns:a16="http://schemas.microsoft.com/office/drawing/2014/main" id="{B789A517-E40C-40E7-8BA2-5D7BB0CA5EF5}"/>
                </a:ext>
              </a:extLst>
            </p:cNvPr>
            <p:cNvSpPr/>
            <p:nvPr/>
          </p:nvSpPr>
          <p:spPr>
            <a:xfrm>
              <a:off x="1912065" y="-30417"/>
              <a:ext cx="2902148" cy="926254"/>
            </a:xfrm>
            <a:prstGeom prst="chevron">
              <a:avLst/>
            </a:prstGeom>
            <a:solidFill>
              <a:schemeClr val="accent4"/>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332CB6CC-DD00-4728-ACC7-F5CEB0F404CA}"/>
                </a:ext>
              </a:extLst>
            </p:cNvPr>
            <p:cNvSpPr txBox="1"/>
            <p:nvPr/>
          </p:nvSpPr>
          <p:spPr>
            <a:xfrm>
              <a:off x="2323207" y="140817"/>
              <a:ext cx="1908167" cy="708942"/>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tx1"/>
                  </a:solidFill>
                </a:rPr>
                <a:t>II</a:t>
              </a:r>
              <a:r>
                <a:rPr lang="en-US" sz="2025" kern="1200" dirty="0">
                  <a:solidFill>
                    <a:schemeClr val="tx1"/>
                  </a:solidFill>
                </a:rPr>
                <a:t>. </a:t>
              </a:r>
              <a:r>
                <a:rPr lang="vi-VN" sz="2025" kern="1200" dirty="0">
                  <a:solidFill>
                    <a:schemeClr val="tx1"/>
                  </a:solidFill>
                </a:rPr>
                <a:t>KẾT CẤU ĐẤT</a:t>
              </a:r>
              <a:endParaRPr lang="en-US" sz="2025" kern="1200" dirty="0">
                <a:solidFill>
                  <a:schemeClr val="tx1"/>
                </a:solidFill>
              </a:endParaRPr>
            </a:p>
          </p:txBody>
        </p:sp>
      </p:grpSp>
      <p:grpSp>
        <p:nvGrpSpPr>
          <p:cNvPr id="11" name="Group 10">
            <a:extLst>
              <a:ext uri="{FF2B5EF4-FFF2-40B4-BE49-F238E27FC236}">
                <a16:creationId xmlns:a16="http://schemas.microsoft.com/office/drawing/2014/main" id="{6ADBC034-0DBF-4846-9074-B251FDD411D3}"/>
              </a:ext>
            </a:extLst>
          </p:cNvPr>
          <p:cNvGrpSpPr/>
          <p:nvPr/>
        </p:nvGrpSpPr>
        <p:grpSpPr>
          <a:xfrm>
            <a:off x="4034592" y="-30837"/>
            <a:ext cx="2616862" cy="768537"/>
            <a:chOff x="4218027" y="-50312"/>
            <a:chExt cx="2902148" cy="1024716"/>
          </a:xfrm>
        </p:grpSpPr>
        <p:sp>
          <p:nvSpPr>
            <p:cNvPr id="12" name="Arrow: Chevron 11">
              <a:extLst>
                <a:ext uri="{FF2B5EF4-FFF2-40B4-BE49-F238E27FC236}">
                  <a16:creationId xmlns:a16="http://schemas.microsoft.com/office/drawing/2014/main" id="{2A8C7680-1090-4F53-B4C0-0718F7307484}"/>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D5445834-CD8F-42D6-9A61-C7A336BBA6E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E47E6256-F2D0-4D61-B3F5-644B4A3B4BF7}"/>
              </a:ext>
            </a:extLst>
          </p:cNvPr>
          <p:cNvGrpSpPr/>
          <p:nvPr/>
        </p:nvGrpSpPr>
        <p:grpSpPr>
          <a:xfrm>
            <a:off x="6299460" y="-35628"/>
            <a:ext cx="2616862" cy="751205"/>
            <a:chOff x="6787002" y="-45625"/>
            <a:chExt cx="2902148" cy="1001606"/>
          </a:xfrm>
        </p:grpSpPr>
        <p:sp>
          <p:nvSpPr>
            <p:cNvPr id="15" name="Arrow: Chevron 14">
              <a:extLst>
                <a:ext uri="{FF2B5EF4-FFF2-40B4-BE49-F238E27FC236}">
                  <a16:creationId xmlns:a16="http://schemas.microsoft.com/office/drawing/2014/main" id="{7A2A9AFB-A79E-4EE4-B013-3E41E3F3070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20A2FD11-EA9C-4A7B-AAE2-5E5CAB6B001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2828BF1F-F3AC-48B0-B368-DFF11A0FB673}"/>
              </a:ext>
            </a:extLst>
          </p:cNvPr>
          <p:cNvSpPr/>
          <p:nvPr/>
        </p:nvSpPr>
        <p:spPr>
          <a:xfrm>
            <a:off x="1148269" y="866127"/>
            <a:ext cx="6522940" cy="523220"/>
          </a:xfrm>
          <a:prstGeom prst="rect">
            <a:avLst/>
          </a:prstGeom>
        </p:spPr>
        <p:txBody>
          <a:bodyPr wrap="none">
            <a:spAutoFit/>
          </a:bodyPr>
          <a:lstStyle/>
          <a:p>
            <a:r>
              <a:rPr lang="vi-VN" sz="2800" b="1" dirty="0">
                <a:latin typeface="+mj-lt"/>
              </a:rPr>
              <a:t>Biện pháp duy trì và cải thiện kết cấu đất</a:t>
            </a:r>
            <a:endParaRPr lang="en-US" sz="2800" dirty="0">
              <a:latin typeface="+mj-lt"/>
            </a:endParaRPr>
          </a:p>
        </p:txBody>
      </p:sp>
      <p:sp>
        <p:nvSpPr>
          <p:cNvPr id="3" name="Rectangle 2">
            <a:extLst>
              <a:ext uri="{FF2B5EF4-FFF2-40B4-BE49-F238E27FC236}">
                <a16:creationId xmlns:a16="http://schemas.microsoft.com/office/drawing/2014/main" id="{D8441F4D-9C84-4B6C-98E4-95224B930E64}"/>
              </a:ext>
            </a:extLst>
          </p:cNvPr>
          <p:cNvSpPr/>
          <p:nvPr/>
        </p:nvSpPr>
        <p:spPr>
          <a:xfrm>
            <a:off x="945431" y="1517773"/>
            <a:ext cx="7253138" cy="2308324"/>
          </a:xfrm>
          <a:prstGeom prst="rect">
            <a:avLst/>
          </a:prstGeom>
        </p:spPr>
        <p:txBody>
          <a:bodyPr wrap="square">
            <a:spAutoFit/>
          </a:bodyPr>
          <a:lstStyle/>
          <a:p>
            <a:pPr marL="342900" indent="-342900">
              <a:buFont typeface="Arial" panose="020B0604020202020204" pitchFamily="34" charset="0"/>
              <a:buChar char="•"/>
            </a:pPr>
            <a:r>
              <a:rPr lang="vi-VN" sz="2400" dirty="0">
                <a:latin typeface="+mj-lt"/>
              </a:rPr>
              <a:t>Đảm bảo chế độ canh tác hợp lý.</a:t>
            </a:r>
          </a:p>
          <a:p>
            <a:pPr marL="342900" indent="-342900">
              <a:buFont typeface="Arial" panose="020B0604020202020204" pitchFamily="34" charset="0"/>
              <a:buChar char="•"/>
            </a:pPr>
            <a:r>
              <a:rPr lang="vi-VN" sz="2400" dirty="0">
                <a:latin typeface="+mj-lt"/>
              </a:rPr>
              <a:t>Bón kết hợp hợp lý giữa phân hữu cơ, phân hoá học và vôi.</a:t>
            </a:r>
          </a:p>
          <a:p>
            <a:pPr marL="342900" indent="-342900">
              <a:buFont typeface="Arial" panose="020B0604020202020204" pitchFamily="34" charset="0"/>
              <a:buChar char="•"/>
            </a:pPr>
            <a:r>
              <a:rPr lang="vi-VN" sz="2400" dirty="0">
                <a:latin typeface="+mj-lt"/>
              </a:rPr>
              <a:t>Luân canh cây trồng hợp lý.</a:t>
            </a:r>
          </a:p>
          <a:p>
            <a:pPr marL="342900" indent="-342900">
              <a:buFont typeface="Arial" panose="020B0604020202020204" pitchFamily="34" charset="0"/>
              <a:buChar char="•"/>
            </a:pPr>
            <a:r>
              <a:rPr lang="vi-VN" sz="2400" dirty="0">
                <a:latin typeface="+mj-lt"/>
              </a:rPr>
              <a:t>Bón các hợp chất cao phân tử làm tác nhân gắn kết cho đất.</a:t>
            </a:r>
            <a:endParaRPr lang="en-US" sz="2400" dirty="0">
              <a:latin typeface="+mj-lt"/>
            </a:endParaRPr>
          </a:p>
        </p:txBody>
      </p:sp>
    </p:spTree>
    <p:extLst>
      <p:ext uri="{BB962C8B-B14F-4D97-AF65-F5344CB8AC3E}">
        <p14:creationId xmlns:p14="http://schemas.microsoft.com/office/powerpoint/2010/main" val="1482914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grpSp>
        <p:nvGrpSpPr>
          <p:cNvPr id="3" name="Group 4">
            <a:extLst>
              <a:ext uri="{FF2B5EF4-FFF2-40B4-BE49-F238E27FC236}">
                <a16:creationId xmlns:a16="http://schemas.microsoft.com/office/drawing/2014/main" id="{545A6861-1ADC-4AF6-AD23-205CF670C524}"/>
              </a:ext>
            </a:extLst>
          </p:cNvPr>
          <p:cNvGrpSpPr/>
          <p:nvPr/>
        </p:nvGrpSpPr>
        <p:grpSpPr>
          <a:xfrm>
            <a:off x="0" y="-17742"/>
            <a:ext cx="2296538" cy="694691"/>
            <a:chOff x="1488" y="0"/>
            <a:chExt cx="2902148" cy="926254"/>
          </a:xfrm>
        </p:grpSpPr>
        <p:sp>
          <p:nvSpPr>
            <p:cNvPr id="4" name="Arrow: Pentagon 5">
              <a:extLst>
                <a:ext uri="{FF2B5EF4-FFF2-40B4-BE49-F238E27FC236}">
                  <a16:creationId xmlns:a16="http://schemas.microsoft.com/office/drawing/2014/main" id="{7437FD7C-53D3-4768-ABEE-E22B7001689B}"/>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5" name="Arrow: Pentagon 4">
              <a:extLst>
                <a:ext uri="{FF2B5EF4-FFF2-40B4-BE49-F238E27FC236}">
                  <a16:creationId xmlns:a16="http://schemas.microsoft.com/office/drawing/2014/main" id="{8763A7DE-5B01-4962-BF56-7A14DFF4B37E}"/>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9" name="Group 10">
            <a:extLst>
              <a:ext uri="{FF2B5EF4-FFF2-40B4-BE49-F238E27FC236}">
                <a16:creationId xmlns:a16="http://schemas.microsoft.com/office/drawing/2014/main" id="{06070C3A-27CC-4D68-85BE-9F262801012E}"/>
              </a:ext>
            </a:extLst>
          </p:cNvPr>
          <p:cNvGrpSpPr/>
          <p:nvPr/>
        </p:nvGrpSpPr>
        <p:grpSpPr>
          <a:xfrm>
            <a:off x="4034592" y="-35629"/>
            <a:ext cx="2616862" cy="699482"/>
            <a:chOff x="4218027" y="-56701"/>
            <a:chExt cx="2902148" cy="932643"/>
          </a:xfrm>
          <a:solidFill>
            <a:schemeClr val="accent4"/>
          </a:solidFill>
        </p:grpSpPr>
        <p:sp>
          <p:nvSpPr>
            <p:cNvPr id="10" name="Arrow: Chevron 11">
              <a:extLst>
                <a:ext uri="{FF2B5EF4-FFF2-40B4-BE49-F238E27FC236}">
                  <a16:creationId xmlns:a16="http://schemas.microsoft.com/office/drawing/2014/main" id="{9D35E62B-4287-4479-8555-EA98A98BD7DF}"/>
                </a:ext>
              </a:extLst>
            </p:cNvPr>
            <p:cNvSpPr/>
            <p:nvPr/>
          </p:nvSpPr>
          <p:spPr>
            <a:xfrm>
              <a:off x="4218027" y="-50312"/>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82F5C9AF-347C-474D-A62D-4B66FFFBA98C}"/>
                </a:ext>
              </a:extLst>
            </p:cNvPr>
            <p:cNvSpPr txBox="1"/>
            <p:nvPr/>
          </p:nvSpPr>
          <p:spPr>
            <a:xfrm>
              <a:off x="4456098" y="-56701"/>
              <a:ext cx="2426006" cy="92625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3">
            <a:extLst>
              <a:ext uri="{FF2B5EF4-FFF2-40B4-BE49-F238E27FC236}">
                <a16:creationId xmlns:a16="http://schemas.microsoft.com/office/drawing/2014/main" id="{D583C431-3B63-4667-871E-DCABE34847E5}"/>
              </a:ext>
            </a:extLst>
          </p:cNvPr>
          <p:cNvGrpSpPr/>
          <p:nvPr/>
        </p:nvGrpSpPr>
        <p:grpSpPr>
          <a:xfrm>
            <a:off x="6299460" y="-35628"/>
            <a:ext cx="2616862" cy="751205"/>
            <a:chOff x="6787002" y="-45625"/>
            <a:chExt cx="2902148" cy="1001606"/>
          </a:xfrm>
        </p:grpSpPr>
        <p:sp>
          <p:nvSpPr>
            <p:cNvPr id="13" name="Arrow: Chevron 14">
              <a:extLst>
                <a:ext uri="{FF2B5EF4-FFF2-40B4-BE49-F238E27FC236}">
                  <a16:creationId xmlns:a16="http://schemas.microsoft.com/office/drawing/2014/main" id="{93B69BCB-C474-4F4B-A712-3F4EA4812254}"/>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4A467F86-8A5D-4ACC-B8FF-EAF8790C2908}"/>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6" name="Group 7">
            <a:extLst>
              <a:ext uri="{FF2B5EF4-FFF2-40B4-BE49-F238E27FC236}">
                <a16:creationId xmlns:a16="http://schemas.microsoft.com/office/drawing/2014/main" id="{E543E6A1-44C6-43B1-BF4A-0F348BC1A01D}"/>
              </a:ext>
            </a:extLst>
          </p:cNvPr>
          <p:cNvGrpSpPr/>
          <p:nvPr/>
        </p:nvGrpSpPr>
        <p:grpSpPr>
          <a:xfrm>
            <a:off x="1952964" y="-26047"/>
            <a:ext cx="2425202" cy="694691"/>
            <a:chOff x="1912065" y="-30417"/>
            <a:chExt cx="2902148" cy="926254"/>
          </a:xfrm>
          <a:solidFill>
            <a:schemeClr val="accent6"/>
          </a:solidFill>
        </p:grpSpPr>
        <p:sp>
          <p:nvSpPr>
            <p:cNvPr id="7" name="Arrow: Chevron 8">
              <a:extLst>
                <a:ext uri="{FF2B5EF4-FFF2-40B4-BE49-F238E27FC236}">
                  <a16:creationId xmlns:a16="http://schemas.microsoft.com/office/drawing/2014/main" id="{117142E2-B89B-4799-9EFF-A1344383F513}"/>
                </a:ext>
              </a:extLst>
            </p:cNvPr>
            <p:cNvSpPr/>
            <p:nvPr/>
          </p:nvSpPr>
          <p:spPr>
            <a:xfrm>
              <a:off x="1912065" y="-304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F698DE88-6FA9-4927-8DC7-DD9AB521282E}"/>
                </a:ext>
              </a:extLst>
            </p:cNvPr>
            <p:cNvSpPr txBox="1"/>
            <p:nvPr/>
          </p:nvSpPr>
          <p:spPr>
            <a:xfrm>
              <a:off x="2323207" y="140817"/>
              <a:ext cx="1908167" cy="70894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bg1"/>
                  </a:solidFill>
                </a:rPr>
                <a:t>II</a:t>
              </a:r>
              <a:r>
                <a:rPr lang="en-US" sz="2025" kern="1200" dirty="0">
                  <a:solidFill>
                    <a:schemeClr val="bg1"/>
                  </a:solidFill>
                </a:rPr>
                <a:t>. </a:t>
              </a:r>
              <a:r>
                <a:rPr lang="vi-VN" sz="2025" kern="1200" dirty="0">
                  <a:solidFill>
                    <a:schemeClr val="bg1"/>
                  </a:solidFill>
                </a:rPr>
                <a:t>KẾT CẤU ĐẤT</a:t>
              </a:r>
              <a:endParaRPr lang="en-US" sz="2025" kern="1200" dirty="0">
                <a:solidFill>
                  <a:schemeClr val="bg1"/>
                </a:solidFill>
              </a:endParaRPr>
            </a:p>
          </p:txBody>
        </p:sp>
      </p:grpSp>
      <p:graphicFrame>
        <p:nvGraphicFramePr>
          <p:cNvPr id="33" name="Sơ đồ 32">
            <a:extLst>
              <a:ext uri="{FF2B5EF4-FFF2-40B4-BE49-F238E27FC236}">
                <a16:creationId xmlns:a16="http://schemas.microsoft.com/office/drawing/2014/main" id="{50EDC2BF-014A-452E-AC60-C08663D71739}"/>
              </a:ext>
            </a:extLst>
          </p:cNvPr>
          <p:cNvGraphicFramePr/>
          <p:nvPr>
            <p:extLst>
              <p:ext uri="{D42A27DB-BD31-4B8C-83A1-F6EECF244321}">
                <p14:modId xmlns:p14="http://schemas.microsoft.com/office/powerpoint/2010/main" val="33357625"/>
              </p:ext>
            </p:extLst>
          </p:nvPr>
        </p:nvGraphicFramePr>
        <p:xfrm>
          <a:off x="0" y="1669129"/>
          <a:ext cx="4249260" cy="2407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4" name="Hình ảnh 33">
            <a:extLst>
              <a:ext uri="{FF2B5EF4-FFF2-40B4-BE49-F238E27FC236}">
                <a16:creationId xmlns:a16="http://schemas.microsoft.com/office/drawing/2014/main" id="{9438EF93-27EB-4744-B106-EA29A3EEBFE5}"/>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46935" y="1999964"/>
            <a:ext cx="828268" cy="781333"/>
          </a:xfrm>
          <a:prstGeom prst="rect">
            <a:avLst/>
          </a:prstGeom>
        </p:spPr>
      </p:pic>
      <p:pic>
        <p:nvPicPr>
          <p:cNvPr id="35" name="Hình ảnh 34">
            <a:extLst>
              <a:ext uri="{FF2B5EF4-FFF2-40B4-BE49-F238E27FC236}">
                <a16:creationId xmlns:a16="http://schemas.microsoft.com/office/drawing/2014/main" id="{9659E34E-AD82-410E-86B4-F97F99C2E754}"/>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3870" y="3038332"/>
            <a:ext cx="781333" cy="781333"/>
          </a:xfrm>
          <a:prstGeom prst="rect">
            <a:avLst/>
          </a:prstGeom>
        </p:spPr>
      </p:pic>
      <p:graphicFrame>
        <p:nvGraphicFramePr>
          <p:cNvPr id="36" name="Sơ đồ 35">
            <a:extLst>
              <a:ext uri="{FF2B5EF4-FFF2-40B4-BE49-F238E27FC236}">
                <a16:creationId xmlns:a16="http://schemas.microsoft.com/office/drawing/2014/main" id="{782B2E0A-2E1B-4DFF-A471-A89C20CD2404}"/>
              </a:ext>
            </a:extLst>
          </p:cNvPr>
          <p:cNvGraphicFramePr/>
          <p:nvPr>
            <p:extLst>
              <p:ext uri="{D42A27DB-BD31-4B8C-83A1-F6EECF244321}">
                <p14:modId xmlns:p14="http://schemas.microsoft.com/office/powerpoint/2010/main" val="2020423039"/>
              </p:ext>
            </p:extLst>
          </p:nvPr>
        </p:nvGraphicFramePr>
        <p:xfrm>
          <a:off x="5091240" y="182071"/>
          <a:ext cx="5368133" cy="441711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37" name="Mũi tên: Phải 36">
            <a:extLst>
              <a:ext uri="{FF2B5EF4-FFF2-40B4-BE49-F238E27FC236}">
                <a16:creationId xmlns:a16="http://schemas.microsoft.com/office/drawing/2014/main" id="{AA8C6D54-86BE-413C-A189-4F434FCCF5C9}"/>
              </a:ext>
            </a:extLst>
          </p:cNvPr>
          <p:cNvSpPr/>
          <p:nvPr/>
        </p:nvSpPr>
        <p:spPr>
          <a:xfrm>
            <a:off x="4572000" y="2251482"/>
            <a:ext cx="1378226" cy="27829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vi-VN" b="1">
              <a:ln w="22225">
                <a:solidFill>
                  <a:schemeClr val="accent2"/>
                </a:solidFill>
                <a:prstDash val="solid"/>
              </a:ln>
              <a:solidFill>
                <a:schemeClr val="accent2">
                  <a:lumMod val="40000"/>
                  <a:lumOff val="60000"/>
                </a:schemeClr>
              </a:solidFill>
            </a:endParaRPr>
          </a:p>
        </p:txBody>
      </p:sp>
      <p:sp>
        <p:nvSpPr>
          <p:cNvPr id="38" name="Hình chữ nhật 37">
            <a:extLst>
              <a:ext uri="{FF2B5EF4-FFF2-40B4-BE49-F238E27FC236}">
                <a16:creationId xmlns:a16="http://schemas.microsoft.com/office/drawing/2014/main" id="{974C6C2E-727A-4F89-A755-2510A6ABC2D6}"/>
              </a:ext>
            </a:extLst>
          </p:cNvPr>
          <p:cNvSpPr/>
          <p:nvPr/>
        </p:nvSpPr>
        <p:spPr>
          <a:xfrm>
            <a:off x="1056648" y="1780133"/>
            <a:ext cx="2977944" cy="10425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136021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100"/>
                                        <p:tgtEl>
                                          <p:spTgt spid="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Graphic spid="36" grpId="0">
        <p:bldAsOne/>
      </p:bldGraphic>
      <p:bldP spid="37" grpId="0" animBg="1"/>
      <p:bldP spid="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grpSp>
        <p:nvGrpSpPr>
          <p:cNvPr id="3" name="Group 3">
            <a:extLst>
              <a:ext uri="{FF2B5EF4-FFF2-40B4-BE49-F238E27FC236}">
                <a16:creationId xmlns:a16="http://schemas.microsoft.com/office/drawing/2014/main" id="{B6058D48-7C3C-4B56-B88B-A5CE1A5AE7F6}"/>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D7A96DA3-F6CE-4EB8-BD1D-B2131C4139D2}"/>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5F9D97C9-E879-409B-9C1A-BE9DA28CB56A}"/>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1B50D6C0-9A57-49E8-88D1-D7935C525475}"/>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4EE801F9-3504-4A4A-8171-717E97ACDEE2}"/>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5545FB50-C60F-4E68-9AF7-1B0987C02D03}"/>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40A40686-EF92-4659-B854-DD5BCC82761E}"/>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A870EE6B-F873-4C57-A367-2A4489473BAB}"/>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31A235C4-FA93-48F9-9385-EB02D681C4B3}"/>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8C308A3F-64F1-4E7C-8F93-C22C7DD86911}"/>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59996E7A-0E21-4FDE-AA99-95CDA4F09BB9}"/>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CBD4F8A8-602D-4FB7-8890-DE57739C574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aphicFrame>
        <p:nvGraphicFramePr>
          <p:cNvPr id="15" name="Sơ đồ 14">
            <a:extLst>
              <a:ext uri="{FF2B5EF4-FFF2-40B4-BE49-F238E27FC236}">
                <a16:creationId xmlns:a16="http://schemas.microsoft.com/office/drawing/2014/main" id="{51E04F9A-5544-4AC3-A528-A08A97E4CB07}"/>
              </a:ext>
            </a:extLst>
          </p:cNvPr>
          <p:cNvGraphicFramePr/>
          <p:nvPr>
            <p:extLst>
              <p:ext uri="{D42A27DB-BD31-4B8C-83A1-F6EECF244321}">
                <p14:modId xmlns:p14="http://schemas.microsoft.com/office/powerpoint/2010/main" val="2940413221"/>
              </p:ext>
            </p:extLst>
          </p:nvPr>
        </p:nvGraphicFramePr>
        <p:xfrm>
          <a:off x="7107622" y="1310606"/>
          <a:ext cx="2425202" cy="47330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Hình chữ nhật 15">
            <a:extLst>
              <a:ext uri="{FF2B5EF4-FFF2-40B4-BE49-F238E27FC236}">
                <a16:creationId xmlns:a16="http://schemas.microsoft.com/office/drawing/2014/main" id="{D2BCC6EB-6ABA-40EC-A4AC-3821223CCAFA}"/>
              </a:ext>
            </a:extLst>
          </p:cNvPr>
          <p:cNvSpPr/>
          <p:nvPr/>
        </p:nvSpPr>
        <p:spPr>
          <a:xfrm>
            <a:off x="163218" y="826529"/>
            <a:ext cx="6754505" cy="769441"/>
          </a:xfrm>
          <a:prstGeom prst="rect">
            <a:avLst/>
          </a:prstGeom>
        </p:spPr>
        <p:txBody>
          <a:bodyPr wrap="square">
            <a:spAutoFit/>
          </a:bodyPr>
          <a:lstStyle/>
          <a:p>
            <a:r>
              <a:rPr lang="vi-VN" sz="2200" dirty="0" err="1">
                <a:latin typeface="+mj-lt"/>
              </a:rPr>
              <a:t>Tỷ</a:t>
            </a:r>
            <a:r>
              <a:rPr lang="vi-VN" sz="2200" dirty="0">
                <a:latin typeface="+mj-lt"/>
              </a:rPr>
              <a:t> </a:t>
            </a:r>
            <a:r>
              <a:rPr lang="vi-VN" sz="2200" dirty="0" err="1">
                <a:latin typeface="+mj-lt"/>
              </a:rPr>
              <a:t>trọng</a:t>
            </a:r>
            <a:r>
              <a:rPr lang="vi-VN" sz="2200" dirty="0">
                <a:latin typeface="+mj-lt"/>
              </a:rPr>
              <a:t> </a:t>
            </a:r>
            <a:r>
              <a:rPr lang="vi-VN" sz="2200" dirty="0" err="1">
                <a:latin typeface="+mj-lt"/>
              </a:rPr>
              <a:t>đất</a:t>
            </a:r>
            <a:r>
              <a:rPr lang="vi-VN" sz="2200" dirty="0">
                <a:latin typeface="+mj-lt"/>
              </a:rPr>
              <a:t>: </a:t>
            </a:r>
            <a:r>
              <a:rPr lang="vi-VN" sz="2200" dirty="0" err="1">
                <a:latin typeface="+mj-lt"/>
              </a:rPr>
              <a:t>Trọng</a:t>
            </a:r>
            <a:r>
              <a:rPr lang="vi-VN" sz="2200" dirty="0">
                <a:latin typeface="+mj-lt"/>
              </a:rPr>
              <a:t> </a:t>
            </a:r>
            <a:r>
              <a:rPr lang="vi-VN" sz="2200" dirty="0" err="1">
                <a:latin typeface="+mj-lt"/>
              </a:rPr>
              <a:t>lượng</a:t>
            </a:r>
            <a:r>
              <a:rPr lang="vi-VN" sz="2200" dirty="0">
                <a:latin typeface="+mj-lt"/>
              </a:rPr>
              <a:t> khô </a:t>
            </a:r>
            <a:r>
              <a:rPr lang="vi-VN" sz="2200" dirty="0" err="1">
                <a:latin typeface="+mj-lt"/>
              </a:rPr>
              <a:t>của</a:t>
            </a:r>
            <a:r>
              <a:rPr lang="vi-VN" sz="2200" dirty="0">
                <a:latin typeface="+mj-lt"/>
              </a:rPr>
              <a:t> </a:t>
            </a:r>
            <a:r>
              <a:rPr lang="vi-VN" sz="2200" dirty="0" err="1">
                <a:latin typeface="+mj-lt"/>
              </a:rPr>
              <a:t>đất</a:t>
            </a:r>
            <a:r>
              <a:rPr lang="vi-VN" sz="2200" dirty="0">
                <a:latin typeface="+mj-lt"/>
              </a:rPr>
              <a:t> trên </a:t>
            </a:r>
            <a:r>
              <a:rPr lang="vi-VN" sz="2200" dirty="0" err="1">
                <a:latin typeface="+mj-lt"/>
              </a:rPr>
              <a:t>một</a:t>
            </a:r>
            <a:r>
              <a:rPr lang="vi-VN" sz="2200" dirty="0">
                <a:latin typeface="+mj-lt"/>
              </a:rPr>
              <a:t> đơn </a:t>
            </a:r>
            <a:r>
              <a:rPr lang="vi-VN" sz="2200" dirty="0" err="1">
                <a:latin typeface="+mj-lt"/>
              </a:rPr>
              <a:t>vị</a:t>
            </a:r>
            <a:r>
              <a:rPr lang="vi-VN" sz="2200" dirty="0">
                <a:latin typeface="+mj-lt"/>
              </a:rPr>
              <a:t> </a:t>
            </a:r>
            <a:r>
              <a:rPr lang="vi-VN" sz="2200" dirty="0" err="1">
                <a:latin typeface="+mj-lt"/>
              </a:rPr>
              <a:t>thể</a:t>
            </a:r>
            <a:r>
              <a:rPr lang="vi-VN" sz="2200" dirty="0">
                <a:latin typeface="+mj-lt"/>
              </a:rPr>
              <a:t> </a:t>
            </a:r>
            <a:r>
              <a:rPr lang="vi-VN" sz="2200" dirty="0" err="1">
                <a:latin typeface="+mj-lt"/>
              </a:rPr>
              <a:t>tích</a:t>
            </a:r>
            <a:r>
              <a:rPr lang="vi-VN" sz="2200" dirty="0">
                <a:latin typeface="+mj-lt"/>
              </a:rPr>
              <a:t> </a:t>
            </a:r>
            <a:r>
              <a:rPr lang="vi-VN" sz="2200" dirty="0" err="1">
                <a:latin typeface="+mj-lt"/>
              </a:rPr>
              <a:t>phần</a:t>
            </a:r>
            <a:r>
              <a:rPr lang="vi-VN" sz="2200" dirty="0">
                <a:latin typeface="+mj-lt"/>
              </a:rPr>
              <a:t> </a:t>
            </a:r>
            <a:r>
              <a:rPr lang="vi-VN" sz="2200" dirty="0" err="1">
                <a:latin typeface="+mj-lt"/>
              </a:rPr>
              <a:t>rắn</a:t>
            </a:r>
            <a:r>
              <a:rPr lang="vi-VN" sz="2200" dirty="0">
                <a:latin typeface="+mj-lt"/>
              </a:rPr>
              <a:t> </a:t>
            </a:r>
            <a:r>
              <a:rPr lang="vi-VN" sz="2200" dirty="0" err="1">
                <a:latin typeface="+mj-lt"/>
              </a:rPr>
              <a:t>của</a:t>
            </a:r>
            <a:r>
              <a:rPr lang="vi-VN" sz="2200" dirty="0">
                <a:latin typeface="+mj-lt"/>
              </a:rPr>
              <a:t> </a:t>
            </a:r>
            <a:r>
              <a:rPr lang="vi-VN" sz="2200" dirty="0" err="1">
                <a:latin typeface="+mj-lt"/>
              </a:rPr>
              <a:t>đất</a:t>
            </a:r>
            <a:r>
              <a:rPr lang="vi-VN" sz="2200" dirty="0">
                <a:latin typeface="+mj-lt"/>
              </a:rPr>
              <a:t> (không </a:t>
            </a:r>
            <a:r>
              <a:rPr lang="vi-VN" sz="2200" dirty="0" err="1">
                <a:latin typeface="+mj-lt"/>
              </a:rPr>
              <a:t>tính</a:t>
            </a:r>
            <a:r>
              <a:rPr lang="vi-VN" sz="2200" dirty="0">
                <a:latin typeface="+mj-lt"/>
              </a:rPr>
              <a:t> </a:t>
            </a:r>
            <a:r>
              <a:rPr lang="vi-VN" sz="2200" dirty="0" err="1">
                <a:latin typeface="+mj-lt"/>
              </a:rPr>
              <a:t>đến</a:t>
            </a:r>
            <a:r>
              <a:rPr lang="vi-VN" sz="2200" dirty="0">
                <a:latin typeface="+mj-lt"/>
              </a:rPr>
              <a:t> </a:t>
            </a:r>
            <a:r>
              <a:rPr lang="vi-VN" sz="2200" dirty="0" err="1">
                <a:latin typeface="+mj-lt"/>
              </a:rPr>
              <a:t>thể</a:t>
            </a:r>
            <a:r>
              <a:rPr lang="vi-VN" sz="2200" dirty="0">
                <a:latin typeface="+mj-lt"/>
              </a:rPr>
              <a:t> </a:t>
            </a:r>
            <a:r>
              <a:rPr lang="vi-VN" sz="2200" dirty="0" err="1">
                <a:latin typeface="+mj-lt"/>
              </a:rPr>
              <a:t>tích</a:t>
            </a:r>
            <a:r>
              <a:rPr lang="vi-VN" sz="2200" dirty="0">
                <a:latin typeface="+mj-lt"/>
              </a:rPr>
              <a:t> </a:t>
            </a:r>
            <a:r>
              <a:rPr lang="vi-VN" sz="2200" dirty="0" err="1">
                <a:latin typeface="+mj-lt"/>
              </a:rPr>
              <a:t>phần</a:t>
            </a:r>
            <a:r>
              <a:rPr lang="vi-VN" sz="2200" dirty="0">
                <a:latin typeface="+mj-lt"/>
              </a:rPr>
              <a:t> </a:t>
            </a:r>
            <a:r>
              <a:rPr lang="vi-VN" sz="2200" dirty="0" err="1">
                <a:latin typeface="+mj-lt"/>
              </a:rPr>
              <a:t>rỗng</a:t>
            </a:r>
            <a:r>
              <a:rPr lang="vi-VN" sz="2200" dirty="0">
                <a:latin typeface="+mj-lt"/>
              </a:rPr>
              <a:t>)</a:t>
            </a:r>
          </a:p>
        </p:txBody>
      </p:sp>
      <p:graphicFrame>
        <p:nvGraphicFramePr>
          <p:cNvPr id="17" name="Bảng 16">
            <a:extLst>
              <a:ext uri="{FF2B5EF4-FFF2-40B4-BE49-F238E27FC236}">
                <a16:creationId xmlns:a16="http://schemas.microsoft.com/office/drawing/2014/main" id="{B9FDBFFA-6D3B-43BA-91F3-4A39867A15F4}"/>
              </a:ext>
            </a:extLst>
          </p:cNvPr>
          <p:cNvGraphicFramePr>
            <a:graphicFrameLocks noGrp="1"/>
          </p:cNvGraphicFramePr>
          <p:nvPr>
            <p:extLst>
              <p:ext uri="{D42A27DB-BD31-4B8C-83A1-F6EECF244321}">
                <p14:modId xmlns:p14="http://schemas.microsoft.com/office/powerpoint/2010/main" val="2413398802"/>
              </p:ext>
            </p:extLst>
          </p:nvPr>
        </p:nvGraphicFramePr>
        <p:xfrm>
          <a:off x="823777" y="2506072"/>
          <a:ext cx="3056568" cy="1533655"/>
        </p:xfrm>
        <a:graphic>
          <a:graphicData uri="http://schemas.openxmlformats.org/drawingml/2006/table">
            <a:tbl>
              <a:tblPr firstRow="1" firstCol="1" bandRow="1">
                <a:tableStyleId>{B301B821-A1FF-4177-AEE7-76D212191A09}</a:tableStyleId>
              </a:tblPr>
              <a:tblGrid>
                <a:gridCol w="1387984">
                  <a:extLst>
                    <a:ext uri="{9D8B030D-6E8A-4147-A177-3AD203B41FA5}">
                      <a16:colId xmlns:a16="http://schemas.microsoft.com/office/drawing/2014/main" val="1929386392"/>
                    </a:ext>
                  </a:extLst>
                </a:gridCol>
                <a:gridCol w="1668584">
                  <a:extLst>
                    <a:ext uri="{9D8B030D-6E8A-4147-A177-3AD203B41FA5}">
                      <a16:colId xmlns:a16="http://schemas.microsoft.com/office/drawing/2014/main" val="3067749573"/>
                    </a:ext>
                  </a:extLst>
                </a:gridCol>
              </a:tblGrid>
              <a:tr h="306731">
                <a:tc>
                  <a:txBody>
                    <a:bodyPr/>
                    <a:lstStyle/>
                    <a:p>
                      <a:pPr marL="0" marR="0">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Loại đất</a:t>
                      </a:r>
                      <a:endParaRPr lang="vi-VN" sz="200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2000" dirty="0" err="1">
                          <a:effectLst/>
                          <a:latin typeface="Times New Roman" panose="02020603050405020304" pitchFamily="18" charset="0"/>
                          <a:cs typeface="Times New Roman" panose="02020603050405020304" pitchFamily="18" charset="0"/>
                        </a:rPr>
                        <a:t>Tỷ</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trọng</a:t>
                      </a:r>
                      <a:endParaRPr lang="vi-VN" sz="2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703640565"/>
                  </a:ext>
                </a:extLst>
              </a:tr>
              <a:tr h="306731">
                <a:tc>
                  <a:txBody>
                    <a:bodyPr/>
                    <a:lstStyle/>
                    <a:p>
                      <a:pPr marL="0" marR="0">
                        <a:lnSpc>
                          <a:spcPct val="107000"/>
                        </a:lnSpc>
                        <a:spcBef>
                          <a:spcPts val="0"/>
                        </a:spcBef>
                        <a:spcAft>
                          <a:spcPts val="0"/>
                        </a:spcAft>
                      </a:pPr>
                      <a:r>
                        <a:rPr lang="en-US" sz="2000" b="0" dirty="0">
                          <a:effectLst/>
                          <a:latin typeface="Times New Roman" panose="02020603050405020304" pitchFamily="18" charset="0"/>
                          <a:cs typeface="Times New Roman" panose="02020603050405020304" pitchFamily="18" charset="0"/>
                        </a:rPr>
                        <a:t>Đất </a:t>
                      </a:r>
                      <a:r>
                        <a:rPr lang="en-US" sz="2000" b="0" dirty="0" err="1">
                          <a:effectLst/>
                          <a:latin typeface="Times New Roman" panose="02020603050405020304" pitchFamily="18" charset="0"/>
                          <a:cs typeface="Times New Roman" panose="02020603050405020304" pitchFamily="18" charset="0"/>
                        </a:rPr>
                        <a:t>cát</a:t>
                      </a:r>
                      <a:endParaRPr lang="vi-VN"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2,65 ± 0,0 1</a:t>
                      </a:r>
                      <a:endParaRPr lang="vi-VN" sz="2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503388552"/>
                  </a:ext>
                </a:extLst>
              </a:tr>
              <a:tr h="306731">
                <a:tc>
                  <a:txBody>
                    <a:bodyPr/>
                    <a:lstStyle/>
                    <a:p>
                      <a:pPr marL="0" marR="0">
                        <a:lnSpc>
                          <a:spcPct val="107000"/>
                        </a:lnSpc>
                        <a:spcBef>
                          <a:spcPts val="0"/>
                        </a:spcBef>
                        <a:spcAft>
                          <a:spcPts val="0"/>
                        </a:spcAft>
                      </a:pPr>
                      <a:r>
                        <a:rPr lang="en-US" sz="2000" b="0" dirty="0">
                          <a:effectLst/>
                          <a:latin typeface="Times New Roman" panose="02020603050405020304" pitchFamily="18" charset="0"/>
                          <a:cs typeface="Times New Roman" panose="02020603050405020304" pitchFamily="18" charset="0"/>
                        </a:rPr>
                        <a:t>Đất </a:t>
                      </a:r>
                      <a:r>
                        <a:rPr lang="en-US" sz="2000" b="0" dirty="0" err="1">
                          <a:effectLst/>
                          <a:latin typeface="Times New Roman" panose="02020603050405020304" pitchFamily="18" charset="0"/>
                          <a:cs typeface="Times New Roman" panose="02020603050405020304" pitchFamily="18" charset="0"/>
                        </a:rPr>
                        <a:t>cát</a:t>
                      </a:r>
                      <a:r>
                        <a:rPr lang="en-US" sz="2000" b="0" dirty="0">
                          <a:effectLst/>
                          <a:latin typeface="Times New Roman" panose="02020603050405020304" pitchFamily="18" charset="0"/>
                          <a:cs typeface="Times New Roman" panose="02020603050405020304" pitchFamily="18" charset="0"/>
                        </a:rPr>
                        <a:t> </a:t>
                      </a:r>
                      <a:r>
                        <a:rPr lang="en-US" sz="2000" b="0" dirty="0" err="1">
                          <a:effectLst/>
                          <a:latin typeface="Times New Roman" panose="02020603050405020304" pitchFamily="18" charset="0"/>
                          <a:cs typeface="Times New Roman" panose="02020603050405020304" pitchFamily="18" charset="0"/>
                        </a:rPr>
                        <a:t>pha</a:t>
                      </a:r>
                      <a:endParaRPr lang="vi-VN"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2,70± 0,02</a:t>
                      </a:r>
                      <a:endParaRPr lang="vi-VN" sz="2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501996133"/>
                  </a:ext>
                </a:extLst>
              </a:tr>
              <a:tr h="306731">
                <a:tc>
                  <a:txBody>
                    <a:bodyPr/>
                    <a:lstStyle/>
                    <a:p>
                      <a:pPr marL="0" marR="0">
                        <a:lnSpc>
                          <a:spcPct val="107000"/>
                        </a:lnSpc>
                        <a:spcBef>
                          <a:spcPts val="0"/>
                        </a:spcBef>
                        <a:spcAft>
                          <a:spcPts val="0"/>
                        </a:spcAft>
                      </a:pPr>
                      <a:r>
                        <a:rPr lang="en-US" sz="2000" b="0" dirty="0">
                          <a:effectLst/>
                          <a:latin typeface="Times New Roman" panose="02020603050405020304" pitchFamily="18" charset="0"/>
                          <a:cs typeface="Times New Roman" panose="02020603050405020304" pitchFamily="18" charset="0"/>
                        </a:rPr>
                        <a:t>Đất </a:t>
                      </a:r>
                      <a:r>
                        <a:rPr lang="en-US" sz="2000" b="0" dirty="0" err="1">
                          <a:effectLst/>
                          <a:latin typeface="Times New Roman" panose="02020603050405020304" pitchFamily="18" charset="0"/>
                          <a:cs typeface="Times New Roman" panose="02020603050405020304" pitchFamily="18" charset="0"/>
                        </a:rPr>
                        <a:t>thịt</a:t>
                      </a:r>
                      <a:endParaRPr lang="vi-VN"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2,71 ± 0,02</a:t>
                      </a:r>
                      <a:endParaRPr lang="vi-VN" sz="2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044799633"/>
                  </a:ext>
                </a:extLst>
              </a:tr>
              <a:tr h="306731">
                <a:tc>
                  <a:txBody>
                    <a:bodyPr/>
                    <a:lstStyle/>
                    <a:p>
                      <a:pPr marL="0" marR="0">
                        <a:lnSpc>
                          <a:spcPct val="107000"/>
                        </a:lnSpc>
                        <a:spcBef>
                          <a:spcPts val="0"/>
                        </a:spcBef>
                        <a:spcAft>
                          <a:spcPts val="0"/>
                        </a:spcAft>
                      </a:pPr>
                      <a:r>
                        <a:rPr lang="en-US" sz="2000" b="0" dirty="0">
                          <a:effectLst/>
                          <a:latin typeface="Times New Roman" panose="02020603050405020304" pitchFamily="18" charset="0"/>
                          <a:cs typeface="Times New Roman" panose="02020603050405020304" pitchFamily="18" charset="0"/>
                        </a:rPr>
                        <a:t>Đất </a:t>
                      </a:r>
                      <a:r>
                        <a:rPr lang="en-US" sz="2000" b="0" dirty="0" err="1">
                          <a:effectLst/>
                          <a:latin typeface="Times New Roman" panose="02020603050405020304" pitchFamily="18" charset="0"/>
                          <a:cs typeface="Times New Roman" panose="02020603050405020304" pitchFamily="18" charset="0"/>
                        </a:rPr>
                        <a:t>sét</a:t>
                      </a:r>
                      <a:endParaRPr lang="vi-VN"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2,74 ± 0,03</a:t>
                      </a:r>
                      <a:endParaRPr lang="vi-VN" sz="20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809658237"/>
                  </a:ext>
                </a:extLst>
              </a:tr>
            </a:tbl>
          </a:graphicData>
        </a:graphic>
      </p:graphicFrame>
      <p:sp>
        <p:nvSpPr>
          <p:cNvPr id="18" name="Hình chữ nhật 17">
            <a:extLst>
              <a:ext uri="{FF2B5EF4-FFF2-40B4-BE49-F238E27FC236}">
                <a16:creationId xmlns:a16="http://schemas.microsoft.com/office/drawing/2014/main" id="{0DB830C8-C66A-4F94-B1DD-ECA4CC8D3827}"/>
              </a:ext>
            </a:extLst>
          </p:cNvPr>
          <p:cNvSpPr/>
          <p:nvPr/>
        </p:nvSpPr>
        <p:spPr>
          <a:xfrm>
            <a:off x="1254690" y="4204317"/>
            <a:ext cx="2037195" cy="708568"/>
          </a:xfrm>
          <a:prstGeom prst="rect">
            <a:avLst/>
          </a:prstGeom>
          <a:ln w="3810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100" dirty="0" err="1">
                <a:latin typeface="+mj-lt"/>
              </a:rPr>
              <a:t>Tỷ</a:t>
            </a:r>
            <a:r>
              <a:rPr lang="vi-VN" sz="2100" dirty="0">
                <a:latin typeface="+mj-lt"/>
              </a:rPr>
              <a:t> </a:t>
            </a:r>
            <a:r>
              <a:rPr lang="vi-VN" sz="2100" dirty="0" err="1">
                <a:latin typeface="+mj-lt"/>
              </a:rPr>
              <a:t>trọng</a:t>
            </a:r>
            <a:r>
              <a:rPr lang="vi-VN" sz="2100" dirty="0">
                <a:latin typeface="+mj-lt"/>
              </a:rPr>
              <a:t> </a:t>
            </a:r>
            <a:r>
              <a:rPr lang="vi-VN" sz="2100" dirty="0" err="1">
                <a:latin typeface="+mj-lt"/>
              </a:rPr>
              <a:t>các</a:t>
            </a:r>
            <a:r>
              <a:rPr lang="vi-VN" sz="2100" dirty="0">
                <a:latin typeface="+mj-lt"/>
              </a:rPr>
              <a:t> </a:t>
            </a:r>
            <a:r>
              <a:rPr lang="vi-VN" sz="2100" dirty="0" err="1">
                <a:latin typeface="+mj-lt"/>
              </a:rPr>
              <a:t>loại</a:t>
            </a:r>
            <a:r>
              <a:rPr lang="vi-VN" sz="2100" dirty="0">
                <a:latin typeface="+mj-lt"/>
              </a:rPr>
              <a:t> </a:t>
            </a:r>
            <a:r>
              <a:rPr lang="vi-VN" sz="2100" dirty="0" err="1">
                <a:latin typeface="+mj-lt"/>
              </a:rPr>
              <a:t>đất</a:t>
            </a:r>
            <a:r>
              <a:rPr lang="vi-VN" sz="2100" dirty="0">
                <a:latin typeface="+mj-lt"/>
              </a:rPr>
              <a:t> </a:t>
            </a:r>
            <a:r>
              <a:rPr lang="vi-VN" sz="2100" dirty="0" err="1">
                <a:latin typeface="+mj-lt"/>
              </a:rPr>
              <a:t>khác</a:t>
            </a:r>
            <a:r>
              <a:rPr lang="vi-VN" sz="2100" dirty="0">
                <a:latin typeface="+mj-lt"/>
              </a:rPr>
              <a:t> nhau</a:t>
            </a:r>
          </a:p>
        </p:txBody>
      </p:sp>
      <p:sp>
        <p:nvSpPr>
          <p:cNvPr id="19" name="Mũi tên: Phải 18">
            <a:extLst>
              <a:ext uri="{FF2B5EF4-FFF2-40B4-BE49-F238E27FC236}">
                <a16:creationId xmlns:a16="http://schemas.microsoft.com/office/drawing/2014/main" id="{6DD30938-C89D-4CED-9BA0-C8F3AAC2A4FF}"/>
              </a:ext>
            </a:extLst>
          </p:cNvPr>
          <p:cNvSpPr/>
          <p:nvPr/>
        </p:nvSpPr>
        <p:spPr>
          <a:xfrm>
            <a:off x="480627" y="4429290"/>
            <a:ext cx="586409" cy="2949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vi-VN" sz="1050" b="1">
              <a:ln w="22225">
                <a:solidFill>
                  <a:schemeClr val="accent2"/>
                </a:solidFill>
                <a:prstDash val="solid"/>
              </a:ln>
              <a:solidFill>
                <a:schemeClr val="accent2">
                  <a:lumMod val="40000"/>
                  <a:lumOff val="60000"/>
                </a:schemeClr>
              </a:solidFill>
            </a:endParaRPr>
          </a:p>
        </p:txBody>
      </p:sp>
      <mc:AlternateContent xmlns:mc="http://schemas.openxmlformats.org/markup-compatibility/2006" xmlns:a14="http://schemas.microsoft.com/office/drawing/2010/main">
        <mc:Choice Requires="a14">
          <p:sp>
            <p:nvSpPr>
              <p:cNvPr id="20" name="Hộp Văn bản 19">
                <a:extLst>
                  <a:ext uri="{FF2B5EF4-FFF2-40B4-BE49-F238E27FC236}">
                    <a16:creationId xmlns:a16="http://schemas.microsoft.com/office/drawing/2014/main" id="{A5D207E0-33F1-44B4-AADA-73FD58FE0B4B}"/>
                  </a:ext>
                </a:extLst>
              </p:cNvPr>
              <p:cNvSpPr txBox="1"/>
              <p:nvPr/>
            </p:nvSpPr>
            <p:spPr>
              <a:xfrm>
                <a:off x="252083" y="1649347"/>
                <a:ext cx="6490234" cy="592598"/>
              </a:xfrm>
              <a:prstGeom prst="rect">
                <a:avLst/>
              </a:prstGeom>
              <a:noFill/>
            </p:spPr>
            <p:txBody>
              <a:bodyPr wrap="square" lIns="0" tIns="0" rIns="0" bIns="0" rtlCol="0">
                <a:spAutoFit/>
              </a:bodyPr>
              <a:lstStyle/>
              <a:p>
                <a:r>
                  <a:rPr lang="vi-VN" sz="2200" dirty="0">
                    <a:latin typeface="+mj-lt"/>
                  </a:rPr>
                  <a:t>Tỷ </a:t>
                </a:r>
                <a:r>
                  <a:rPr lang="vi-VN" sz="2200" dirty="0" err="1">
                    <a:latin typeface="+mj-lt"/>
                  </a:rPr>
                  <a:t>trọng</a:t>
                </a:r>
                <a:r>
                  <a:rPr lang="vi-VN" sz="2200" dirty="0">
                    <a:latin typeface="+mj-lt"/>
                  </a:rPr>
                  <a:t> (g/cm3)= </a:t>
                </a:r>
                <a14:m>
                  <m:oMath xmlns:m="http://schemas.openxmlformats.org/officeDocument/2006/math">
                    <m:f>
                      <m:fPr>
                        <m:ctrlPr>
                          <a:rPr lang="vi-VN" sz="2400" i="1">
                            <a:latin typeface="Cambria Math" panose="02040503050406030204" pitchFamily="18" charset="0"/>
                          </a:rPr>
                        </m:ctrlPr>
                      </m:fPr>
                      <m:num>
                        <m:r>
                          <m:rPr>
                            <m:sty m:val="p"/>
                          </m:rPr>
                          <a:rPr lang="vi-VN" sz="2400">
                            <a:latin typeface="Cambria Math" panose="02040503050406030204" pitchFamily="18" charset="0"/>
                          </a:rPr>
                          <m:t>Tr</m:t>
                        </m:r>
                        <m:r>
                          <a:rPr lang="vi-VN" sz="2400">
                            <a:latin typeface="Cambria Math" panose="02040503050406030204" pitchFamily="18" charset="0"/>
                          </a:rPr>
                          <m:t>ọ</m:t>
                        </m:r>
                        <m:r>
                          <m:rPr>
                            <m:sty m:val="p"/>
                          </m:rPr>
                          <a:rPr lang="vi-VN" sz="2400">
                            <a:latin typeface="Cambria Math" panose="02040503050406030204" pitchFamily="18" charset="0"/>
                          </a:rPr>
                          <m:t>ng</m:t>
                        </m:r>
                        <m:r>
                          <a:rPr lang="vi-VN" sz="2400">
                            <a:latin typeface="Cambria Math" panose="02040503050406030204" pitchFamily="18" charset="0"/>
                          </a:rPr>
                          <m:t> </m:t>
                        </m:r>
                        <m:r>
                          <m:rPr>
                            <m:sty m:val="p"/>
                          </m:rPr>
                          <a:rPr lang="vi-VN" sz="2400">
                            <a:latin typeface="Cambria Math" panose="02040503050406030204" pitchFamily="18" charset="0"/>
                          </a:rPr>
                          <m:t>l</m:t>
                        </m:r>
                        <m:r>
                          <a:rPr lang="vi-VN" sz="2400">
                            <a:latin typeface="Cambria Math" panose="02040503050406030204" pitchFamily="18" charset="0"/>
                          </a:rPr>
                          <m:t>ượ</m:t>
                        </m:r>
                        <m:r>
                          <m:rPr>
                            <m:sty m:val="p"/>
                          </m:rPr>
                          <a:rPr lang="vi-VN" sz="2400">
                            <a:latin typeface="Cambria Math" panose="02040503050406030204" pitchFamily="18" charset="0"/>
                          </a:rPr>
                          <m:t>ng</m:t>
                        </m:r>
                        <m:r>
                          <a:rPr lang="vi-VN" sz="2400">
                            <a:latin typeface="Cambria Math" panose="02040503050406030204" pitchFamily="18" charset="0"/>
                          </a:rPr>
                          <m:t> </m:t>
                        </m:r>
                        <m:r>
                          <m:rPr>
                            <m:sty m:val="p"/>
                          </m:rPr>
                          <a:rPr lang="vi-VN" sz="2400">
                            <a:latin typeface="Cambria Math" panose="02040503050406030204" pitchFamily="18" charset="0"/>
                          </a:rPr>
                          <m:t>c</m:t>
                        </m:r>
                        <m:r>
                          <a:rPr lang="vi-VN" sz="2400">
                            <a:latin typeface="Cambria Math" panose="02040503050406030204" pitchFamily="18" charset="0"/>
                          </a:rPr>
                          <m:t>ủ</m:t>
                        </m:r>
                        <m:r>
                          <m:rPr>
                            <m:sty m:val="p"/>
                          </m:rPr>
                          <a:rPr lang="vi-VN" sz="2400">
                            <a:latin typeface="Cambria Math" panose="02040503050406030204" pitchFamily="18" charset="0"/>
                          </a:rPr>
                          <m:t>a</m:t>
                        </m:r>
                        <m:r>
                          <a:rPr lang="vi-VN" sz="2400">
                            <a:latin typeface="Cambria Math" panose="02040503050406030204" pitchFamily="18" charset="0"/>
                          </a:rPr>
                          <m:t> </m:t>
                        </m:r>
                        <m:r>
                          <m:rPr>
                            <m:sty m:val="p"/>
                          </m:rPr>
                          <a:rPr lang="vi-VN" sz="2400">
                            <a:latin typeface="Cambria Math" panose="02040503050406030204" pitchFamily="18" charset="0"/>
                          </a:rPr>
                          <m:t>m</m:t>
                        </m:r>
                        <m:r>
                          <a:rPr lang="vi-VN" sz="2400">
                            <a:latin typeface="Cambria Math" panose="02040503050406030204" pitchFamily="18" charset="0"/>
                          </a:rPr>
                          <m:t>ộ</m:t>
                        </m:r>
                        <m:r>
                          <m:rPr>
                            <m:sty m:val="p"/>
                          </m:rPr>
                          <a:rPr lang="vi-VN" sz="2400">
                            <a:latin typeface="Cambria Math" panose="02040503050406030204" pitchFamily="18" charset="0"/>
                          </a:rPr>
                          <m:t>t</m:t>
                        </m:r>
                        <m:r>
                          <a:rPr lang="vi-VN" sz="2400">
                            <a:latin typeface="Cambria Math" panose="02040503050406030204" pitchFamily="18" charset="0"/>
                          </a:rPr>
                          <m:t> </m:t>
                        </m:r>
                        <m:r>
                          <m:rPr>
                            <m:sty m:val="p"/>
                          </m:rPr>
                          <a:rPr lang="vi-VN" sz="2400">
                            <a:latin typeface="Cambria Math" panose="02040503050406030204" pitchFamily="18" charset="0"/>
                          </a:rPr>
                          <m:t>kh</m:t>
                        </m:r>
                        <m:r>
                          <a:rPr lang="vi-VN" sz="2400">
                            <a:latin typeface="Cambria Math" panose="02040503050406030204" pitchFamily="18" charset="0"/>
                          </a:rPr>
                          <m:t>ố</m:t>
                        </m:r>
                        <m:r>
                          <m:rPr>
                            <m:sty m:val="p"/>
                          </m:rPr>
                          <a:rPr lang="vi-VN" sz="2400">
                            <a:latin typeface="Cambria Math" panose="02040503050406030204" pitchFamily="18" charset="0"/>
                          </a:rPr>
                          <m:t>i</m:t>
                        </m:r>
                        <m:r>
                          <a:rPr lang="vi-VN" sz="2400">
                            <a:latin typeface="Cambria Math" panose="02040503050406030204" pitchFamily="18" charset="0"/>
                          </a:rPr>
                          <m:t> đấ</m:t>
                        </m:r>
                        <m:r>
                          <m:rPr>
                            <m:sty m:val="p"/>
                          </m:rPr>
                          <a:rPr lang="vi-VN" sz="2400">
                            <a:latin typeface="Cambria Math" panose="02040503050406030204" pitchFamily="18" charset="0"/>
                          </a:rPr>
                          <m:t>t</m:t>
                        </m:r>
                        <m:r>
                          <a:rPr lang="vi-VN" sz="2400">
                            <a:latin typeface="Cambria Math" panose="02040503050406030204" pitchFamily="18" charset="0"/>
                          </a:rPr>
                          <m:t> </m:t>
                        </m:r>
                        <m:r>
                          <m:rPr>
                            <m:sty m:val="p"/>
                          </m:rPr>
                          <a:rPr lang="vi-VN" sz="2400">
                            <a:latin typeface="Cambria Math" panose="02040503050406030204" pitchFamily="18" charset="0"/>
                          </a:rPr>
                          <m:t>kh</m:t>
                        </m:r>
                        <m:r>
                          <a:rPr lang="vi-VN" sz="2400">
                            <a:latin typeface="Cambria Math" panose="02040503050406030204" pitchFamily="18" charset="0"/>
                          </a:rPr>
                          <m:t>ô </m:t>
                        </m:r>
                        <m:r>
                          <m:rPr>
                            <m:sty m:val="p"/>
                          </m:rPr>
                          <a:rPr lang="vi-VN" sz="2400">
                            <a:latin typeface="Cambria Math" panose="02040503050406030204" pitchFamily="18" charset="0"/>
                          </a:rPr>
                          <m:t>ki</m:t>
                        </m:r>
                        <m:r>
                          <a:rPr lang="vi-VN" sz="2400">
                            <a:latin typeface="Cambria Math" panose="02040503050406030204" pitchFamily="18" charset="0"/>
                          </a:rPr>
                          <m:t>ệ</m:t>
                        </m:r>
                        <m:r>
                          <m:rPr>
                            <m:sty m:val="p"/>
                          </m:rPr>
                          <a:rPr lang="vi-VN" sz="2400">
                            <a:latin typeface="Cambria Math" panose="02040503050406030204" pitchFamily="18" charset="0"/>
                          </a:rPr>
                          <m:t>t</m:t>
                        </m:r>
                      </m:num>
                      <m:den>
                        <m:r>
                          <m:rPr>
                            <m:sty m:val="p"/>
                          </m:rPr>
                          <a:rPr lang="vi-VN" sz="2400">
                            <a:latin typeface="Cambria Math" panose="02040503050406030204" pitchFamily="18" charset="0"/>
                          </a:rPr>
                          <m:t>th</m:t>
                        </m:r>
                        <m:r>
                          <a:rPr lang="vi-VN" sz="2400">
                            <a:latin typeface="Cambria Math" panose="02040503050406030204" pitchFamily="18" charset="0"/>
                          </a:rPr>
                          <m:t>ể </m:t>
                        </m:r>
                        <m:r>
                          <m:rPr>
                            <m:sty m:val="p"/>
                          </m:rPr>
                          <a:rPr lang="vi-VN" sz="2400">
                            <a:latin typeface="Cambria Math" panose="02040503050406030204" pitchFamily="18" charset="0"/>
                          </a:rPr>
                          <m:t>t</m:t>
                        </m:r>
                        <m:r>
                          <a:rPr lang="vi-VN" sz="2400">
                            <a:latin typeface="Cambria Math" panose="02040503050406030204" pitchFamily="18" charset="0"/>
                          </a:rPr>
                          <m:t>í</m:t>
                        </m:r>
                        <m:r>
                          <m:rPr>
                            <m:sty m:val="p"/>
                          </m:rPr>
                          <a:rPr lang="vi-VN" sz="2400">
                            <a:latin typeface="Cambria Math" panose="02040503050406030204" pitchFamily="18" charset="0"/>
                          </a:rPr>
                          <m:t>ch</m:t>
                        </m:r>
                        <m:r>
                          <a:rPr lang="vi-VN" sz="2400">
                            <a:latin typeface="Cambria Math" panose="02040503050406030204" pitchFamily="18" charset="0"/>
                          </a:rPr>
                          <m:t> </m:t>
                        </m:r>
                        <m:r>
                          <m:rPr>
                            <m:sty m:val="p"/>
                          </m:rPr>
                          <a:rPr lang="vi-VN" sz="2400">
                            <a:latin typeface="Cambria Math" panose="02040503050406030204" pitchFamily="18" charset="0"/>
                          </a:rPr>
                          <m:t>h</m:t>
                        </m:r>
                        <m:r>
                          <a:rPr lang="vi-VN" sz="2400">
                            <a:latin typeface="Cambria Math" panose="02040503050406030204" pitchFamily="18" charset="0"/>
                          </a:rPr>
                          <m:t>ạ</m:t>
                        </m:r>
                        <m:r>
                          <m:rPr>
                            <m:sty m:val="p"/>
                          </m:rPr>
                          <a:rPr lang="vi-VN" sz="2400">
                            <a:latin typeface="Cambria Math" panose="02040503050406030204" pitchFamily="18" charset="0"/>
                          </a:rPr>
                          <m:t>t</m:t>
                        </m:r>
                        <m:r>
                          <a:rPr lang="vi-VN" sz="2400">
                            <a:latin typeface="Cambria Math" panose="02040503050406030204" pitchFamily="18" charset="0"/>
                          </a:rPr>
                          <m:t> đấ</m:t>
                        </m:r>
                        <m:r>
                          <m:rPr>
                            <m:sty m:val="p"/>
                          </m:rPr>
                          <a:rPr lang="vi-VN" sz="2400">
                            <a:latin typeface="Cambria Math" panose="02040503050406030204" pitchFamily="18" charset="0"/>
                          </a:rPr>
                          <m:t>t</m:t>
                        </m:r>
                      </m:den>
                    </m:f>
                  </m:oMath>
                </a14:m>
                <a:endParaRPr lang="vi-VN" sz="2200" dirty="0">
                  <a:latin typeface="+mj-lt"/>
                </a:endParaRPr>
              </a:p>
            </p:txBody>
          </p:sp>
        </mc:Choice>
        <mc:Fallback xmlns="">
          <p:sp>
            <p:nvSpPr>
              <p:cNvPr id="20" name="Hộp Văn bản 19">
                <a:extLst>
                  <a:ext uri="{FF2B5EF4-FFF2-40B4-BE49-F238E27FC236}">
                    <a16:creationId xmlns:a16="http://schemas.microsoft.com/office/drawing/2014/main" id="{A5D207E0-33F1-44B4-AADA-73FD58FE0B4B}"/>
                  </a:ext>
                </a:extLst>
              </p:cNvPr>
              <p:cNvSpPr txBox="1">
                <a:spLocks noRot="1" noChangeAspect="1" noMove="1" noResize="1" noEditPoints="1" noAdjustHandles="1" noChangeArrowheads="1" noChangeShapeType="1" noTextEdit="1"/>
              </p:cNvSpPr>
              <p:nvPr/>
            </p:nvSpPr>
            <p:spPr>
              <a:xfrm>
                <a:off x="252083" y="1649347"/>
                <a:ext cx="6490234" cy="592598"/>
              </a:xfrm>
              <a:prstGeom prst="rect">
                <a:avLst/>
              </a:prstGeom>
              <a:blipFill>
                <a:blip r:embed="rId8"/>
                <a:stretch>
                  <a:fillRect l="-2629" b="-6186"/>
                </a:stretch>
              </a:blipFill>
            </p:spPr>
            <p:txBody>
              <a:bodyPr/>
              <a:lstStyle/>
              <a:p>
                <a:r>
                  <a:rPr lang="vi-VN">
                    <a:noFill/>
                  </a:rPr>
                  <a:t> </a:t>
                </a:r>
              </a:p>
            </p:txBody>
          </p:sp>
        </mc:Fallback>
      </mc:AlternateContent>
      <p:pic>
        <p:nvPicPr>
          <p:cNvPr id="21" name="Hình ảnh 20" descr="Ảnh có chứa đồ nội thất, thảm&#10;&#10;Mô tả được tạo tự động">
            <a:extLst>
              <a:ext uri="{FF2B5EF4-FFF2-40B4-BE49-F238E27FC236}">
                <a16:creationId xmlns:a16="http://schemas.microsoft.com/office/drawing/2014/main" id="{1FC2FF4A-7BD2-48ED-8596-C1076DE980D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2000" y="2353194"/>
            <a:ext cx="2681061" cy="2575059"/>
          </a:xfrm>
          <a:prstGeom prst="rect">
            <a:avLst/>
          </a:prstGeom>
        </p:spPr>
      </p:pic>
    </p:spTree>
    <p:extLst>
      <p:ext uri="{BB962C8B-B14F-4D97-AF65-F5344CB8AC3E}">
        <p14:creationId xmlns:p14="http://schemas.microsoft.com/office/powerpoint/2010/main" val="301613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3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P spid="18" grpId="0" animBg="1"/>
      <p:bldP spid="19" grpId="0" animBg="1"/>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grpSp>
        <p:nvGrpSpPr>
          <p:cNvPr id="3" name="Group 3">
            <a:extLst>
              <a:ext uri="{FF2B5EF4-FFF2-40B4-BE49-F238E27FC236}">
                <a16:creationId xmlns:a16="http://schemas.microsoft.com/office/drawing/2014/main" id="{A45963FF-DB4D-4F3E-B04A-E21ED6EE2623}"/>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402C3BCF-8CEC-4E06-BE56-3B17F3700E57}"/>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E25E239F-097C-4D94-B7D8-59BEC46A395C}"/>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C808809E-5EF7-4B29-AE43-B5BEEF903C33}"/>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3E83BDAC-D00F-4248-9B77-CE45BDAD9C5E}"/>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4900C9E5-8013-4460-94A0-3244A1D33B2B}"/>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3E1742CB-0CA6-461C-9A55-3CC34A48E719}"/>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54F749E3-CC20-4469-8A55-03A877412D9A}"/>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B2961BAC-F409-473A-8162-E58569B06A67}"/>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74EAA312-BDBB-48D6-8179-C6EDD1A3E2DF}"/>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BC978017-AD68-487D-88CA-CCFB67158400}"/>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E7AE9453-85A6-4D30-A670-709D619DF5A1}"/>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aphicFrame>
        <p:nvGraphicFramePr>
          <p:cNvPr id="15" name="Sơ đồ 14">
            <a:extLst>
              <a:ext uri="{FF2B5EF4-FFF2-40B4-BE49-F238E27FC236}">
                <a16:creationId xmlns:a16="http://schemas.microsoft.com/office/drawing/2014/main" id="{D77A7035-A684-4C62-A966-96CE2A423031}"/>
              </a:ext>
            </a:extLst>
          </p:cNvPr>
          <p:cNvGraphicFramePr/>
          <p:nvPr>
            <p:extLst>
              <p:ext uri="{D42A27DB-BD31-4B8C-83A1-F6EECF244321}">
                <p14:modId xmlns:p14="http://schemas.microsoft.com/office/powerpoint/2010/main" val="3404437221"/>
              </p:ext>
            </p:extLst>
          </p:nvPr>
        </p:nvGraphicFramePr>
        <p:xfrm>
          <a:off x="167197" y="1471607"/>
          <a:ext cx="3686246" cy="20969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Hình chữ nhật 15">
            <a:extLst>
              <a:ext uri="{FF2B5EF4-FFF2-40B4-BE49-F238E27FC236}">
                <a16:creationId xmlns:a16="http://schemas.microsoft.com/office/drawing/2014/main" id="{637B12BD-ED9F-4DFF-88BE-F26ACD30A4A5}"/>
              </a:ext>
            </a:extLst>
          </p:cNvPr>
          <p:cNvSpPr/>
          <p:nvPr/>
        </p:nvSpPr>
        <p:spPr>
          <a:xfrm>
            <a:off x="181441" y="871496"/>
            <a:ext cx="2768081" cy="493945"/>
          </a:xfrm>
          <a:prstGeom prst="rect">
            <a:avLst/>
          </a:prstGeom>
          <a:ln w="952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200" dirty="0" err="1">
                <a:latin typeface="+mj-lt"/>
              </a:rPr>
              <a:t>Tỷ</a:t>
            </a:r>
            <a:r>
              <a:rPr lang="vi-VN" sz="2200" dirty="0">
                <a:latin typeface="+mj-lt"/>
              </a:rPr>
              <a:t> </a:t>
            </a:r>
            <a:r>
              <a:rPr lang="vi-VN" sz="2200" dirty="0" err="1">
                <a:latin typeface="+mj-lt"/>
              </a:rPr>
              <a:t>trọng</a:t>
            </a:r>
            <a:r>
              <a:rPr lang="vi-VN" sz="2200" dirty="0">
                <a:latin typeface="+mj-lt"/>
              </a:rPr>
              <a:t> </a:t>
            </a:r>
            <a:r>
              <a:rPr lang="vi-VN" sz="2200" dirty="0" err="1">
                <a:latin typeface="+mj-lt"/>
              </a:rPr>
              <a:t>đất</a:t>
            </a:r>
            <a:r>
              <a:rPr lang="vi-VN" sz="2200" dirty="0">
                <a:latin typeface="+mj-lt"/>
              </a:rPr>
              <a:t> </a:t>
            </a:r>
            <a:r>
              <a:rPr lang="vi-VN" sz="2200" dirty="0" err="1">
                <a:latin typeface="+mj-lt"/>
              </a:rPr>
              <a:t>phụ</a:t>
            </a:r>
            <a:r>
              <a:rPr lang="vi-VN" sz="2200" dirty="0">
                <a:latin typeface="+mj-lt"/>
              </a:rPr>
              <a:t> </a:t>
            </a:r>
            <a:r>
              <a:rPr lang="vi-VN" sz="2200" dirty="0" err="1">
                <a:latin typeface="+mj-lt"/>
              </a:rPr>
              <a:t>thuộc</a:t>
            </a:r>
            <a:endParaRPr lang="vi-VN" sz="2200" dirty="0">
              <a:latin typeface="+mj-lt"/>
            </a:endParaRPr>
          </a:p>
        </p:txBody>
      </p:sp>
      <p:graphicFrame>
        <p:nvGraphicFramePr>
          <p:cNvPr id="17" name="Bảng 25">
            <a:extLst>
              <a:ext uri="{FF2B5EF4-FFF2-40B4-BE49-F238E27FC236}">
                <a16:creationId xmlns:a16="http://schemas.microsoft.com/office/drawing/2014/main" id="{E1F885D2-7005-4B1B-AB35-CB8628DF63D0}"/>
              </a:ext>
            </a:extLst>
          </p:cNvPr>
          <p:cNvGraphicFramePr>
            <a:graphicFrameLocks noGrp="1"/>
          </p:cNvGraphicFramePr>
          <p:nvPr>
            <p:extLst>
              <p:ext uri="{D42A27DB-BD31-4B8C-83A1-F6EECF244321}">
                <p14:modId xmlns:p14="http://schemas.microsoft.com/office/powerpoint/2010/main" val="3083808183"/>
              </p:ext>
            </p:extLst>
          </p:nvPr>
        </p:nvGraphicFramePr>
        <p:xfrm>
          <a:off x="3987581" y="842692"/>
          <a:ext cx="3664146" cy="2473518"/>
        </p:xfrm>
        <a:graphic>
          <a:graphicData uri="http://schemas.openxmlformats.org/drawingml/2006/table">
            <a:tbl>
              <a:tblPr firstRow="1" bandRow="1">
                <a:tableStyleId>{5C22544A-7EE6-4342-B048-85BDC9FD1C3A}</a:tableStyleId>
              </a:tblPr>
              <a:tblGrid>
                <a:gridCol w="1832073">
                  <a:extLst>
                    <a:ext uri="{9D8B030D-6E8A-4147-A177-3AD203B41FA5}">
                      <a16:colId xmlns:a16="http://schemas.microsoft.com/office/drawing/2014/main" val="787669765"/>
                    </a:ext>
                  </a:extLst>
                </a:gridCol>
                <a:gridCol w="1832073">
                  <a:extLst>
                    <a:ext uri="{9D8B030D-6E8A-4147-A177-3AD203B41FA5}">
                      <a16:colId xmlns:a16="http://schemas.microsoft.com/office/drawing/2014/main" val="3007259933"/>
                    </a:ext>
                  </a:extLst>
                </a:gridCol>
              </a:tblGrid>
              <a:tr h="355103">
                <a:tc>
                  <a:txBody>
                    <a:bodyPr/>
                    <a:lstStyle/>
                    <a:p>
                      <a:r>
                        <a:rPr lang="vi-VN" sz="1800" dirty="0">
                          <a:latin typeface="+mj-lt"/>
                        </a:rPr>
                        <a:t>Tên</a:t>
                      </a:r>
                    </a:p>
                  </a:txBody>
                  <a:tcPr marL="68580" marR="68580" marT="34290" marB="34290"/>
                </a:tc>
                <a:tc>
                  <a:txBody>
                    <a:bodyPr/>
                    <a:lstStyle/>
                    <a:p>
                      <a:r>
                        <a:rPr lang="vi-VN" sz="1800" dirty="0" err="1">
                          <a:latin typeface="+mj-lt"/>
                        </a:rPr>
                        <a:t>Tỷ</a:t>
                      </a:r>
                      <a:r>
                        <a:rPr lang="vi-VN" sz="1800" dirty="0">
                          <a:latin typeface="+mj-lt"/>
                        </a:rPr>
                        <a:t> </a:t>
                      </a:r>
                      <a:r>
                        <a:rPr lang="vi-VN" sz="1800" dirty="0" err="1">
                          <a:latin typeface="+mj-lt"/>
                        </a:rPr>
                        <a:t>trọng</a:t>
                      </a:r>
                      <a:r>
                        <a:rPr lang="vi-VN" sz="1800" dirty="0">
                          <a:latin typeface="+mj-lt"/>
                        </a:rPr>
                        <a:t> (g/cm3)</a:t>
                      </a:r>
                    </a:p>
                  </a:txBody>
                  <a:tcPr marL="68580" marR="68580" marT="34290" marB="34290"/>
                </a:tc>
                <a:extLst>
                  <a:ext uri="{0D108BD9-81ED-4DB2-BD59-A6C34878D82A}">
                    <a16:rowId xmlns:a16="http://schemas.microsoft.com/office/drawing/2014/main" val="3061543437"/>
                  </a:ext>
                </a:extLst>
              </a:tr>
              <a:tr h="355103">
                <a:tc>
                  <a:txBody>
                    <a:bodyPr/>
                    <a:lstStyle/>
                    <a:p>
                      <a:r>
                        <a:rPr lang="vi-VN" sz="1800" dirty="0" err="1">
                          <a:latin typeface="+mj-lt"/>
                        </a:rPr>
                        <a:t>Thạch</a:t>
                      </a:r>
                      <a:r>
                        <a:rPr lang="vi-VN" sz="1800" dirty="0">
                          <a:latin typeface="+mj-lt"/>
                        </a:rPr>
                        <a:t> anh</a:t>
                      </a:r>
                    </a:p>
                  </a:txBody>
                  <a:tcPr marL="68580" marR="68580" marT="34290" marB="34290"/>
                </a:tc>
                <a:tc>
                  <a:txBody>
                    <a:bodyPr/>
                    <a:lstStyle/>
                    <a:p>
                      <a:pPr algn="ctr"/>
                      <a:r>
                        <a:rPr lang="vi-VN" sz="1800" dirty="0">
                          <a:latin typeface="+mj-lt"/>
                        </a:rPr>
                        <a:t>2,65</a:t>
                      </a:r>
                    </a:p>
                  </a:txBody>
                  <a:tcPr marL="68580" marR="68580" marT="34290" marB="34290"/>
                </a:tc>
                <a:extLst>
                  <a:ext uri="{0D108BD9-81ED-4DB2-BD59-A6C34878D82A}">
                    <a16:rowId xmlns:a16="http://schemas.microsoft.com/office/drawing/2014/main" val="522394893"/>
                  </a:ext>
                </a:extLst>
              </a:tr>
              <a:tr h="355103">
                <a:tc>
                  <a:txBody>
                    <a:bodyPr/>
                    <a:lstStyle/>
                    <a:p>
                      <a:r>
                        <a:rPr lang="vi-VN" sz="1800" dirty="0" err="1">
                          <a:latin typeface="+mj-lt"/>
                        </a:rPr>
                        <a:t>Thạch</a:t>
                      </a:r>
                      <a:r>
                        <a:rPr lang="vi-VN" sz="1800" dirty="0">
                          <a:latin typeface="+mj-lt"/>
                        </a:rPr>
                        <a:t> cao</a:t>
                      </a:r>
                    </a:p>
                  </a:txBody>
                  <a:tcPr marL="68580" marR="68580" marT="34290" marB="34290"/>
                </a:tc>
                <a:tc>
                  <a:txBody>
                    <a:bodyPr/>
                    <a:lstStyle/>
                    <a:p>
                      <a:pPr algn="ctr"/>
                      <a:r>
                        <a:rPr lang="vi-VN" sz="1800" dirty="0">
                          <a:latin typeface="+mj-lt"/>
                        </a:rPr>
                        <a:t>2,30-2,35</a:t>
                      </a:r>
                    </a:p>
                  </a:txBody>
                  <a:tcPr marL="68580" marR="68580" marT="34290" marB="34290"/>
                </a:tc>
                <a:extLst>
                  <a:ext uri="{0D108BD9-81ED-4DB2-BD59-A6C34878D82A}">
                    <a16:rowId xmlns:a16="http://schemas.microsoft.com/office/drawing/2014/main" val="1033936699"/>
                  </a:ext>
                </a:extLst>
              </a:tr>
              <a:tr h="355103">
                <a:tc>
                  <a:txBody>
                    <a:bodyPr/>
                    <a:lstStyle/>
                    <a:p>
                      <a:r>
                        <a:rPr lang="vi-VN" sz="1800" dirty="0" err="1">
                          <a:latin typeface="+mj-lt"/>
                        </a:rPr>
                        <a:t>Canxi</a:t>
                      </a:r>
                      <a:endParaRPr lang="vi-VN" sz="1800" dirty="0">
                        <a:latin typeface="+mj-lt"/>
                      </a:endParaRPr>
                    </a:p>
                  </a:txBody>
                  <a:tcPr marL="68580" marR="68580" marT="34290" marB="34290"/>
                </a:tc>
                <a:tc>
                  <a:txBody>
                    <a:bodyPr/>
                    <a:lstStyle/>
                    <a:p>
                      <a:pPr algn="ctr"/>
                      <a:r>
                        <a:rPr lang="vi-VN" sz="1800" dirty="0">
                          <a:latin typeface="+mj-lt"/>
                        </a:rPr>
                        <a:t>2,71</a:t>
                      </a:r>
                    </a:p>
                  </a:txBody>
                  <a:tcPr marL="68580" marR="68580" marT="34290" marB="34290"/>
                </a:tc>
                <a:extLst>
                  <a:ext uri="{0D108BD9-81ED-4DB2-BD59-A6C34878D82A}">
                    <a16:rowId xmlns:a16="http://schemas.microsoft.com/office/drawing/2014/main" val="3628746950"/>
                  </a:ext>
                </a:extLst>
              </a:tr>
              <a:tr h="355103">
                <a:tc>
                  <a:txBody>
                    <a:bodyPr/>
                    <a:lstStyle/>
                    <a:p>
                      <a:r>
                        <a:rPr lang="vi-VN" sz="1800" dirty="0" err="1">
                          <a:latin typeface="+mj-lt"/>
                        </a:rPr>
                        <a:t>Dolomit</a:t>
                      </a:r>
                      <a:endParaRPr lang="vi-VN" sz="1800" dirty="0">
                        <a:latin typeface="+mj-lt"/>
                      </a:endParaRPr>
                    </a:p>
                  </a:txBody>
                  <a:tcPr marL="68580" marR="68580" marT="34290" marB="34290"/>
                </a:tc>
                <a:tc>
                  <a:txBody>
                    <a:bodyPr/>
                    <a:lstStyle/>
                    <a:p>
                      <a:pPr algn="ctr"/>
                      <a:r>
                        <a:rPr lang="vi-VN" sz="1800" dirty="0">
                          <a:latin typeface="+mj-lt"/>
                        </a:rPr>
                        <a:t>2,80-2,90</a:t>
                      </a:r>
                    </a:p>
                  </a:txBody>
                  <a:tcPr marL="68580" marR="68580" marT="34290" marB="34290"/>
                </a:tc>
                <a:extLst>
                  <a:ext uri="{0D108BD9-81ED-4DB2-BD59-A6C34878D82A}">
                    <a16:rowId xmlns:a16="http://schemas.microsoft.com/office/drawing/2014/main" val="1471346534"/>
                  </a:ext>
                </a:extLst>
              </a:tr>
              <a:tr h="355103">
                <a:tc>
                  <a:txBody>
                    <a:bodyPr/>
                    <a:lstStyle/>
                    <a:p>
                      <a:r>
                        <a:rPr lang="vi-VN" sz="1800" dirty="0" err="1">
                          <a:latin typeface="+mj-lt"/>
                        </a:rPr>
                        <a:t>Ogit</a:t>
                      </a:r>
                      <a:endParaRPr lang="vi-VN" sz="1800" dirty="0">
                        <a:latin typeface="+mj-lt"/>
                      </a:endParaRPr>
                    </a:p>
                  </a:txBody>
                  <a:tcPr marL="68580" marR="68580" marT="34290" marB="34290"/>
                </a:tc>
                <a:tc>
                  <a:txBody>
                    <a:bodyPr/>
                    <a:lstStyle/>
                    <a:p>
                      <a:pPr algn="ctr"/>
                      <a:r>
                        <a:rPr lang="vi-VN" sz="1800" dirty="0">
                          <a:latin typeface="+mj-lt"/>
                        </a:rPr>
                        <a:t>2,90-3,40</a:t>
                      </a:r>
                    </a:p>
                  </a:txBody>
                  <a:tcPr marL="68580" marR="68580" marT="34290" marB="34290"/>
                </a:tc>
                <a:extLst>
                  <a:ext uri="{0D108BD9-81ED-4DB2-BD59-A6C34878D82A}">
                    <a16:rowId xmlns:a16="http://schemas.microsoft.com/office/drawing/2014/main" val="851780873"/>
                  </a:ext>
                </a:extLst>
              </a:tr>
              <a:tr h="342900">
                <a:tc>
                  <a:txBody>
                    <a:bodyPr/>
                    <a:lstStyle/>
                    <a:p>
                      <a:r>
                        <a:rPr lang="vi-VN" sz="1800" dirty="0" err="1">
                          <a:latin typeface="+mj-lt"/>
                        </a:rPr>
                        <a:t>Thảm</a:t>
                      </a:r>
                      <a:r>
                        <a:rPr lang="vi-VN" sz="1800" dirty="0">
                          <a:latin typeface="+mj-lt"/>
                        </a:rPr>
                        <a:t> </a:t>
                      </a:r>
                      <a:r>
                        <a:rPr lang="vi-VN" sz="1800" dirty="0" err="1">
                          <a:latin typeface="+mj-lt"/>
                        </a:rPr>
                        <a:t>mục</a:t>
                      </a:r>
                      <a:r>
                        <a:rPr lang="vi-VN" sz="1800" dirty="0">
                          <a:latin typeface="+mj-lt"/>
                        </a:rPr>
                        <a:t>, </a:t>
                      </a:r>
                      <a:r>
                        <a:rPr lang="vi-VN" sz="1800" dirty="0" err="1">
                          <a:latin typeface="+mj-lt"/>
                        </a:rPr>
                        <a:t>mùn</a:t>
                      </a:r>
                      <a:endParaRPr lang="vi-VN" sz="1800" dirty="0">
                        <a:latin typeface="+mj-lt"/>
                      </a:endParaRPr>
                    </a:p>
                  </a:txBody>
                  <a:tcPr marL="68580" marR="68580" marT="34290" marB="34290"/>
                </a:tc>
                <a:tc>
                  <a:txBody>
                    <a:bodyPr/>
                    <a:lstStyle/>
                    <a:p>
                      <a:pPr algn="ctr"/>
                      <a:r>
                        <a:rPr lang="vi-VN" sz="1800" dirty="0">
                          <a:latin typeface="+mj-lt"/>
                        </a:rPr>
                        <a:t>1,25-1,80</a:t>
                      </a:r>
                    </a:p>
                  </a:txBody>
                  <a:tcPr marL="68580" marR="68580" marT="34290" marB="34290"/>
                </a:tc>
                <a:extLst>
                  <a:ext uri="{0D108BD9-81ED-4DB2-BD59-A6C34878D82A}">
                    <a16:rowId xmlns:a16="http://schemas.microsoft.com/office/drawing/2014/main" val="2860313905"/>
                  </a:ext>
                </a:extLst>
              </a:tr>
            </a:tbl>
          </a:graphicData>
        </a:graphic>
      </p:graphicFrame>
      <p:sp>
        <p:nvSpPr>
          <p:cNvPr id="18" name="Hình chữ nhật 17">
            <a:extLst>
              <a:ext uri="{FF2B5EF4-FFF2-40B4-BE49-F238E27FC236}">
                <a16:creationId xmlns:a16="http://schemas.microsoft.com/office/drawing/2014/main" id="{50981F24-FFC0-423F-9AB5-35A63A7C0157}"/>
              </a:ext>
            </a:extLst>
          </p:cNvPr>
          <p:cNvSpPr/>
          <p:nvPr/>
        </p:nvSpPr>
        <p:spPr>
          <a:xfrm>
            <a:off x="217846" y="3643629"/>
            <a:ext cx="6353088" cy="1107996"/>
          </a:xfrm>
          <a:prstGeom prst="rect">
            <a:avLst/>
          </a:prstGeom>
        </p:spPr>
        <p:txBody>
          <a:bodyPr wrap="square">
            <a:spAutoFit/>
          </a:bodyPr>
          <a:lstStyle/>
          <a:p>
            <a:r>
              <a:rPr lang="vi-VN" sz="2200" dirty="0">
                <a:latin typeface="+mj-lt"/>
              </a:rPr>
              <a:t>Ý </a:t>
            </a:r>
            <a:r>
              <a:rPr lang="vi-VN" sz="2200" dirty="0" err="1">
                <a:latin typeface="+mj-lt"/>
              </a:rPr>
              <a:t>nghĩa</a:t>
            </a:r>
            <a:r>
              <a:rPr lang="vi-VN" sz="2200" dirty="0">
                <a:latin typeface="+mj-lt"/>
              </a:rPr>
              <a:t> </a:t>
            </a:r>
            <a:r>
              <a:rPr lang="vi-VN" sz="2200" dirty="0" err="1">
                <a:latin typeface="+mj-lt"/>
              </a:rPr>
              <a:t>thực</a:t>
            </a:r>
            <a:r>
              <a:rPr lang="vi-VN" sz="2200" dirty="0">
                <a:latin typeface="+mj-lt"/>
              </a:rPr>
              <a:t> </a:t>
            </a:r>
            <a:r>
              <a:rPr lang="vi-VN" sz="2200" dirty="0" err="1">
                <a:latin typeface="+mj-lt"/>
              </a:rPr>
              <a:t>tiễn</a:t>
            </a:r>
            <a:r>
              <a:rPr lang="vi-VN" sz="2200" dirty="0">
                <a:latin typeface="+mj-lt"/>
              </a:rPr>
              <a:t>: </a:t>
            </a:r>
          </a:p>
          <a:p>
            <a:pPr marL="342900" indent="-342900">
              <a:buFont typeface="Wingdings" panose="05000000000000000000" pitchFamily="2" charset="2"/>
              <a:buChar char="Ø"/>
            </a:pPr>
            <a:r>
              <a:rPr lang="vi-VN" sz="2200" dirty="0" err="1">
                <a:latin typeface="+mj-lt"/>
              </a:rPr>
              <a:t>Đánh</a:t>
            </a:r>
            <a:r>
              <a:rPr lang="vi-VN" sz="2200" dirty="0">
                <a:latin typeface="+mj-lt"/>
              </a:rPr>
              <a:t> </a:t>
            </a:r>
            <a:r>
              <a:rPr lang="vi-VN" sz="2200" dirty="0" err="1">
                <a:latin typeface="+mj-lt"/>
              </a:rPr>
              <a:t>giá</a:t>
            </a:r>
            <a:r>
              <a:rPr lang="vi-VN" sz="2200" dirty="0">
                <a:latin typeface="+mj-lt"/>
              </a:rPr>
              <a:t> </a:t>
            </a:r>
            <a:r>
              <a:rPr lang="vi-VN" sz="2200" dirty="0" err="1">
                <a:latin typeface="+mj-lt"/>
              </a:rPr>
              <a:t>hàm</a:t>
            </a:r>
            <a:r>
              <a:rPr lang="vi-VN" sz="2200" dirty="0">
                <a:latin typeface="+mj-lt"/>
              </a:rPr>
              <a:t> </a:t>
            </a:r>
            <a:r>
              <a:rPr lang="vi-VN" sz="2200" dirty="0" err="1">
                <a:latin typeface="+mj-lt"/>
              </a:rPr>
              <a:t>lượng</a:t>
            </a:r>
            <a:r>
              <a:rPr lang="vi-VN" sz="2200" dirty="0">
                <a:latin typeface="+mj-lt"/>
              </a:rPr>
              <a:t> </a:t>
            </a:r>
            <a:r>
              <a:rPr lang="vi-VN" sz="2200" dirty="0" err="1">
                <a:latin typeface="+mj-lt"/>
              </a:rPr>
              <a:t>mùn</a:t>
            </a:r>
            <a:r>
              <a:rPr lang="vi-VN" sz="2200" dirty="0">
                <a:latin typeface="+mj-lt"/>
              </a:rPr>
              <a:t> trong </a:t>
            </a:r>
            <a:r>
              <a:rPr lang="vi-VN" sz="2200" dirty="0" err="1">
                <a:latin typeface="+mj-lt"/>
              </a:rPr>
              <a:t>đất</a:t>
            </a:r>
            <a:r>
              <a:rPr lang="vi-VN" sz="2200" dirty="0">
                <a:latin typeface="+mj-lt"/>
              </a:rPr>
              <a:t>.</a:t>
            </a:r>
          </a:p>
          <a:p>
            <a:pPr marL="342900" indent="-342900">
              <a:buFont typeface="Wingdings" panose="05000000000000000000" pitchFamily="2" charset="2"/>
              <a:buChar char="Ø"/>
            </a:pPr>
            <a:r>
              <a:rPr lang="vi-VN" sz="2200" dirty="0" err="1">
                <a:latin typeface="+mj-lt"/>
              </a:rPr>
              <a:t>Ứng</a:t>
            </a:r>
            <a:r>
              <a:rPr lang="vi-VN" sz="2200" dirty="0">
                <a:latin typeface="+mj-lt"/>
              </a:rPr>
              <a:t> </a:t>
            </a:r>
            <a:r>
              <a:rPr lang="vi-VN" sz="2200" dirty="0" err="1">
                <a:latin typeface="+mj-lt"/>
              </a:rPr>
              <a:t>dụng</a:t>
            </a:r>
            <a:r>
              <a:rPr lang="vi-VN" sz="2200" dirty="0">
                <a:latin typeface="+mj-lt"/>
              </a:rPr>
              <a:t> </a:t>
            </a:r>
            <a:r>
              <a:rPr lang="vi-VN" sz="2200">
                <a:latin typeface="+mj-lt"/>
              </a:rPr>
              <a:t>tính</a:t>
            </a:r>
            <a:r>
              <a:rPr lang="vi-VN" sz="2200" dirty="0">
                <a:latin typeface="+mj-lt"/>
              </a:rPr>
              <a:t> </a:t>
            </a:r>
            <a:r>
              <a:rPr lang="vi-VN" sz="2200" dirty="0" err="1">
                <a:latin typeface="+mj-lt"/>
              </a:rPr>
              <a:t>độ</a:t>
            </a:r>
            <a:r>
              <a:rPr lang="vi-VN" sz="2200" dirty="0">
                <a:latin typeface="+mj-lt"/>
              </a:rPr>
              <a:t> </a:t>
            </a:r>
            <a:r>
              <a:rPr lang="vi-VN" sz="2200" dirty="0" err="1">
                <a:latin typeface="+mj-lt"/>
              </a:rPr>
              <a:t>xốp</a:t>
            </a:r>
            <a:r>
              <a:rPr lang="vi-VN" sz="2200" dirty="0">
                <a:latin typeface="+mj-lt"/>
              </a:rPr>
              <a:t>, </a:t>
            </a:r>
            <a:r>
              <a:rPr lang="vi-VN" sz="2200" dirty="0" err="1">
                <a:latin typeface="+mj-lt"/>
              </a:rPr>
              <a:t>độ</a:t>
            </a:r>
            <a:r>
              <a:rPr lang="vi-VN" sz="2200" dirty="0">
                <a:latin typeface="+mj-lt"/>
              </a:rPr>
              <a:t> </a:t>
            </a:r>
            <a:r>
              <a:rPr lang="vi-VN" sz="2200" dirty="0" err="1">
                <a:latin typeface="+mj-lt"/>
              </a:rPr>
              <a:t>chìm</a:t>
            </a:r>
            <a:r>
              <a:rPr lang="vi-VN" sz="2200" dirty="0">
                <a:latin typeface="+mj-lt"/>
              </a:rPr>
              <a:t> </a:t>
            </a:r>
            <a:r>
              <a:rPr lang="vi-VN" sz="2200" dirty="0" err="1">
                <a:latin typeface="+mj-lt"/>
              </a:rPr>
              <a:t>lắng</a:t>
            </a:r>
            <a:r>
              <a:rPr lang="vi-VN" sz="2200" dirty="0">
                <a:latin typeface="+mj-lt"/>
              </a:rPr>
              <a:t> </a:t>
            </a:r>
            <a:r>
              <a:rPr lang="vi-VN" sz="2200" dirty="0" err="1">
                <a:latin typeface="+mj-lt"/>
              </a:rPr>
              <a:t>các</a:t>
            </a:r>
            <a:r>
              <a:rPr lang="vi-VN" sz="2200" dirty="0">
                <a:latin typeface="+mj-lt"/>
              </a:rPr>
              <a:t> </a:t>
            </a:r>
            <a:r>
              <a:rPr lang="vi-VN" sz="2200" dirty="0" err="1">
                <a:latin typeface="+mj-lt"/>
              </a:rPr>
              <a:t>hạt</a:t>
            </a:r>
            <a:r>
              <a:rPr lang="vi-VN" sz="2200" dirty="0">
                <a:latin typeface="+mj-lt"/>
              </a:rPr>
              <a:t> </a:t>
            </a:r>
            <a:r>
              <a:rPr lang="vi-VN" sz="2200" dirty="0" err="1">
                <a:latin typeface="+mj-lt"/>
              </a:rPr>
              <a:t>đất</a:t>
            </a:r>
            <a:endParaRPr lang="vi-VN" sz="2200" dirty="0">
              <a:latin typeface="+mj-lt"/>
            </a:endParaRPr>
          </a:p>
        </p:txBody>
      </p:sp>
      <p:graphicFrame>
        <p:nvGraphicFramePr>
          <p:cNvPr id="19" name="Sơ đồ 18">
            <a:extLst>
              <a:ext uri="{FF2B5EF4-FFF2-40B4-BE49-F238E27FC236}">
                <a16:creationId xmlns:a16="http://schemas.microsoft.com/office/drawing/2014/main" id="{7C7D5DD6-0DB6-4E31-80C2-4EC28EC4D6E6}"/>
              </a:ext>
            </a:extLst>
          </p:cNvPr>
          <p:cNvGraphicFramePr/>
          <p:nvPr>
            <p:extLst>
              <p:ext uri="{D42A27DB-BD31-4B8C-83A1-F6EECF244321}">
                <p14:modId xmlns:p14="http://schemas.microsoft.com/office/powerpoint/2010/main" val="897749201"/>
              </p:ext>
            </p:extLst>
          </p:nvPr>
        </p:nvGraphicFramePr>
        <p:xfrm>
          <a:off x="7107622" y="1310606"/>
          <a:ext cx="2425202" cy="47330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32464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anim calcmode="lin" valueType="num">
                                      <p:cBhvr>
                                        <p:cTn id="8" dur="300" fill="hold"/>
                                        <p:tgtEl>
                                          <p:spTgt spid="16"/>
                                        </p:tgtEl>
                                        <p:attrNameLst>
                                          <p:attrName>ppt_x</p:attrName>
                                        </p:attrNameLst>
                                      </p:cBhvr>
                                      <p:tavLst>
                                        <p:tav tm="0">
                                          <p:val>
                                            <p:strVal val="#ppt_x"/>
                                          </p:val>
                                        </p:tav>
                                        <p:tav tm="100000">
                                          <p:val>
                                            <p:strVal val="#ppt_x"/>
                                          </p:val>
                                        </p:tav>
                                      </p:tavLst>
                                    </p:anim>
                                    <p:anim calcmode="lin" valueType="num">
                                      <p:cBhvr>
                                        <p:cTn id="9" dur="3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300"/>
                                        <p:tgtEl>
                                          <p:spTgt spid="15"/>
                                        </p:tgtEl>
                                      </p:cBhvr>
                                    </p:animEffect>
                                  </p:childTnLst>
                                </p:cTn>
                              </p:par>
                              <p:par>
                                <p:cTn id="15" presetID="16" presetClass="entr" presetSubtype="21"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3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
                                        <p:tgtEl>
                                          <p:spTgt spid="18"/>
                                        </p:tgtEl>
                                      </p:cBhvr>
                                    </p:animEffect>
                                    <p:anim calcmode="lin" valueType="num">
                                      <p:cBhvr>
                                        <p:cTn id="23" dur="200" fill="hold"/>
                                        <p:tgtEl>
                                          <p:spTgt spid="18"/>
                                        </p:tgtEl>
                                        <p:attrNameLst>
                                          <p:attrName>ppt_x</p:attrName>
                                        </p:attrNameLst>
                                      </p:cBhvr>
                                      <p:tavLst>
                                        <p:tav tm="0">
                                          <p:val>
                                            <p:strVal val="#ppt_x"/>
                                          </p:val>
                                        </p:tav>
                                        <p:tav tm="100000">
                                          <p:val>
                                            <p:strVal val="#ppt_x"/>
                                          </p:val>
                                        </p:tav>
                                      </p:tavLst>
                                    </p:anim>
                                    <p:anim calcmode="lin" valueType="num">
                                      <p:cBhvr>
                                        <p:cTn id="24" dur="2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5" name="Group 3">
            <a:extLst>
              <a:ext uri="{FF2B5EF4-FFF2-40B4-BE49-F238E27FC236}">
                <a16:creationId xmlns:a16="http://schemas.microsoft.com/office/drawing/2014/main" id="{3D543510-91F3-40E5-B209-0811ADE1E86C}"/>
              </a:ext>
            </a:extLst>
          </p:cNvPr>
          <p:cNvGrpSpPr/>
          <p:nvPr/>
        </p:nvGrpSpPr>
        <p:grpSpPr>
          <a:xfrm>
            <a:off x="0" y="-14508"/>
            <a:ext cx="2296538" cy="694691"/>
            <a:chOff x="1488" y="0"/>
            <a:chExt cx="2902148" cy="926254"/>
          </a:xfrm>
          <a:solidFill>
            <a:schemeClr val="accent6"/>
          </a:solidFill>
        </p:grpSpPr>
        <p:sp>
          <p:nvSpPr>
            <p:cNvPr id="7" name="Arrow: Pentagon 4">
              <a:extLst>
                <a:ext uri="{FF2B5EF4-FFF2-40B4-BE49-F238E27FC236}">
                  <a16:creationId xmlns:a16="http://schemas.microsoft.com/office/drawing/2014/main" id="{A9D12CEE-332C-4E7E-A90C-100E1CA0D11A}"/>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9" name="Arrow: Pentagon 4">
              <a:extLst>
                <a:ext uri="{FF2B5EF4-FFF2-40B4-BE49-F238E27FC236}">
                  <a16:creationId xmlns:a16="http://schemas.microsoft.com/office/drawing/2014/main" id="{4A8608CD-7CCB-4703-9465-A23C61D3E68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10" name="Group 6">
            <a:extLst>
              <a:ext uri="{FF2B5EF4-FFF2-40B4-BE49-F238E27FC236}">
                <a16:creationId xmlns:a16="http://schemas.microsoft.com/office/drawing/2014/main" id="{3158F492-4A8F-40B7-9A3B-3B8AC295B831}"/>
              </a:ext>
            </a:extLst>
          </p:cNvPr>
          <p:cNvGrpSpPr/>
          <p:nvPr/>
        </p:nvGrpSpPr>
        <p:grpSpPr>
          <a:xfrm>
            <a:off x="1952964" y="-22813"/>
            <a:ext cx="2425202" cy="763747"/>
            <a:chOff x="1912065" y="-30417"/>
            <a:chExt cx="2902148" cy="1018329"/>
          </a:xfrm>
        </p:grpSpPr>
        <p:sp>
          <p:nvSpPr>
            <p:cNvPr id="11" name="Arrow: Chevron 7">
              <a:extLst>
                <a:ext uri="{FF2B5EF4-FFF2-40B4-BE49-F238E27FC236}">
                  <a16:creationId xmlns:a16="http://schemas.microsoft.com/office/drawing/2014/main" id="{77756FCB-A259-4325-A9FB-3A4D8BE27FB7}"/>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2" name="Arrow: Chevron 6">
              <a:extLst>
                <a:ext uri="{FF2B5EF4-FFF2-40B4-BE49-F238E27FC236}">
                  <a16:creationId xmlns:a16="http://schemas.microsoft.com/office/drawing/2014/main" id="{01867CB9-015E-48DA-9BA4-7975DE98935A}"/>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3" name="Group 9">
            <a:extLst>
              <a:ext uri="{FF2B5EF4-FFF2-40B4-BE49-F238E27FC236}">
                <a16:creationId xmlns:a16="http://schemas.microsoft.com/office/drawing/2014/main" id="{10E218B9-AE52-4046-A856-91F83940749C}"/>
              </a:ext>
            </a:extLst>
          </p:cNvPr>
          <p:cNvGrpSpPr/>
          <p:nvPr/>
        </p:nvGrpSpPr>
        <p:grpSpPr>
          <a:xfrm>
            <a:off x="3987581" y="-32752"/>
            <a:ext cx="2930142" cy="694691"/>
            <a:chOff x="5067587" y="-3461717"/>
            <a:chExt cx="2902148" cy="926254"/>
          </a:xfrm>
          <a:solidFill>
            <a:schemeClr val="accent4"/>
          </a:solidFill>
        </p:grpSpPr>
        <p:sp>
          <p:nvSpPr>
            <p:cNvPr id="14" name="Arrow: Chevron 10">
              <a:extLst>
                <a:ext uri="{FF2B5EF4-FFF2-40B4-BE49-F238E27FC236}">
                  <a16:creationId xmlns:a16="http://schemas.microsoft.com/office/drawing/2014/main" id="{9BDD2378-8305-4850-A9C3-BA185D5BF4E5}"/>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Arrow: Chevron 8">
              <a:extLst>
                <a:ext uri="{FF2B5EF4-FFF2-40B4-BE49-F238E27FC236}">
                  <a16:creationId xmlns:a16="http://schemas.microsoft.com/office/drawing/2014/main" id="{AE9F5015-51DA-40E2-9CD0-C3547CA2EFBD}"/>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6" name="Group 12">
            <a:extLst>
              <a:ext uri="{FF2B5EF4-FFF2-40B4-BE49-F238E27FC236}">
                <a16:creationId xmlns:a16="http://schemas.microsoft.com/office/drawing/2014/main" id="{15ECA058-820B-42A3-A57C-FED0BB914189}"/>
              </a:ext>
            </a:extLst>
          </p:cNvPr>
          <p:cNvGrpSpPr/>
          <p:nvPr/>
        </p:nvGrpSpPr>
        <p:grpSpPr>
          <a:xfrm>
            <a:off x="6527139" y="-22813"/>
            <a:ext cx="2616862" cy="751205"/>
            <a:chOff x="6787002" y="-45625"/>
            <a:chExt cx="2902148" cy="1001606"/>
          </a:xfrm>
        </p:grpSpPr>
        <p:sp>
          <p:nvSpPr>
            <p:cNvPr id="17" name="Arrow: Chevron 13">
              <a:extLst>
                <a:ext uri="{FF2B5EF4-FFF2-40B4-BE49-F238E27FC236}">
                  <a16:creationId xmlns:a16="http://schemas.microsoft.com/office/drawing/2014/main" id="{2A46007A-8FD2-4FF7-A028-F10C69688000}"/>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8" name="Arrow: Chevron 10">
              <a:extLst>
                <a:ext uri="{FF2B5EF4-FFF2-40B4-BE49-F238E27FC236}">
                  <a16:creationId xmlns:a16="http://schemas.microsoft.com/office/drawing/2014/main" id="{F0E02322-AA46-4709-970A-CC15CDD1824F}"/>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aphicFrame>
        <p:nvGraphicFramePr>
          <p:cNvPr id="19" name="Sơ đồ 18">
            <a:extLst>
              <a:ext uri="{FF2B5EF4-FFF2-40B4-BE49-F238E27FC236}">
                <a16:creationId xmlns:a16="http://schemas.microsoft.com/office/drawing/2014/main" id="{FE4AFA70-E9B0-498F-81D1-882CD5B3B682}"/>
              </a:ext>
            </a:extLst>
          </p:cNvPr>
          <p:cNvGraphicFramePr/>
          <p:nvPr>
            <p:extLst>
              <p:ext uri="{D42A27DB-BD31-4B8C-83A1-F6EECF244321}">
                <p14:modId xmlns:p14="http://schemas.microsoft.com/office/powerpoint/2010/main" val="1216937314"/>
              </p:ext>
            </p:extLst>
          </p:nvPr>
        </p:nvGraphicFramePr>
        <p:xfrm>
          <a:off x="7132901" y="1295137"/>
          <a:ext cx="2425202" cy="47330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Hình chữ nhật 19">
            <a:extLst>
              <a:ext uri="{FF2B5EF4-FFF2-40B4-BE49-F238E27FC236}">
                <a16:creationId xmlns:a16="http://schemas.microsoft.com/office/drawing/2014/main" id="{F68019F3-157B-4ACF-842B-2971B8818FA0}"/>
              </a:ext>
            </a:extLst>
          </p:cNvPr>
          <p:cNvSpPr/>
          <p:nvPr/>
        </p:nvSpPr>
        <p:spPr>
          <a:xfrm>
            <a:off x="0" y="867850"/>
            <a:ext cx="6410739" cy="792140"/>
          </a:xfrm>
          <a:prstGeom prst="rect">
            <a:avLst/>
          </a:prstGeom>
        </p:spPr>
        <p:txBody>
          <a:bodyPr wrap="square">
            <a:spAutoFit/>
          </a:bodyPr>
          <a:lstStyle/>
          <a:p>
            <a:pPr indent="214313">
              <a:lnSpc>
                <a:spcPct val="107000"/>
              </a:lnSpc>
              <a:spcAft>
                <a:spcPts val="600"/>
              </a:spcAft>
            </a:pPr>
            <a:r>
              <a:rPr lang="en-US" sz="2200" dirty="0">
                <a:latin typeface="Times New Roman" panose="02020603050405020304" pitchFamily="18" charset="0"/>
                <a:ea typeface="Arial" panose="020B0604020202020204" pitchFamily="34" charset="0"/>
                <a:cs typeface="Times New Roman" panose="02020603050405020304" pitchFamily="18" charset="0"/>
              </a:rPr>
              <a:t>Dung </a:t>
            </a:r>
            <a:r>
              <a:rPr lang="en-US" sz="2200" dirty="0" err="1">
                <a:latin typeface="Times New Roman" panose="02020603050405020304" pitchFamily="18" charset="0"/>
                <a:ea typeface="Arial" panose="020B0604020202020204" pitchFamily="34" charset="0"/>
                <a:cs typeface="Times New Roman" panose="02020603050405020304" pitchFamily="18" charset="0"/>
              </a:rPr>
              <a:t>trọng</a:t>
            </a:r>
            <a:r>
              <a:rPr lang="en-US" sz="2200" dirty="0">
                <a:latin typeface="Times New Roman" panose="02020603050405020304" pitchFamily="18" charset="0"/>
                <a:ea typeface="Arial" panose="020B0604020202020204" pitchFamily="34" charset="0"/>
                <a:cs typeface="Times New Roman" panose="02020603050405020304" pitchFamily="18" charset="0"/>
              </a:rPr>
              <a:t> đất </a:t>
            </a:r>
            <a:r>
              <a:rPr lang="en-US" sz="2200" dirty="0" err="1">
                <a:latin typeface="Times New Roman" panose="02020603050405020304" pitchFamily="18" charset="0"/>
                <a:ea typeface="Arial" panose="020B0604020202020204" pitchFamily="34" charset="0"/>
                <a:cs typeface="Times New Roman" panose="02020603050405020304" pitchFamily="18" charset="0"/>
              </a:rPr>
              <a:t>là</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trọng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lượng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một</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đơn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vị</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tích</a:t>
            </a:r>
            <a:r>
              <a:rPr lang="en-US" sz="2200" dirty="0">
                <a:latin typeface="Times New Roman" panose="02020603050405020304" pitchFamily="18" charset="0"/>
                <a:ea typeface="Arial" panose="020B0604020202020204" pitchFamily="34" charset="0"/>
                <a:cs typeface="Times New Roman" panose="02020603050405020304" pitchFamily="18" charset="0"/>
              </a:rPr>
              <a:t> đất </a:t>
            </a:r>
            <a:r>
              <a:rPr lang="en-US" sz="2200" dirty="0" err="1">
                <a:latin typeface="Times New Roman" panose="02020603050405020304" pitchFamily="18" charset="0"/>
                <a:ea typeface="Arial" panose="020B0604020202020204" pitchFamily="34" charset="0"/>
                <a:cs typeface="Times New Roman" panose="02020603050405020304" pitchFamily="18" charset="0"/>
              </a:rPr>
              <a:t>khô</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kiệt</a:t>
            </a:r>
            <a:r>
              <a:rPr lang="en-US" sz="2200" dirty="0">
                <a:latin typeface="Times New Roman" panose="02020603050405020304" pitchFamily="18" charset="0"/>
                <a:ea typeface="Arial" panose="020B0604020202020204" pitchFamily="34" charset="0"/>
                <a:cs typeface="Times New Roman" panose="02020603050405020304" pitchFamily="18" charset="0"/>
              </a:rPr>
              <a:t> ở </a:t>
            </a:r>
            <a:r>
              <a:rPr lang="en-US" sz="2200" dirty="0" err="1">
                <a:latin typeface="Times New Roman" panose="02020603050405020304" pitchFamily="18" charset="0"/>
                <a:ea typeface="Arial" panose="020B0604020202020204" pitchFamily="34" charset="0"/>
                <a:cs typeface="Times New Roman" panose="02020603050405020304" pitchFamily="18" charset="0"/>
              </a:rPr>
              <a:t>trạng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thái</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tự</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nhiên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có</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khe</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hở</a:t>
            </a:r>
            <a:r>
              <a:rPr lang="en-US" sz="2200" dirty="0">
                <a:latin typeface="Times New Roman" panose="02020603050405020304" pitchFamily="18" charset="0"/>
                <a:ea typeface="Arial" panose="020B0604020202020204" pitchFamily="34" charset="0"/>
                <a:cs typeface="Times New Roman" panose="02020603050405020304" pitchFamily="18" charset="0"/>
              </a:rPr>
              <a:t> (g/cm3).</a:t>
            </a:r>
            <a:endParaRPr lang="vi-VN" sz="2200" dirty="0">
              <a:ea typeface="Arial" panose="020B0604020202020204" pitchFamily="34" charset="0"/>
              <a:cs typeface="Times New Roman" panose="02020603050405020304" pitchFamily="18" charset="0"/>
            </a:endParaRPr>
          </a:p>
        </p:txBody>
      </p:sp>
      <p:pic>
        <p:nvPicPr>
          <p:cNvPr id="21" name="Hình ảnh 20">
            <a:extLst>
              <a:ext uri="{FF2B5EF4-FFF2-40B4-BE49-F238E27FC236}">
                <a16:creationId xmlns:a16="http://schemas.microsoft.com/office/drawing/2014/main" id="{756FE903-E406-4564-9877-660EBC3B0F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08806" y="2596343"/>
            <a:ext cx="2739455" cy="2155223"/>
          </a:xfrm>
          <a:prstGeom prst="rect">
            <a:avLst/>
          </a:prstGeom>
        </p:spPr>
      </p:pic>
      <p:graphicFrame>
        <p:nvGraphicFramePr>
          <p:cNvPr id="22" name="Bảng 21">
            <a:extLst>
              <a:ext uri="{FF2B5EF4-FFF2-40B4-BE49-F238E27FC236}">
                <a16:creationId xmlns:a16="http://schemas.microsoft.com/office/drawing/2014/main" id="{BA7158AA-CD76-4A31-BCCB-FEFB97D642D9}"/>
              </a:ext>
            </a:extLst>
          </p:cNvPr>
          <p:cNvGraphicFramePr>
            <a:graphicFrameLocks noGrp="1"/>
          </p:cNvGraphicFramePr>
          <p:nvPr>
            <p:extLst>
              <p:ext uri="{D42A27DB-BD31-4B8C-83A1-F6EECF244321}">
                <p14:modId xmlns:p14="http://schemas.microsoft.com/office/powerpoint/2010/main" val="1902885505"/>
              </p:ext>
            </p:extLst>
          </p:nvPr>
        </p:nvGraphicFramePr>
        <p:xfrm>
          <a:off x="87703" y="2571750"/>
          <a:ext cx="4617864" cy="2179819"/>
        </p:xfrm>
        <a:graphic>
          <a:graphicData uri="http://schemas.openxmlformats.org/drawingml/2006/table">
            <a:tbl>
              <a:tblPr firstRow="1" firstCol="1" bandRow="1">
                <a:tableStyleId>{91EBBBCC-DAD2-459C-BE2E-F6DE35CF9A28}</a:tableStyleId>
              </a:tblPr>
              <a:tblGrid>
                <a:gridCol w="2039546">
                  <a:extLst>
                    <a:ext uri="{9D8B030D-6E8A-4147-A177-3AD203B41FA5}">
                      <a16:colId xmlns:a16="http://schemas.microsoft.com/office/drawing/2014/main" val="2252701828"/>
                    </a:ext>
                  </a:extLst>
                </a:gridCol>
                <a:gridCol w="1286986">
                  <a:extLst>
                    <a:ext uri="{9D8B030D-6E8A-4147-A177-3AD203B41FA5}">
                      <a16:colId xmlns:a16="http://schemas.microsoft.com/office/drawing/2014/main" val="3488659205"/>
                    </a:ext>
                  </a:extLst>
                </a:gridCol>
                <a:gridCol w="1291332">
                  <a:extLst>
                    <a:ext uri="{9D8B030D-6E8A-4147-A177-3AD203B41FA5}">
                      <a16:colId xmlns:a16="http://schemas.microsoft.com/office/drawing/2014/main" val="4069539005"/>
                    </a:ext>
                  </a:extLst>
                </a:gridCol>
              </a:tblGrid>
              <a:tr h="537325">
                <a:tc>
                  <a:txBody>
                    <a:bodyPr/>
                    <a:lstStyle/>
                    <a:p>
                      <a:pPr marL="0" marR="0" algn="ctr">
                        <a:lnSpc>
                          <a:spcPct val="107000"/>
                        </a:lnSpc>
                        <a:spcBef>
                          <a:spcPts val="0"/>
                        </a:spcBef>
                        <a:spcAft>
                          <a:spcPts val="0"/>
                        </a:spcAft>
                      </a:pP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Loại</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đất</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Dung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trọng</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1400" dirty="0">
                          <a:effectLst/>
                          <a:latin typeface="Times New Roman" panose="02020603050405020304" pitchFamily="18" charset="0"/>
                          <a:ea typeface="Tahoma" panose="020B0604030504040204" pitchFamily="34" charset="0"/>
                          <a:cs typeface="Times New Roman" panose="02020603050405020304" pitchFamily="18" charset="0"/>
                        </a:rPr>
                        <a:t>(g/cm3)</a:t>
                      </a:r>
                      <a:endParaRPr lang="vi-VN" sz="14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Tỷ</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trọng</a:t>
                      </a:r>
                      <a:endParaRPr lang="en-US" sz="1800" dirty="0">
                        <a:effectLst/>
                        <a:latin typeface="Times New Roman" panose="02020603050405020304" pitchFamily="18" charset="0"/>
                        <a:ea typeface="Tahoma" panose="020B060403050404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Times New Roman" panose="02020603050405020304" pitchFamily="18" charset="0"/>
                          <a:ea typeface="Tahoma" panose="020B0604030504040204" pitchFamily="34" charset="0"/>
                          <a:cs typeface="Times New Roman" panose="02020603050405020304" pitchFamily="18" charset="0"/>
                        </a:rPr>
                        <a:t>(g/cm3)</a:t>
                      </a:r>
                      <a:endParaRPr lang="vi-VN" sz="14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578589074"/>
                  </a:ext>
                </a:extLst>
              </a:tr>
              <a:tr h="273749">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Đất cát biển</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1,48-1,55</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2,62-2,65</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195919595"/>
                  </a:ext>
                </a:extLst>
              </a:tr>
              <a:tr h="273749">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Đất mặn</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0,97-1,22</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2,43-2,65</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5816524"/>
                  </a:ext>
                </a:extLst>
              </a:tr>
              <a:tr h="273749">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Đất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phèn</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0,64-1,07</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2,3-2,4</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968892850"/>
                  </a:ext>
                </a:extLst>
              </a:tr>
              <a:tr h="273749">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Đất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lầy</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và</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than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bùn</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0,12-0,74</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1,66-2,63</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290941511"/>
                  </a:ext>
                </a:extLst>
              </a:tr>
              <a:tr h="273749">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Đất phù sa</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0,79-1,40</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ea typeface="Tahoma" panose="020B0604030504040204" pitchFamily="34" charset="0"/>
                          <a:cs typeface="Times New Roman" panose="02020603050405020304" pitchFamily="18" charset="0"/>
                        </a:rPr>
                        <a:t>2,41-2,75</a:t>
                      </a:r>
                      <a:endParaRPr lang="vi-VN" sz="180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787821378"/>
                  </a:ext>
                </a:extLst>
              </a:tr>
              <a:tr h="273749">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Đất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mùn</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núi</a:t>
                      </a:r>
                      <a:r>
                        <a:rPr lang="en-US" sz="1800" dirty="0">
                          <a:effectLst/>
                          <a:latin typeface="Times New Roman" panose="02020603050405020304" pitchFamily="18" charset="0"/>
                          <a:ea typeface="Tahoma" panose="020B0604030504040204" pitchFamily="34" charset="0"/>
                          <a:cs typeface="Times New Roman" panose="02020603050405020304" pitchFamily="18" charset="0"/>
                        </a:rPr>
                        <a:t> </a:t>
                      </a:r>
                      <a:r>
                        <a:rPr lang="en-US" sz="1800" dirty="0" err="1">
                          <a:effectLst/>
                          <a:latin typeface="Times New Roman" panose="02020603050405020304" pitchFamily="18" charset="0"/>
                          <a:ea typeface="Tahoma" panose="020B0604030504040204" pitchFamily="34" charset="0"/>
                          <a:cs typeface="Times New Roman" panose="02020603050405020304" pitchFamily="18" charset="0"/>
                        </a:rPr>
                        <a:t>cao</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0,62-0,79</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ea typeface="Tahoma" panose="020B0604030504040204" pitchFamily="34" charset="0"/>
                          <a:cs typeface="Times New Roman" panose="02020603050405020304" pitchFamily="18" charset="0"/>
                        </a:rPr>
                        <a:t>1,34-1,75</a:t>
                      </a:r>
                      <a:endParaRPr lang="vi-VN" sz="1800" dirty="0">
                        <a:effectLst/>
                        <a:latin typeface="Times New Roman" panose="02020603050405020304" pitchFamily="18" charset="0"/>
                        <a:ea typeface="Tahoma" panose="020B060403050404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838857318"/>
                  </a:ext>
                </a:extLst>
              </a:tr>
            </a:tbl>
          </a:graphicData>
        </a:graphic>
      </p:graphicFrame>
      <mc:AlternateContent xmlns:mc="http://schemas.openxmlformats.org/markup-compatibility/2006" xmlns:a14="http://schemas.microsoft.com/office/drawing/2010/main">
        <mc:Choice Requires="a14">
          <p:sp>
            <p:nvSpPr>
              <p:cNvPr id="23" name="Hộp Văn bản 22">
                <a:extLst>
                  <a:ext uri="{FF2B5EF4-FFF2-40B4-BE49-F238E27FC236}">
                    <a16:creationId xmlns:a16="http://schemas.microsoft.com/office/drawing/2014/main" id="{521507BC-8E8E-497C-A120-D54E1EA4B707}"/>
                  </a:ext>
                </a:extLst>
              </p:cNvPr>
              <p:cNvSpPr txBox="1"/>
              <p:nvPr/>
            </p:nvSpPr>
            <p:spPr>
              <a:xfrm>
                <a:off x="38607" y="1733266"/>
                <a:ext cx="6703710" cy="553485"/>
              </a:xfrm>
              <a:prstGeom prst="rect">
                <a:avLst/>
              </a:prstGeom>
              <a:noFill/>
            </p:spPr>
            <p:txBody>
              <a:bodyPr wrap="square" lIns="0" tIns="0" rIns="0" bIns="0" rtlCol="0">
                <a:spAutoFit/>
              </a:bodyPr>
              <a:lstStyle/>
              <a:p>
                <a:r>
                  <a:rPr lang="vi-VN" sz="2200" dirty="0">
                    <a:latin typeface="+mj-lt"/>
                  </a:rPr>
                  <a:t>Dung </a:t>
                </a:r>
                <a:r>
                  <a:rPr lang="vi-VN" sz="2200" dirty="0" err="1">
                    <a:latin typeface="+mj-lt"/>
                  </a:rPr>
                  <a:t>trọng</a:t>
                </a:r>
                <a:r>
                  <a:rPr lang="vi-VN" sz="2200" dirty="0">
                    <a:latin typeface="+mj-lt"/>
                  </a:rPr>
                  <a:t> (</a:t>
                </a:r>
                <a:r>
                  <a:rPr lang="vi-VN" sz="2000" dirty="0">
                    <a:latin typeface="+mj-lt"/>
                  </a:rPr>
                  <a:t>g/cm3</a:t>
                </a:r>
                <a:r>
                  <a:rPr lang="vi-VN" sz="2200" dirty="0">
                    <a:latin typeface="+mj-lt"/>
                  </a:rPr>
                  <a:t>)= </a:t>
                </a:r>
                <a14:m>
                  <m:oMath xmlns:m="http://schemas.openxmlformats.org/officeDocument/2006/math">
                    <m:f>
                      <m:fPr>
                        <m:ctrlPr>
                          <a:rPr lang="vi-VN" sz="2400" i="1">
                            <a:latin typeface="Cambria Math" panose="02040503050406030204" pitchFamily="18" charset="0"/>
                          </a:rPr>
                        </m:ctrlPr>
                      </m:fPr>
                      <m:num>
                        <m:r>
                          <m:rPr>
                            <m:sty m:val="p"/>
                          </m:rPr>
                          <a:rPr lang="vi-VN" sz="2400">
                            <a:latin typeface="Cambria Math" panose="02040503050406030204" pitchFamily="18" charset="0"/>
                          </a:rPr>
                          <m:t>Tr</m:t>
                        </m:r>
                        <m:r>
                          <a:rPr lang="vi-VN" sz="2400">
                            <a:latin typeface="Cambria Math" panose="02040503050406030204" pitchFamily="18" charset="0"/>
                          </a:rPr>
                          <m:t>ọ</m:t>
                        </m:r>
                        <m:r>
                          <m:rPr>
                            <m:sty m:val="p"/>
                          </m:rPr>
                          <a:rPr lang="vi-VN" sz="2400">
                            <a:latin typeface="Cambria Math" panose="02040503050406030204" pitchFamily="18" charset="0"/>
                          </a:rPr>
                          <m:t>ng</m:t>
                        </m:r>
                        <m:r>
                          <a:rPr lang="vi-VN" sz="2400">
                            <a:latin typeface="Cambria Math" panose="02040503050406030204" pitchFamily="18" charset="0"/>
                          </a:rPr>
                          <m:t> </m:t>
                        </m:r>
                        <m:r>
                          <m:rPr>
                            <m:sty m:val="p"/>
                          </m:rPr>
                          <a:rPr lang="vi-VN" sz="2400">
                            <a:latin typeface="Cambria Math" panose="02040503050406030204" pitchFamily="18" charset="0"/>
                          </a:rPr>
                          <m:t>l</m:t>
                        </m:r>
                        <m:r>
                          <a:rPr lang="vi-VN" sz="2400">
                            <a:latin typeface="Cambria Math" panose="02040503050406030204" pitchFamily="18" charset="0"/>
                          </a:rPr>
                          <m:t>ượ</m:t>
                        </m:r>
                        <m:r>
                          <m:rPr>
                            <m:sty m:val="p"/>
                          </m:rPr>
                          <a:rPr lang="vi-VN" sz="2400">
                            <a:latin typeface="Cambria Math" panose="02040503050406030204" pitchFamily="18" charset="0"/>
                          </a:rPr>
                          <m:t>ng</m:t>
                        </m:r>
                        <m:r>
                          <a:rPr lang="vi-VN" sz="2400">
                            <a:latin typeface="Cambria Math" panose="02040503050406030204" pitchFamily="18" charset="0"/>
                          </a:rPr>
                          <m:t> </m:t>
                        </m:r>
                        <m:r>
                          <m:rPr>
                            <m:sty m:val="p"/>
                          </m:rPr>
                          <a:rPr lang="vi-VN" sz="2400">
                            <a:latin typeface="Cambria Math" panose="02040503050406030204" pitchFamily="18" charset="0"/>
                          </a:rPr>
                          <m:t>c</m:t>
                        </m:r>
                        <m:r>
                          <a:rPr lang="vi-VN" sz="2400">
                            <a:latin typeface="Cambria Math" panose="02040503050406030204" pitchFamily="18" charset="0"/>
                          </a:rPr>
                          <m:t>ủ</m:t>
                        </m:r>
                        <m:r>
                          <m:rPr>
                            <m:sty m:val="p"/>
                          </m:rPr>
                          <a:rPr lang="vi-VN" sz="2400">
                            <a:latin typeface="Cambria Math" panose="02040503050406030204" pitchFamily="18" charset="0"/>
                          </a:rPr>
                          <m:t>a</m:t>
                        </m:r>
                        <m:r>
                          <a:rPr lang="vi-VN" sz="2400">
                            <a:latin typeface="Cambria Math" panose="02040503050406030204" pitchFamily="18" charset="0"/>
                          </a:rPr>
                          <m:t> </m:t>
                        </m:r>
                        <m:r>
                          <m:rPr>
                            <m:sty m:val="p"/>
                          </m:rPr>
                          <a:rPr lang="vi-VN" sz="2400">
                            <a:latin typeface="Cambria Math" panose="02040503050406030204" pitchFamily="18" charset="0"/>
                          </a:rPr>
                          <m:t>m</m:t>
                        </m:r>
                        <m:r>
                          <a:rPr lang="vi-VN" sz="2400">
                            <a:latin typeface="Cambria Math" panose="02040503050406030204" pitchFamily="18" charset="0"/>
                          </a:rPr>
                          <m:t>ộ</m:t>
                        </m:r>
                        <m:r>
                          <m:rPr>
                            <m:sty m:val="p"/>
                          </m:rPr>
                          <a:rPr lang="vi-VN" sz="2400">
                            <a:latin typeface="Cambria Math" panose="02040503050406030204" pitchFamily="18" charset="0"/>
                          </a:rPr>
                          <m:t>t</m:t>
                        </m:r>
                        <m:r>
                          <a:rPr lang="vi-VN" sz="2400">
                            <a:latin typeface="Cambria Math" panose="02040503050406030204" pitchFamily="18" charset="0"/>
                          </a:rPr>
                          <m:t> </m:t>
                        </m:r>
                        <m:r>
                          <m:rPr>
                            <m:sty m:val="p"/>
                          </m:rPr>
                          <a:rPr lang="vi-VN" sz="2400">
                            <a:latin typeface="Cambria Math" panose="02040503050406030204" pitchFamily="18" charset="0"/>
                          </a:rPr>
                          <m:t>kh</m:t>
                        </m:r>
                        <m:r>
                          <a:rPr lang="vi-VN" sz="2400">
                            <a:latin typeface="Cambria Math" panose="02040503050406030204" pitchFamily="18" charset="0"/>
                          </a:rPr>
                          <m:t>ố</m:t>
                        </m:r>
                        <m:r>
                          <m:rPr>
                            <m:sty m:val="p"/>
                          </m:rPr>
                          <a:rPr lang="vi-VN" sz="2400">
                            <a:latin typeface="Cambria Math" panose="02040503050406030204" pitchFamily="18" charset="0"/>
                          </a:rPr>
                          <m:t>i</m:t>
                        </m:r>
                        <m:r>
                          <a:rPr lang="vi-VN" sz="2400">
                            <a:latin typeface="Cambria Math" panose="02040503050406030204" pitchFamily="18" charset="0"/>
                          </a:rPr>
                          <m:t> đấ</m:t>
                        </m:r>
                        <m:r>
                          <m:rPr>
                            <m:sty m:val="p"/>
                          </m:rPr>
                          <a:rPr lang="vi-VN" sz="2400">
                            <a:latin typeface="Cambria Math" panose="02040503050406030204" pitchFamily="18" charset="0"/>
                          </a:rPr>
                          <m:t>t</m:t>
                        </m:r>
                        <m:r>
                          <a:rPr lang="vi-VN" sz="2400">
                            <a:latin typeface="Cambria Math" panose="02040503050406030204" pitchFamily="18" charset="0"/>
                          </a:rPr>
                          <m:t> </m:t>
                        </m:r>
                        <m:r>
                          <m:rPr>
                            <m:sty m:val="p"/>
                          </m:rPr>
                          <a:rPr lang="vi-VN" sz="2400">
                            <a:latin typeface="Cambria Math" panose="02040503050406030204" pitchFamily="18" charset="0"/>
                          </a:rPr>
                          <m:t>kh</m:t>
                        </m:r>
                        <m:r>
                          <a:rPr lang="vi-VN" sz="2400">
                            <a:latin typeface="Cambria Math" panose="02040503050406030204" pitchFamily="18" charset="0"/>
                          </a:rPr>
                          <m:t>ô </m:t>
                        </m:r>
                        <m:r>
                          <m:rPr>
                            <m:sty m:val="p"/>
                          </m:rPr>
                          <a:rPr lang="vi-VN" sz="2400">
                            <a:latin typeface="Cambria Math" panose="02040503050406030204" pitchFamily="18" charset="0"/>
                          </a:rPr>
                          <m:t>ki</m:t>
                        </m:r>
                        <m:r>
                          <a:rPr lang="vi-VN" sz="2400">
                            <a:latin typeface="Cambria Math" panose="02040503050406030204" pitchFamily="18" charset="0"/>
                          </a:rPr>
                          <m:t>ệ</m:t>
                        </m:r>
                        <m:r>
                          <m:rPr>
                            <m:sty m:val="p"/>
                          </m:rPr>
                          <a:rPr lang="vi-VN" sz="2400">
                            <a:latin typeface="Cambria Math" panose="02040503050406030204" pitchFamily="18" charset="0"/>
                          </a:rPr>
                          <m:t>t</m:t>
                        </m:r>
                      </m:num>
                      <m:den>
                        <m:r>
                          <m:rPr>
                            <m:sty m:val="p"/>
                          </m:rPr>
                          <a:rPr lang="vi-VN" sz="2400">
                            <a:latin typeface="Cambria Math" panose="02040503050406030204" pitchFamily="18" charset="0"/>
                          </a:rPr>
                          <m:t>th</m:t>
                        </m:r>
                        <m:r>
                          <a:rPr lang="vi-VN" sz="2400">
                            <a:latin typeface="Cambria Math" panose="02040503050406030204" pitchFamily="18" charset="0"/>
                          </a:rPr>
                          <m:t>ể </m:t>
                        </m:r>
                        <m:r>
                          <m:rPr>
                            <m:sty m:val="p"/>
                          </m:rPr>
                          <a:rPr lang="vi-VN" sz="2400">
                            <a:latin typeface="Cambria Math" panose="02040503050406030204" pitchFamily="18" charset="0"/>
                          </a:rPr>
                          <m:t>t</m:t>
                        </m:r>
                        <m:r>
                          <a:rPr lang="vi-VN" sz="2400">
                            <a:latin typeface="Cambria Math" panose="02040503050406030204" pitchFamily="18" charset="0"/>
                          </a:rPr>
                          <m:t>í</m:t>
                        </m:r>
                        <m:r>
                          <m:rPr>
                            <m:sty m:val="p"/>
                          </m:rPr>
                          <a:rPr lang="vi-VN" sz="2400">
                            <a:latin typeface="Cambria Math" panose="02040503050406030204" pitchFamily="18" charset="0"/>
                          </a:rPr>
                          <m:t>ch</m:t>
                        </m:r>
                        <m:r>
                          <a:rPr lang="vi-VN" sz="2400">
                            <a:latin typeface="Cambria Math" panose="02040503050406030204" pitchFamily="18" charset="0"/>
                          </a:rPr>
                          <m:t> </m:t>
                        </m:r>
                        <m:r>
                          <m:rPr>
                            <m:sty m:val="p"/>
                          </m:rPr>
                          <a:rPr lang="vi-VN" sz="2400">
                            <a:latin typeface="Cambria Math" panose="02040503050406030204" pitchFamily="18" charset="0"/>
                          </a:rPr>
                          <m:t>kh</m:t>
                        </m:r>
                        <m:r>
                          <a:rPr lang="vi-VN" sz="2400">
                            <a:latin typeface="Cambria Math" panose="02040503050406030204" pitchFamily="18" charset="0"/>
                          </a:rPr>
                          <m:t>ố</m:t>
                        </m:r>
                        <m:r>
                          <m:rPr>
                            <m:sty m:val="p"/>
                          </m:rPr>
                          <a:rPr lang="vi-VN" sz="2400">
                            <a:latin typeface="Cambria Math" panose="02040503050406030204" pitchFamily="18" charset="0"/>
                          </a:rPr>
                          <m:t>i</m:t>
                        </m:r>
                        <m:r>
                          <a:rPr lang="vi-VN" sz="2400">
                            <a:latin typeface="Cambria Math" panose="02040503050406030204" pitchFamily="18" charset="0"/>
                          </a:rPr>
                          <m:t> đấ</m:t>
                        </m:r>
                        <m:r>
                          <m:rPr>
                            <m:sty m:val="p"/>
                          </m:rPr>
                          <a:rPr lang="vi-VN" sz="2400">
                            <a:latin typeface="Cambria Math" panose="02040503050406030204" pitchFamily="18" charset="0"/>
                          </a:rPr>
                          <m:t>t</m:t>
                        </m:r>
                      </m:den>
                    </m:f>
                  </m:oMath>
                </a14:m>
                <a:endParaRPr lang="vi-VN" sz="2400" dirty="0">
                  <a:latin typeface="+mj-lt"/>
                </a:endParaRPr>
              </a:p>
            </p:txBody>
          </p:sp>
        </mc:Choice>
        <mc:Fallback xmlns="">
          <p:sp>
            <p:nvSpPr>
              <p:cNvPr id="23" name="Hộp Văn bản 22">
                <a:extLst>
                  <a:ext uri="{FF2B5EF4-FFF2-40B4-BE49-F238E27FC236}">
                    <a16:creationId xmlns:a16="http://schemas.microsoft.com/office/drawing/2014/main" id="{521507BC-8E8E-497C-A120-D54E1EA4B707}"/>
                  </a:ext>
                </a:extLst>
              </p:cNvPr>
              <p:cNvSpPr txBox="1">
                <a:spLocks noRot="1" noChangeAspect="1" noMove="1" noResize="1" noEditPoints="1" noAdjustHandles="1" noChangeArrowheads="1" noChangeShapeType="1" noTextEdit="1"/>
              </p:cNvSpPr>
              <p:nvPr/>
            </p:nvSpPr>
            <p:spPr>
              <a:xfrm>
                <a:off x="38607" y="1733266"/>
                <a:ext cx="6703710" cy="553485"/>
              </a:xfrm>
              <a:prstGeom prst="rect">
                <a:avLst/>
              </a:prstGeom>
              <a:blipFill>
                <a:blip r:embed="rId9"/>
                <a:stretch>
                  <a:fillRect l="-2545" b="-13187"/>
                </a:stretch>
              </a:blipFill>
            </p:spPr>
            <p:txBody>
              <a:bodyPr/>
              <a:lstStyle/>
              <a:p>
                <a:r>
                  <a:rPr lang="vi-VN">
                    <a:noFill/>
                  </a:rPr>
                  <a:t> </a:t>
                </a:r>
              </a:p>
            </p:txBody>
          </p:sp>
        </mc:Fallback>
      </mc:AlternateContent>
      <p:pic>
        <p:nvPicPr>
          <p:cNvPr id="24" name="Hình ảnh 23" descr="Ảnh có chứa các môn điền kinh, thể thao&#10;&#10;Mô tả được tạo tự động">
            <a:extLst>
              <a:ext uri="{FF2B5EF4-FFF2-40B4-BE49-F238E27FC236}">
                <a16:creationId xmlns:a16="http://schemas.microsoft.com/office/drawing/2014/main" id="{42945560-4C49-4763-994D-AE6C0559D1DB}"/>
              </a:ext>
            </a:extLst>
          </p:cNvPr>
          <p:cNvPicPr>
            <a:picLocks noChangeAspect="1"/>
          </p:cNvPicPr>
          <p:nvPr/>
        </p:nvPicPr>
        <p:blipFill rotWithShape="1">
          <a:blip r:embed="rId10">
            <a:extLst>
              <a:ext uri="{28A0092B-C50C-407E-A947-70E740481C1C}">
                <a14:useLocalDpi xmlns:a14="http://schemas.microsoft.com/office/drawing/2010/main" val="0"/>
              </a:ext>
            </a:extLst>
          </a:blip>
          <a:srcRect l="11969" t="3525"/>
          <a:stretch/>
        </p:blipFill>
        <p:spPr>
          <a:xfrm>
            <a:off x="6403467" y="867850"/>
            <a:ext cx="2739455" cy="1268248"/>
          </a:xfrm>
          <a:prstGeom prst="rect">
            <a:avLst/>
          </a:prstGeom>
        </p:spPr>
      </p:pic>
    </p:spTree>
    <p:extLst>
      <p:ext uri="{BB962C8B-B14F-4D97-AF65-F5344CB8AC3E}">
        <p14:creationId xmlns:p14="http://schemas.microsoft.com/office/powerpoint/2010/main" val="347112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2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0" name="Hình chữ nhật 19">
            <a:extLst>
              <a:ext uri="{FF2B5EF4-FFF2-40B4-BE49-F238E27FC236}">
                <a16:creationId xmlns:a16="http://schemas.microsoft.com/office/drawing/2014/main" id="{9C1F2FE5-FEB2-4F57-81DE-27336F3CCBC5}"/>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17E8BB85-5AA5-4129-A573-053D144FB2E2}"/>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6DA1CC77-743B-4274-B44B-ED1E98EBAD28}"/>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5E694C7C-723E-4A41-AAB0-D312F12549D3}"/>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BB3999CB-92A6-4F1C-8A2B-4A0660CB3F8B}"/>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B58C4B0B-435A-4FE7-AB14-5255E20EBFC2}"/>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8636244E-0209-44EC-BC3C-91F23C33B64A}"/>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3B33054B-E4DD-40DA-8C71-E17555B0BF7A}"/>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07A2628B-0CD5-4A41-A819-272B556F9019}"/>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CA91BF46-5737-4C57-A58B-739A955F6995}"/>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B90F5B7A-8922-4043-8F44-EFB4099318B6}"/>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9DBA9E1F-58D4-48C5-92DA-7394096440C0}"/>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FB133E91-2B3A-49D2-97EA-111B77A9DBD5}"/>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aphicFrame>
        <p:nvGraphicFramePr>
          <p:cNvPr id="15" name="Sơ đồ 14">
            <a:extLst>
              <a:ext uri="{FF2B5EF4-FFF2-40B4-BE49-F238E27FC236}">
                <a16:creationId xmlns:a16="http://schemas.microsoft.com/office/drawing/2014/main" id="{57D2851A-77D8-4F88-94E0-0B1CFF297A75}"/>
              </a:ext>
            </a:extLst>
          </p:cNvPr>
          <p:cNvGraphicFramePr/>
          <p:nvPr>
            <p:extLst>
              <p:ext uri="{D42A27DB-BD31-4B8C-83A1-F6EECF244321}">
                <p14:modId xmlns:p14="http://schemas.microsoft.com/office/powerpoint/2010/main" val="329216506"/>
              </p:ext>
            </p:extLst>
          </p:nvPr>
        </p:nvGraphicFramePr>
        <p:xfrm>
          <a:off x="93295" y="1490109"/>
          <a:ext cx="3543047" cy="2163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Hình chữ nhật 15">
            <a:extLst>
              <a:ext uri="{FF2B5EF4-FFF2-40B4-BE49-F238E27FC236}">
                <a16:creationId xmlns:a16="http://schemas.microsoft.com/office/drawing/2014/main" id="{247B97DB-37BE-48CA-9BE2-1BE12F751FF3}"/>
              </a:ext>
            </a:extLst>
          </p:cNvPr>
          <p:cNvSpPr/>
          <p:nvPr/>
        </p:nvSpPr>
        <p:spPr>
          <a:xfrm>
            <a:off x="93295" y="925334"/>
            <a:ext cx="3050874" cy="493945"/>
          </a:xfrm>
          <a:prstGeom prst="rect">
            <a:avLst/>
          </a:prstGeom>
          <a:ln w="63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vi-VN" sz="2100" dirty="0">
                <a:latin typeface="+mj-lt"/>
              </a:rPr>
              <a:t>Dung </a:t>
            </a:r>
            <a:r>
              <a:rPr lang="vi-VN" sz="2100" dirty="0" err="1">
                <a:latin typeface="+mj-lt"/>
              </a:rPr>
              <a:t>trọng</a:t>
            </a:r>
            <a:r>
              <a:rPr lang="vi-VN" sz="2100" dirty="0">
                <a:latin typeface="+mj-lt"/>
              </a:rPr>
              <a:t> </a:t>
            </a:r>
            <a:r>
              <a:rPr lang="vi-VN" sz="2100" dirty="0" err="1">
                <a:latin typeface="+mj-lt"/>
              </a:rPr>
              <a:t>đất</a:t>
            </a:r>
            <a:r>
              <a:rPr lang="vi-VN" sz="2100" dirty="0">
                <a:latin typeface="+mj-lt"/>
              </a:rPr>
              <a:t> </a:t>
            </a:r>
            <a:r>
              <a:rPr lang="vi-VN" sz="2100" dirty="0" err="1">
                <a:latin typeface="+mj-lt"/>
              </a:rPr>
              <a:t>phụ</a:t>
            </a:r>
            <a:r>
              <a:rPr lang="vi-VN" sz="2100" dirty="0">
                <a:latin typeface="+mj-lt"/>
              </a:rPr>
              <a:t> </a:t>
            </a:r>
            <a:r>
              <a:rPr lang="vi-VN" sz="2100" dirty="0" err="1">
                <a:latin typeface="+mj-lt"/>
              </a:rPr>
              <a:t>thuộc</a:t>
            </a:r>
            <a:endParaRPr lang="vi-VN" sz="2100" dirty="0">
              <a:latin typeface="+mj-lt"/>
            </a:endParaRPr>
          </a:p>
        </p:txBody>
      </p:sp>
      <p:sp>
        <p:nvSpPr>
          <p:cNvPr id="17" name="Hình chữ nhật 16">
            <a:extLst>
              <a:ext uri="{FF2B5EF4-FFF2-40B4-BE49-F238E27FC236}">
                <a16:creationId xmlns:a16="http://schemas.microsoft.com/office/drawing/2014/main" id="{2D8AD1AF-8207-4445-BE92-01EF17ADA46E}"/>
              </a:ext>
            </a:extLst>
          </p:cNvPr>
          <p:cNvSpPr/>
          <p:nvPr/>
        </p:nvSpPr>
        <p:spPr>
          <a:xfrm>
            <a:off x="244293" y="3779512"/>
            <a:ext cx="7082039" cy="1107996"/>
          </a:xfrm>
          <a:prstGeom prst="rect">
            <a:avLst/>
          </a:prstGeom>
        </p:spPr>
        <p:txBody>
          <a:bodyPr wrap="square">
            <a:spAutoFit/>
          </a:bodyPr>
          <a:lstStyle/>
          <a:p>
            <a:r>
              <a:rPr lang="vi-VN" sz="2200" dirty="0">
                <a:latin typeface="+mj-lt"/>
              </a:rPr>
              <a:t>Ý </a:t>
            </a:r>
            <a:r>
              <a:rPr lang="vi-VN" sz="2200" dirty="0" err="1">
                <a:latin typeface="+mj-lt"/>
              </a:rPr>
              <a:t>nghĩa</a:t>
            </a:r>
            <a:r>
              <a:rPr lang="vi-VN" sz="2200" dirty="0">
                <a:latin typeface="+mj-lt"/>
              </a:rPr>
              <a:t> </a:t>
            </a:r>
            <a:r>
              <a:rPr lang="vi-VN" sz="2200" dirty="0" err="1">
                <a:latin typeface="+mj-lt"/>
              </a:rPr>
              <a:t>thực</a:t>
            </a:r>
            <a:r>
              <a:rPr lang="vi-VN" sz="2200" dirty="0">
                <a:latin typeface="+mj-lt"/>
              </a:rPr>
              <a:t> </a:t>
            </a:r>
            <a:r>
              <a:rPr lang="vi-VN" sz="2200" dirty="0" err="1">
                <a:latin typeface="+mj-lt"/>
              </a:rPr>
              <a:t>tiễn</a:t>
            </a:r>
            <a:r>
              <a:rPr lang="vi-VN" sz="2200" dirty="0">
                <a:latin typeface="+mj-lt"/>
              </a:rPr>
              <a:t>: </a:t>
            </a:r>
          </a:p>
          <a:p>
            <a:pPr marL="342900" indent="-342900">
              <a:buFont typeface="Wingdings" panose="05000000000000000000" pitchFamily="2" charset="2"/>
              <a:buChar char="Ø"/>
            </a:pPr>
            <a:r>
              <a:rPr lang="vi-VN" sz="2200" dirty="0" err="1">
                <a:latin typeface="+mj-lt"/>
              </a:rPr>
              <a:t>Xác</a:t>
            </a:r>
            <a:r>
              <a:rPr lang="vi-VN" sz="2200" dirty="0">
                <a:latin typeface="+mj-lt"/>
              </a:rPr>
              <a:t> </a:t>
            </a:r>
            <a:r>
              <a:rPr lang="vi-VN" sz="2200" dirty="0" err="1">
                <a:latin typeface="+mj-lt"/>
              </a:rPr>
              <a:t>định</a:t>
            </a:r>
            <a:r>
              <a:rPr lang="vi-VN" sz="2200" dirty="0">
                <a:latin typeface="+mj-lt"/>
              </a:rPr>
              <a:t> </a:t>
            </a:r>
            <a:r>
              <a:rPr lang="vi-VN" sz="2200" dirty="0" err="1">
                <a:latin typeface="+mj-lt"/>
              </a:rPr>
              <a:t>trữ</a:t>
            </a:r>
            <a:r>
              <a:rPr lang="vi-VN" sz="2200" dirty="0">
                <a:latin typeface="+mj-lt"/>
              </a:rPr>
              <a:t> </a:t>
            </a:r>
            <a:r>
              <a:rPr lang="vi-VN" sz="2200" dirty="0" err="1">
                <a:latin typeface="+mj-lt"/>
              </a:rPr>
              <a:t>lượng</a:t>
            </a:r>
            <a:r>
              <a:rPr lang="vi-VN" sz="2200" dirty="0">
                <a:latin typeface="+mj-lt"/>
              </a:rPr>
              <a:t> </a:t>
            </a:r>
            <a:r>
              <a:rPr lang="vi-VN" sz="2200" dirty="0" err="1">
                <a:latin typeface="+mj-lt"/>
              </a:rPr>
              <a:t>chất</a:t>
            </a:r>
            <a:r>
              <a:rPr lang="vi-VN" sz="2200" dirty="0">
                <a:latin typeface="+mj-lt"/>
              </a:rPr>
              <a:t> dinh </a:t>
            </a:r>
            <a:r>
              <a:rPr lang="vi-VN" sz="2200" dirty="0" err="1">
                <a:latin typeface="+mj-lt"/>
              </a:rPr>
              <a:t>dưỡng</a:t>
            </a:r>
            <a:r>
              <a:rPr lang="vi-VN" sz="2200" dirty="0">
                <a:latin typeface="+mj-lt"/>
              </a:rPr>
              <a:t>, vôi </a:t>
            </a:r>
            <a:r>
              <a:rPr lang="vi-VN" sz="2200" dirty="0" err="1">
                <a:latin typeface="+mj-lt"/>
              </a:rPr>
              <a:t>cần</a:t>
            </a:r>
            <a:r>
              <a:rPr lang="vi-VN" sz="2200" dirty="0">
                <a:latin typeface="+mj-lt"/>
              </a:rPr>
              <a:t> </a:t>
            </a:r>
            <a:r>
              <a:rPr lang="vi-VN" sz="2200" dirty="0" err="1">
                <a:latin typeface="+mj-lt"/>
              </a:rPr>
              <a:t>bón</a:t>
            </a:r>
            <a:r>
              <a:rPr lang="vi-VN" sz="2200" dirty="0">
                <a:latin typeface="+mj-lt"/>
              </a:rPr>
              <a:t> cho </a:t>
            </a:r>
            <a:r>
              <a:rPr lang="vi-VN" sz="2200" dirty="0" err="1">
                <a:latin typeface="+mj-lt"/>
              </a:rPr>
              <a:t>đất</a:t>
            </a:r>
            <a:endParaRPr lang="vi-VN" sz="2200" dirty="0">
              <a:latin typeface="+mj-lt"/>
            </a:endParaRPr>
          </a:p>
          <a:p>
            <a:pPr marL="342900" indent="-342900">
              <a:buFont typeface="Wingdings" panose="05000000000000000000" pitchFamily="2" charset="2"/>
              <a:buChar char="Ø"/>
            </a:pPr>
            <a:r>
              <a:rPr lang="vi-VN" sz="2200" dirty="0" err="1">
                <a:latin typeface="+mj-lt"/>
              </a:rPr>
              <a:t>Kiểm</a:t>
            </a:r>
            <a:r>
              <a:rPr lang="vi-VN" sz="2200" dirty="0">
                <a:latin typeface="+mj-lt"/>
              </a:rPr>
              <a:t> tra </a:t>
            </a:r>
            <a:r>
              <a:rPr lang="vi-VN" sz="2200" dirty="0" err="1">
                <a:latin typeface="+mj-lt"/>
              </a:rPr>
              <a:t>chất</a:t>
            </a:r>
            <a:r>
              <a:rPr lang="vi-VN" sz="2200" dirty="0">
                <a:latin typeface="+mj-lt"/>
              </a:rPr>
              <a:t> </a:t>
            </a:r>
            <a:r>
              <a:rPr lang="vi-VN" sz="2200" dirty="0" err="1">
                <a:latin typeface="+mj-lt"/>
              </a:rPr>
              <a:t>lượng</a:t>
            </a:r>
            <a:r>
              <a:rPr lang="vi-VN" sz="2200" dirty="0">
                <a:latin typeface="+mj-lt"/>
              </a:rPr>
              <a:t> công </a:t>
            </a:r>
            <a:r>
              <a:rPr lang="vi-VN" sz="2200" dirty="0" err="1">
                <a:latin typeface="+mj-lt"/>
              </a:rPr>
              <a:t>trình</a:t>
            </a:r>
            <a:r>
              <a:rPr lang="vi-VN" sz="2200" dirty="0">
                <a:latin typeface="+mj-lt"/>
              </a:rPr>
              <a:t> </a:t>
            </a:r>
            <a:r>
              <a:rPr lang="vi-VN" sz="2200" dirty="0" err="1">
                <a:latin typeface="+mj-lt"/>
              </a:rPr>
              <a:t>thuỷ</a:t>
            </a:r>
            <a:r>
              <a:rPr lang="vi-VN" sz="2200" dirty="0">
                <a:latin typeface="+mj-lt"/>
              </a:rPr>
              <a:t> </a:t>
            </a:r>
            <a:r>
              <a:rPr lang="vi-VN" sz="2200" dirty="0" err="1">
                <a:latin typeface="+mj-lt"/>
              </a:rPr>
              <a:t>lợi</a:t>
            </a:r>
            <a:r>
              <a:rPr lang="vi-VN" sz="2200" dirty="0">
                <a:latin typeface="+mj-lt"/>
              </a:rPr>
              <a:t>, kênh, mương</a:t>
            </a:r>
          </a:p>
        </p:txBody>
      </p:sp>
      <p:graphicFrame>
        <p:nvGraphicFramePr>
          <p:cNvPr id="18" name="Bảng 17">
            <a:extLst>
              <a:ext uri="{FF2B5EF4-FFF2-40B4-BE49-F238E27FC236}">
                <a16:creationId xmlns:a16="http://schemas.microsoft.com/office/drawing/2014/main" id="{20189CAF-59FD-4D7F-85AB-947AA33C337F}"/>
              </a:ext>
            </a:extLst>
          </p:cNvPr>
          <p:cNvGraphicFramePr>
            <a:graphicFrameLocks noGrp="1"/>
          </p:cNvGraphicFramePr>
          <p:nvPr>
            <p:extLst>
              <p:ext uri="{D42A27DB-BD31-4B8C-83A1-F6EECF244321}">
                <p14:modId xmlns:p14="http://schemas.microsoft.com/office/powerpoint/2010/main" val="3085063107"/>
              </p:ext>
            </p:extLst>
          </p:nvPr>
        </p:nvGraphicFramePr>
        <p:xfrm>
          <a:off x="3453819" y="809990"/>
          <a:ext cx="4171255" cy="2766317"/>
        </p:xfrm>
        <a:graphic>
          <a:graphicData uri="http://schemas.openxmlformats.org/drawingml/2006/table">
            <a:tbl>
              <a:tblPr firstRow="1" firstCol="1" bandRow="1">
                <a:tableStyleId>{3C2FFA5D-87B4-456A-9821-1D502468CF0F}</a:tableStyleId>
              </a:tblPr>
              <a:tblGrid>
                <a:gridCol w="1386940">
                  <a:extLst>
                    <a:ext uri="{9D8B030D-6E8A-4147-A177-3AD203B41FA5}">
                      <a16:colId xmlns:a16="http://schemas.microsoft.com/office/drawing/2014/main" val="1239433310"/>
                    </a:ext>
                  </a:extLst>
                </a:gridCol>
                <a:gridCol w="2784315">
                  <a:extLst>
                    <a:ext uri="{9D8B030D-6E8A-4147-A177-3AD203B41FA5}">
                      <a16:colId xmlns:a16="http://schemas.microsoft.com/office/drawing/2014/main" val="2751651417"/>
                    </a:ext>
                  </a:extLst>
                </a:gridCol>
              </a:tblGrid>
              <a:tr h="513575">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Dung </a:t>
                      </a:r>
                      <a:r>
                        <a:rPr lang="en-US" sz="1800" dirty="0" err="1">
                          <a:effectLst/>
                          <a:latin typeface="Times New Roman" panose="02020603050405020304" pitchFamily="18" charset="0"/>
                          <a:cs typeface="Times New Roman" panose="02020603050405020304" pitchFamily="18" charset="0"/>
                        </a:rPr>
                        <a:t>trọng</a:t>
                      </a:r>
                      <a:r>
                        <a:rPr lang="en-US" sz="1800" dirty="0">
                          <a:effectLst/>
                          <a:latin typeface="Times New Roman" panose="02020603050405020304" pitchFamily="18" charset="0"/>
                          <a:cs typeface="Times New Roman" panose="02020603050405020304" pitchFamily="18" charset="0"/>
                        </a:rPr>
                        <a:t> </a:t>
                      </a:r>
                      <a:r>
                        <a:rPr lang="en-US" sz="1600" dirty="0">
                          <a:effectLst/>
                          <a:latin typeface="Times New Roman" panose="02020603050405020304" pitchFamily="18" charset="0"/>
                          <a:cs typeface="Times New Roman" panose="02020603050405020304" pitchFamily="18" charset="0"/>
                        </a:rPr>
                        <a:t>(g/cm3)</a:t>
                      </a:r>
                      <a:endParaRPr lang="vi-VN" sz="16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err="1">
                          <a:effectLst/>
                          <a:latin typeface="Times New Roman" panose="02020603050405020304" pitchFamily="18" charset="0"/>
                          <a:cs typeface="Times New Roman" panose="02020603050405020304" pitchFamily="18" charset="0"/>
                        </a:rPr>
                        <a:t>Đánh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giá</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993077315"/>
                  </a:ext>
                </a:extLst>
              </a:tr>
              <a:tr h="537601">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&lt;1,0</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Đất </a:t>
                      </a:r>
                      <a:r>
                        <a:rPr lang="en-US" sz="1800" dirty="0" err="1">
                          <a:effectLst/>
                          <a:latin typeface="Times New Roman" panose="02020603050405020304" pitchFamily="18" charset="0"/>
                          <a:cs typeface="Times New Roman" panose="02020603050405020304" pitchFamily="18" charset="0"/>
                        </a:rPr>
                        <a:t>giàu</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chất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hữu</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cơ</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độ</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xốp</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cao</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40477217"/>
                  </a:ext>
                </a:extLst>
              </a:tr>
              <a:tr h="259442">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1,0-1,1</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cs typeface="Times New Roman" panose="02020603050405020304" pitchFamily="18" charset="0"/>
                        </a:rPr>
                        <a:t>Đất trồng trọt điển hình</a:t>
                      </a:r>
                      <a:endParaRPr lang="vi-VN" sz="1800" b="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325073530"/>
                  </a:ext>
                </a:extLst>
              </a:tr>
              <a:tr h="259442">
                <a:tc>
                  <a:txBody>
                    <a:bodyPr/>
                    <a:lstStyle/>
                    <a:p>
                      <a:pPr marL="0" marR="0">
                        <a:lnSpc>
                          <a:spcPct val="107000"/>
                        </a:lnSpc>
                        <a:spcBef>
                          <a:spcPts val="0"/>
                        </a:spcBef>
                        <a:spcAft>
                          <a:spcPts val="0"/>
                        </a:spcAft>
                      </a:pPr>
                      <a:r>
                        <a:rPr lang="en-US" sz="1800">
                          <a:effectLst/>
                          <a:latin typeface="Times New Roman" panose="02020603050405020304" pitchFamily="18" charset="0"/>
                          <a:cs typeface="Times New Roman" panose="02020603050405020304" pitchFamily="18" charset="0"/>
                        </a:rPr>
                        <a:t>1,1-1,3</a:t>
                      </a:r>
                      <a:endParaRPr lang="vi-VN" sz="1800" b="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cs typeface="Times New Roman" panose="02020603050405020304" pitchFamily="18" charset="0"/>
                        </a:rPr>
                        <a:t>Đất hơi bị nén</a:t>
                      </a:r>
                      <a:endParaRPr lang="vi-VN" sz="1800" b="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352902095"/>
                  </a:ext>
                </a:extLst>
              </a:tr>
              <a:tr h="259442">
                <a:tc>
                  <a:txBody>
                    <a:bodyPr/>
                    <a:lstStyle/>
                    <a:p>
                      <a:pPr marL="0" marR="0">
                        <a:lnSpc>
                          <a:spcPct val="107000"/>
                        </a:lnSpc>
                        <a:spcBef>
                          <a:spcPts val="0"/>
                        </a:spcBef>
                        <a:spcAft>
                          <a:spcPts val="0"/>
                        </a:spcAft>
                      </a:pPr>
                      <a:r>
                        <a:rPr lang="en-US" sz="1800">
                          <a:effectLst/>
                          <a:latin typeface="Times New Roman" panose="02020603050405020304" pitchFamily="18" charset="0"/>
                          <a:cs typeface="Times New Roman" panose="02020603050405020304" pitchFamily="18" charset="0"/>
                        </a:rPr>
                        <a:t>1.3-1,4</a:t>
                      </a:r>
                      <a:endParaRPr lang="vi-VN" sz="1800" b="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latin typeface="Times New Roman" panose="02020603050405020304" pitchFamily="18" charset="0"/>
                          <a:cs typeface="Times New Roman" panose="02020603050405020304" pitchFamily="18" charset="0"/>
                        </a:rPr>
                        <a:t>Đất bị nén chặt mạnh</a:t>
                      </a:r>
                      <a:endParaRPr lang="vi-VN" sz="1800" b="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754800712"/>
                  </a:ext>
                </a:extLst>
              </a:tr>
              <a:tr h="537601">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1,4-1,6</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err="1">
                          <a:effectLst/>
                          <a:latin typeface="Times New Roman" panose="02020603050405020304" pitchFamily="18" charset="0"/>
                          <a:cs typeface="Times New Roman" panose="02020603050405020304" pitchFamily="18" charset="0"/>
                        </a:rPr>
                        <a:t>Đại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diện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cho</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những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tầng</a:t>
                      </a:r>
                      <a:r>
                        <a:rPr lang="en-US" sz="1800" dirty="0">
                          <a:effectLst/>
                          <a:latin typeface="Times New Roman" panose="02020603050405020304" pitchFamily="18" charset="0"/>
                          <a:cs typeface="Times New Roman" panose="02020603050405020304" pitchFamily="18" charset="0"/>
                        </a:rPr>
                        <a:t> đất </a:t>
                      </a:r>
                      <a:r>
                        <a:rPr lang="en-US" sz="1800" dirty="0" err="1">
                          <a:effectLst/>
                          <a:latin typeface="Times New Roman" panose="02020603050405020304" pitchFamily="18" charset="0"/>
                          <a:cs typeface="Times New Roman" panose="02020603050405020304" pitchFamily="18" charset="0"/>
                        </a:rPr>
                        <a:t>dưới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tầng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canh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tác</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939300492"/>
                  </a:ext>
                </a:extLst>
              </a:tr>
              <a:tr h="259442">
                <a:tc>
                  <a:txBody>
                    <a:bodyPr/>
                    <a:lstStyle/>
                    <a:p>
                      <a:pPr marL="0" marR="0">
                        <a:lnSpc>
                          <a:spcPct val="107000"/>
                        </a:lnSpc>
                        <a:spcBef>
                          <a:spcPts val="0"/>
                        </a:spcBef>
                        <a:spcAft>
                          <a:spcPts val="0"/>
                        </a:spcAft>
                      </a:pPr>
                      <a:r>
                        <a:rPr lang="en-US" sz="1800" dirty="0">
                          <a:effectLst/>
                          <a:latin typeface="Times New Roman" panose="02020603050405020304" pitchFamily="18" charset="0"/>
                          <a:cs typeface="Times New Roman" panose="02020603050405020304" pitchFamily="18" charset="0"/>
                        </a:rPr>
                        <a:t>1,6-1,8</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err="1">
                          <a:effectLst/>
                          <a:latin typeface="Times New Roman" panose="02020603050405020304" pitchFamily="18" charset="0"/>
                          <a:cs typeface="Times New Roman" panose="02020603050405020304" pitchFamily="18" charset="0"/>
                        </a:rPr>
                        <a:t>Tầng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tích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tụ</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bí</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nén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mạnh</a:t>
                      </a:r>
                      <a:endParaRPr lang="vi-VN" sz="18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844075382"/>
                  </a:ext>
                </a:extLst>
              </a:tr>
            </a:tbl>
          </a:graphicData>
        </a:graphic>
      </p:graphicFrame>
      <p:graphicFrame>
        <p:nvGraphicFramePr>
          <p:cNvPr id="19" name="Sơ đồ 18">
            <a:extLst>
              <a:ext uri="{FF2B5EF4-FFF2-40B4-BE49-F238E27FC236}">
                <a16:creationId xmlns:a16="http://schemas.microsoft.com/office/drawing/2014/main" id="{2CA18715-7BDB-42A5-81CA-F412F0CBAD12}"/>
              </a:ext>
            </a:extLst>
          </p:cNvPr>
          <p:cNvGraphicFramePr/>
          <p:nvPr>
            <p:extLst>
              <p:ext uri="{D42A27DB-BD31-4B8C-83A1-F6EECF244321}">
                <p14:modId xmlns:p14="http://schemas.microsoft.com/office/powerpoint/2010/main" val="1224533219"/>
              </p:ext>
            </p:extLst>
          </p:nvPr>
        </p:nvGraphicFramePr>
        <p:xfrm>
          <a:off x="7132901" y="1295137"/>
          <a:ext cx="2425202" cy="47330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96903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300"/>
                                        <p:tgtEl>
                                          <p:spTgt spid="16"/>
                                        </p:tgtEl>
                                      </p:cBhvr>
                                    </p:animEffect>
                                    <p:anim calcmode="lin" valueType="num">
                                      <p:cBhvr>
                                        <p:cTn id="8" dur="300" fill="hold"/>
                                        <p:tgtEl>
                                          <p:spTgt spid="16"/>
                                        </p:tgtEl>
                                        <p:attrNameLst>
                                          <p:attrName>ppt_x</p:attrName>
                                        </p:attrNameLst>
                                      </p:cBhvr>
                                      <p:tavLst>
                                        <p:tav tm="0">
                                          <p:val>
                                            <p:strVal val="#ppt_x"/>
                                          </p:val>
                                        </p:tav>
                                        <p:tav tm="100000">
                                          <p:val>
                                            <p:strVal val="#ppt_x"/>
                                          </p:val>
                                        </p:tav>
                                      </p:tavLst>
                                    </p:anim>
                                    <p:anim calcmode="lin" valueType="num">
                                      <p:cBhvr>
                                        <p:cTn id="9" dur="3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animBg="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solidFill>
                <a:schemeClr val="accent6"/>
              </a:solidFill>
            </a:endParaRPr>
          </a:p>
        </p:txBody>
      </p:sp>
      <p:grpSp>
        <p:nvGrpSpPr>
          <p:cNvPr id="19" name="Group 18">
            <a:extLst>
              <a:ext uri="{FF2B5EF4-FFF2-40B4-BE49-F238E27FC236}">
                <a16:creationId xmlns:a16="http://schemas.microsoft.com/office/drawing/2014/main" id="{618612EA-44DA-402C-B703-816B3AA25556}"/>
              </a:ext>
            </a:extLst>
          </p:cNvPr>
          <p:cNvGrpSpPr/>
          <p:nvPr/>
        </p:nvGrpSpPr>
        <p:grpSpPr>
          <a:xfrm>
            <a:off x="0" y="-1"/>
            <a:ext cx="2296538" cy="694691"/>
            <a:chOff x="1488" y="0"/>
            <a:chExt cx="2902148" cy="926254"/>
          </a:xfrm>
          <a:solidFill>
            <a:schemeClr val="accent4"/>
          </a:solidFill>
        </p:grpSpPr>
        <p:sp>
          <p:nvSpPr>
            <p:cNvPr id="20" name="Arrow: Pentagon 19">
              <a:extLst>
                <a:ext uri="{FF2B5EF4-FFF2-40B4-BE49-F238E27FC236}">
                  <a16:creationId xmlns:a16="http://schemas.microsoft.com/office/drawing/2014/main" id="{E6793839-1297-46A8-96A8-DD202949835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21" name="Arrow: Pentagon 4">
              <a:extLst>
                <a:ext uri="{FF2B5EF4-FFF2-40B4-BE49-F238E27FC236}">
                  <a16:creationId xmlns:a16="http://schemas.microsoft.com/office/drawing/2014/main" id="{9AF33CB3-DE15-4696-8B51-59AABDD2F8AE}"/>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22" name="Group 21">
            <a:extLst>
              <a:ext uri="{FF2B5EF4-FFF2-40B4-BE49-F238E27FC236}">
                <a16:creationId xmlns:a16="http://schemas.microsoft.com/office/drawing/2014/main" id="{CA9FBD64-6B76-44B0-9A44-83BCCB3D5B33}"/>
              </a:ext>
            </a:extLst>
          </p:cNvPr>
          <p:cNvGrpSpPr/>
          <p:nvPr/>
        </p:nvGrpSpPr>
        <p:grpSpPr>
          <a:xfrm>
            <a:off x="1952964" y="9581"/>
            <a:ext cx="2425202" cy="763747"/>
            <a:chOff x="1912065" y="-30417"/>
            <a:chExt cx="2902148" cy="1018329"/>
          </a:xfrm>
        </p:grpSpPr>
        <p:sp>
          <p:nvSpPr>
            <p:cNvPr id="23" name="Arrow: Chevron 22">
              <a:extLst>
                <a:ext uri="{FF2B5EF4-FFF2-40B4-BE49-F238E27FC236}">
                  <a16:creationId xmlns:a16="http://schemas.microsoft.com/office/drawing/2014/main" id="{BF701B81-C199-401D-861B-DB5038279CCD}"/>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6">
              <a:extLst>
                <a:ext uri="{FF2B5EF4-FFF2-40B4-BE49-F238E27FC236}">
                  <a16:creationId xmlns:a16="http://schemas.microsoft.com/office/drawing/2014/main" id="{781B38CC-CD03-4CE7-B918-151518F71B42}"/>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25" name="Group 24">
            <a:extLst>
              <a:ext uri="{FF2B5EF4-FFF2-40B4-BE49-F238E27FC236}">
                <a16:creationId xmlns:a16="http://schemas.microsoft.com/office/drawing/2014/main" id="{1211EDEE-9ABA-459D-8086-BF1301731C40}"/>
              </a:ext>
            </a:extLst>
          </p:cNvPr>
          <p:cNvGrpSpPr/>
          <p:nvPr/>
        </p:nvGrpSpPr>
        <p:grpSpPr>
          <a:xfrm>
            <a:off x="4034592" y="4791"/>
            <a:ext cx="2616862" cy="768537"/>
            <a:chOff x="4218027" y="-50312"/>
            <a:chExt cx="2902148" cy="1024716"/>
          </a:xfrm>
        </p:grpSpPr>
        <p:sp>
          <p:nvSpPr>
            <p:cNvPr id="26" name="Arrow: Chevron 25">
              <a:extLst>
                <a:ext uri="{FF2B5EF4-FFF2-40B4-BE49-F238E27FC236}">
                  <a16:creationId xmlns:a16="http://schemas.microsoft.com/office/drawing/2014/main" id="{D1D19490-6342-4EFA-A9C9-E36EFBDFD1A5}"/>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8">
              <a:extLst>
                <a:ext uri="{FF2B5EF4-FFF2-40B4-BE49-F238E27FC236}">
                  <a16:creationId xmlns:a16="http://schemas.microsoft.com/office/drawing/2014/main" id="{5BAB3600-C985-4811-AB0C-03EF674BF01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8" name="Group 27">
            <a:extLst>
              <a:ext uri="{FF2B5EF4-FFF2-40B4-BE49-F238E27FC236}">
                <a16:creationId xmlns:a16="http://schemas.microsoft.com/office/drawing/2014/main" id="{104C416A-F1F0-49A3-BB9B-947FD2CDCC23}"/>
              </a:ext>
            </a:extLst>
          </p:cNvPr>
          <p:cNvGrpSpPr/>
          <p:nvPr/>
        </p:nvGrpSpPr>
        <p:grpSpPr>
          <a:xfrm>
            <a:off x="6299460" y="0"/>
            <a:ext cx="2616862" cy="751205"/>
            <a:chOff x="6787002" y="-45625"/>
            <a:chExt cx="2902148" cy="1001606"/>
          </a:xfrm>
        </p:grpSpPr>
        <p:sp>
          <p:nvSpPr>
            <p:cNvPr id="29" name="Arrow: Chevron 28">
              <a:extLst>
                <a:ext uri="{FF2B5EF4-FFF2-40B4-BE49-F238E27FC236}">
                  <a16:creationId xmlns:a16="http://schemas.microsoft.com/office/drawing/2014/main" id="{11D55344-271F-4D01-8214-5C934561BE4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Arrow: Chevron 10">
              <a:extLst>
                <a:ext uri="{FF2B5EF4-FFF2-40B4-BE49-F238E27FC236}">
                  <a16:creationId xmlns:a16="http://schemas.microsoft.com/office/drawing/2014/main" id="{97EDC0E0-FD0E-4460-8B1C-5FBF4F75DB5E}"/>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31" name="Title 29">
            <a:extLst>
              <a:ext uri="{FF2B5EF4-FFF2-40B4-BE49-F238E27FC236}">
                <a16:creationId xmlns:a16="http://schemas.microsoft.com/office/drawing/2014/main" id="{D06A8DAA-75DD-4382-822E-D3E17AA9954B}"/>
              </a:ext>
            </a:extLst>
          </p:cNvPr>
          <p:cNvSpPr txBox="1">
            <a:spLocks/>
          </p:cNvSpPr>
          <p:nvPr/>
        </p:nvSpPr>
        <p:spPr>
          <a:xfrm>
            <a:off x="685331" y="1199511"/>
            <a:ext cx="7773339" cy="257043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dirty="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Kết quả của quá trình hình thành đất dưới tác động của điều kiện ngoại cảnh đã tạo ra được các hạt đơn đất có kích thước và hình dạng khác nhau. Những hạt đơn đất đó được gọi là "hạt cơ giới đất".</a:t>
            </a:r>
            <a:br>
              <a:rPr lang="en-US" sz="2800" dirty="0">
                <a:solidFill>
                  <a:schemeClr val="tx1"/>
                </a:solidFill>
                <a:latin typeface="Times New Roman" panose="02020603050405020304" pitchFamily="18" charset="0"/>
                <a:cs typeface="Times New Roman" panose="02020603050405020304" pitchFamily="18" charset="0"/>
              </a:rPr>
            </a:b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32" name="Rectangle 31">
            <a:extLst>
              <a:ext uri="{FF2B5EF4-FFF2-40B4-BE49-F238E27FC236}">
                <a16:creationId xmlns:a16="http://schemas.microsoft.com/office/drawing/2014/main" id="{CD32E38B-8226-4078-962B-F2FBC55C33A1}"/>
              </a:ext>
            </a:extLst>
          </p:cNvPr>
          <p:cNvSpPr/>
          <p:nvPr/>
        </p:nvSpPr>
        <p:spPr>
          <a:xfrm>
            <a:off x="1136316" y="3517475"/>
            <a:ext cx="1902602" cy="54776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1800" dirty="0"/>
              <a:t>Đá mẹ</a:t>
            </a:r>
          </a:p>
          <a:p>
            <a:pPr algn="ctr"/>
            <a:r>
              <a:rPr lang="vi-VN" sz="1800" dirty="0"/>
              <a:t>Khoáng vật</a:t>
            </a:r>
          </a:p>
        </p:txBody>
      </p:sp>
      <p:cxnSp>
        <p:nvCxnSpPr>
          <p:cNvPr id="33" name="Straight Arrow Connector 32">
            <a:extLst>
              <a:ext uri="{FF2B5EF4-FFF2-40B4-BE49-F238E27FC236}">
                <a16:creationId xmlns:a16="http://schemas.microsoft.com/office/drawing/2014/main" id="{58F418D7-80C1-48B7-94FB-ED197DDE0F88}"/>
              </a:ext>
            </a:extLst>
          </p:cNvPr>
          <p:cNvCxnSpPr>
            <a:cxnSpLocks/>
            <a:stCxn id="32" idx="3"/>
          </p:cNvCxnSpPr>
          <p:nvPr/>
        </p:nvCxnSpPr>
        <p:spPr>
          <a:xfrm>
            <a:off x="3038918" y="3791359"/>
            <a:ext cx="2440798" cy="0"/>
          </a:xfrm>
          <a:prstGeom prst="straightConnector1">
            <a:avLst/>
          </a:prstGeom>
          <a:ln w="5715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B44908D5-EB75-49DA-85A1-245C17637608}"/>
              </a:ext>
            </a:extLst>
          </p:cNvPr>
          <p:cNvSpPr txBox="1"/>
          <p:nvPr/>
        </p:nvSpPr>
        <p:spPr>
          <a:xfrm>
            <a:off x="3276616" y="3435238"/>
            <a:ext cx="2203100" cy="334707"/>
          </a:xfrm>
          <a:prstGeom prst="rect">
            <a:avLst/>
          </a:prstGeom>
          <a:noFill/>
        </p:spPr>
        <p:txBody>
          <a:bodyPr wrap="square" rtlCol="0">
            <a:spAutoFit/>
          </a:bodyPr>
          <a:lstStyle/>
          <a:p>
            <a:r>
              <a:rPr lang="vi-VN" sz="1575" dirty="0"/>
              <a:t>Quá trình phong hoá</a:t>
            </a:r>
            <a:endParaRPr lang="en-US" sz="1575" dirty="0"/>
          </a:p>
        </p:txBody>
      </p:sp>
      <p:sp>
        <p:nvSpPr>
          <p:cNvPr id="35" name="Oval 34">
            <a:extLst>
              <a:ext uri="{FF2B5EF4-FFF2-40B4-BE49-F238E27FC236}">
                <a16:creationId xmlns:a16="http://schemas.microsoft.com/office/drawing/2014/main" id="{192B8A75-B98B-4531-9804-68E877C10485}"/>
              </a:ext>
            </a:extLst>
          </p:cNvPr>
          <p:cNvSpPr/>
          <p:nvPr/>
        </p:nvSpPr>
        <p:spPr>
          <a:xfrm>
            <a:off x="5492250" y="3449209"/>
            <a:ext cx="2724764" cy="62642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1800" dirty="0"/>
              <a:t>Các hạt cơ giới đất</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inVertic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arn(inVertical)">
                                      <p:cBhvr>
                                        <p:cTn id="17" dur="500"/>
                                        <p:tgtEl>
                                          <p:spTgt spid="3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Vertical)">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4" grpId="0"/>
      <p:bldP spid="3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0" name="Hình chữ nhật 19">
            <a:extLst>
              <a:ext uri="{FF2B5EF4-FFF2-40B4-BE49-F238E27FC236}">
                <a16:creationId xmlns:a16="http://schemas.microsoft.com/office/drawing/2014/main" id="{1E51B0C8-C64E-4939-A67B-BBFDAACA756B}"/>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E71B085D-03CA-46E4-949A-743F837D583B}"/>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1992C2F6-8BC2-49CC-8308-738C5F6DD22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680B8BEC-C82C-4B21-831F-2E9F2558B717}"/>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7BEF10B8-291D-4F65-B954-D16998C99CB2}"/>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078FFCDB-C072-4CD0-B24F-B8AB6F32AA23}"/>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430B4836-9092-43D9-B260-C0897BC22630}"/>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BF73B23D-2E21-479C-A9C7-82CE1A6BC51C}"/>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D27FC60A-2C07-4657-890D-22A456F59269}"/>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4611AE47-16D0-4C6F-A1E0-B0DA50B035D8}"/>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8725FBBB-71E8-4234-B396-64DB1C0B3B50}"/>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539C69DE-689E-4E86-9BA2-25C8C4C7023C}"/>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78E9F983-DB5E-40FF-9AB3-5D2A3A3C65B7}"/>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aphicFrame>
        <p:nvGraphicFramePr>
          <p:cNvPr id="15" name="Sơ đồ 14">
            <a:extLst>
              <a:ext uri="{FF2B5EF4-FFF2-40B4-BE49-F238E27FC236}">
                <a16:creationId xmlns:a16="http://schemas.microsoft.com/office/drawing/2014/main" id="{FD7C6043-C01E-4082-BA6E-A299EC23F4D0}"/>
              </a:ext>
            </a:extLst>
          </p:cNvPr>
          <p:cNvGraphicFramePr/>
          <p:nvPr>
            <p:extLst>
              <p:ext uri="{D42A27DB-BD31-4B8C-83A1-F6EECF244321}">
                <p14:modId xmlns:p14="http://schemas.microsoft.com/office/powerpoint/2010/main" val="3802279418"/>
              </p:ext>
            </p:extLst>
          </p:nvPr>
        </p:nvGraphicFramePr>
        <p:xfrm>
          <a:off x="7003549" y="1349400"/>
          <a:ext cx="2425202" cy="47330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Hình chữ nhật 15">
            <a:extLst>
              <a:ext uri="{FF2B5EF4-FFF2-40B4-BE49-F238E27FC236}">
                <a16:creationId xmlns:a16="http://schemas.microsoft.com/office/drawing/2014/main" id="{2A9F09F0-BE4C-45E1-8848-6FBEA288FF44}"/>
              </a:ext>
            </a:extLst>
          </p:cNvPr>
          <p:cNvSpPr/>
          <p:nvPr/>
        </p:nvSpPr>
        <p:spPr>
          <a:xfrm>
            <a:off x="60564" y="809990"/>
            <a:ext cx="7550785" cy="414472"/>
          </a:xfrm>
          <a:prstGeom prst="rect">
            <a:avLst/>
          </a:prstGeom>
        </p:spPr>
        <p:txBody>
          <a:bodyPr wrap="none">
            <a:spAutoFit/>
          </a:bodyPr>
          <a:lstStyle/>
          <a:p>
            <a:pPr indent="214313">
              <a:lnSpc>
                <a:spcPct val="107000"/>
              </a:lnSpc>
              <a:spcAft>
                <a:spcPts val="600"/>
              </a:spcAft>
            </a:pPr>
            <a:r>
              <a:rPr lang="en-US" sz="2100" dirty="0" err="1">
                <a:latin typeface="Times New Roman" panose="02020603050405020304" pitchFamily="18" charset="0"/>
                <a:ea typeface="Arial" panose="020B0604020202020204" pitchFamily="34" charset="0"/>
                <a:cs typeface="Times New Roman" panose="02020603050405020304" pitchFamily="18" charset="0"/>
              </a:rPr>
              <a:t>Độ</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xốp</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là</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tỷ</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lệ</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phần</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trăm</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các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khe</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hở</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trong</a:t>
            </a:r>
            <a:r>
              <a:rPr lang="en-US" sz="2100" dirty="0">
                <a:latin typeface="Times New Roman" panose="02020603050405020304" pitchFamily="18" charset="0"/>
                <a:ea typeface="Arial" panose="020B0604020202020204" pitchFamily="34" charset="0"/>
                <a:cs typeface="Times New Roman" panose="02020603050405020304" pitchFamily="18" charset="0"/>
              </a:rPr>
              <a:t> đất so </a:t>
            </a:r>
            <a:r>
              <a:rPr lang="en-US" sz="2100" dirty="0" err="1">
                <a:latin typeface="Times New Roman" panose="02020603050405020304" pitchFamily="18" charset="0"/>
                <a:ea typeface="Arial" panose="020B0604020202020204" pitchFamily="34" charset="0"/>
                <a:cs typeface="Times New Roman" panose="02020603050405020304" pitchFamily="18" charset="0"/>
              </a:rPr>
              <a:t>với</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tích</a:t>
            </a:r>
            <a:r>
              <a:rPr lang="en-US" sz="2100" dirty="0">
                <a:latin typeface="Times New Roman" panose="02020603050405020304" pitchFamily="18" charset="0"/>
                <a:ea typeface="Arial" panose="020B0604020202020204" pitchFamily="34" charset="0"/>
                <a:cs typeface="Times New Roman" panose="02020603050405020304" pitchFamily="18" charset="0"/>
              </a:rPr>
              <a:t> đất. </a:t>
            </a:r>
            <a:endParaRPr lang="vi-VN" sz="2100" dirty="0">
              <a:ea typeface="Arial" panose="020B0604020202020204" pitchFamily="34" charset="0"/>
              <a:cs typeface="Times New Roman" panose="02020603050405020304" pitchFamily="18" charset="0"/>
            </a:endParaRPr>
          </a:p>
        </p:txBody>
      </p:sp>
      <p:graphicFrame>
        <p:nvGraphicFramePr>
          <p:cNvPr id="17" name="Bảng 16">
            <a:extLst>
              <a:ext uri="{FF2B5EF4-FFF2-40B4-BE49-F238E27FC236}">
                <a16:creationId xmlns:a16="http://schemas.microsoft.com/office/drawing/2014/main" id="{2B8BB549-EC7F-4E30-8ECD-2DCFE01ED767}"/>
              </a:ext>
            </a:extLst>
          </p:cNvPr>
          <p:cNvGraphicFramePr>
            <a:graphicFrameLocks noGrp="1"/>
          </p:cNvGraphicFramePr>
          <p:nvPr>
            <p:extLst>
              <p:ext uri="{D42A27DB-BD31-4B8C-83A1-F6EECF244321}">
                <p14:modId xmlns:p14="http://schemas.microsoft.com/office/powerpoint/2010/main" val="730977889"/>
              </p:ext>
            </p:extLst>
          </p:nvPr>
        </p:nvGraphicFramePr>
        <p:xfrm>
          <a:off x="163786" y="1417149"/>
          <a:ext cx="3001779" cy="2036824"/>
        </p:xfrm>
        <a:graphic>
          <a:graphicData uri="http://schemas.openxmlformats.org/drawingml/2006/table">
            <a:tbl>
              <a:tblPr firstRow="1" firstCol="1" bandRow="1">
                <a:tableStyleId>{F2DE63D5-997A-4646-A377-4702673A728D}</a:tableStyleId>
              </a:tblPr>
              <a:tblGrid>
                <a:gridCol w="1264964">
                  <a:extLst>
                    <a:ext uri="{9D8B030D-6E8A-4147-A177-3AD203B41FA5}">
                      <a16:colId xmlns:a16="http://schemas.microsoft.com/office/drawing/2014/main" val="976508884"/>
                    </a:ext>
                  </a:extLst>
                </a:gridCol>
                <a:gridCol w="1736815">
                  <a:extLst>
                    <a:ext uri="{9D8B030D-6E8A-4147-A177-3AD203B41FA5}">
                      <a16:colId xmlns:a16="http://schemas.microsoft.com/office/drawing/2014/main" val="1112576128"/>
                    </a:ext>
                  </a:extLst>
                </a:gridCol>
              </a:tblGrid>
              <a:tr h="376172">
                <a:tc>
                  <a:txBody>
                    <a:bodyPr/>
                    <a:lstStyle/>
                    <a:p>
                      <a:pPr marL="0" marR="0">
                        <a:lnSpc>
                          <a:spcPct val="107000"/>
                        </a:lnSpc>
                        <a:spcBef>
                          <a:spcPts val="0"/>
                        </a:spcBef>
                        <a:spcAft>
                          <a:spcPts val="0"/>
                        </a:spcAft>
                      </a:pPr>
                      <a:r>
                        <a:rPr lang="en-US" sz="1800" dirty="0" err="1">
                          <a:effectLst/>
                        </a:rPr>
                        <a:t>Độ</a:t>
                      </a:r>
                      <a:r>
                        <a:rPr lang="en-US" sz="1800" dirty="0">
                          <a:effectLst/>
                        </a:rPr>
                        <a:t> </a:t>
                      </a:r>
                      <a:r>
                        <a:rPr lang="en-US" sz="1800" dirty="0" err="1">
                          <a:effectLst/>
                        </a:rPr>
                        <a:t>xốp</a:t>
                      </a:r>
                      <a:r>
                        <a:rPr lang="en-US" sz="1800" dirty="0">
                          <a:effectLst/>
                        </a:rPr>
                        <a:t> </a:t>
                      </a:r>
                      <a:r>
                        <a:rPr lang="en-US" sz="1400" dirty="0">
                          <a:effectLst/>
                        </a:rPr>
                        <a:t>(%)</a:t>
                      </a:r>
                      <a:endParaRPr lang="vi-VN" sz="14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err="1">
                          <a:effectLst/>
                        </a:rPr>
                        <a:t>Mức</a:t>
                      </a:r>
                      <a:r>
                        <a:rPr lang="en-US" sz="1800" dirty="0">
                          <a:effectLst/>
                        </a:rPr>
                        <a:t> </a:t>
                      </a:r>
                      <a:r>
                        <a:rPr lang="en-US" sz="1800" dirty="0" err="1">
                          <a:effectLst/>
                        </a:rPr>
                        <a:t>độ</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42690884"/>
                  </a:ext>
                </a:extLst>
              </a:tr>
              <a:tr h="244580">
                <a:tc>
                  <a:txBody>
                    <a:bodyPr/>
                    <a:lstStyle/>
                    <a:p>
                      <a:pPr marL="0" marR="0" algn="ctr">
                        <a:lnSpc>
                          <a:spcPct val="107000"/>
                        </a:lnSpc>
                        <a:spcBef>
                          <a:spcPts val="0"/>
                        </a:spcBef>
                        <a:spcAft>
                          <a:spcPts val="0"/>
                        </a:spcAft>
                      </a:pPr>
                      <a:r>
                        <a:rPr lang="en-US" sz="1800" dirty="0">
                          <a:effectLst/>
                        </a:rPr>
                        <a:t>60-70</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rPr>
                        <a:t>Đất </a:t>
                      </a:r>
                      <a:r>
                        <a:rPr lang="en-US" sz="1800" dirty="0" err="1">
                          <a:effectLst/>
                        </a:rPr>
                        <a:t>rất</a:t>
                      </a:r>
                      <a:r>
                        <a:rPr lang="en-US" sz="1800" dirty="0">
                          <a:effectLst/>
                        </a:rPr>
                        <a:t> </a:t>
                      </a:r>
                      <a:r>
                        <a:rPr lang="en-US" sz="1800" dirty="0" err="1">
                          <a:effectLst/>
                        </a:rPr>
                        <a:t>xốp</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350432464"/>
                  </a:ext>
                </a:extLst>
              </a:tr>
              <a:tr h="244580">
                <a:tc>
                  <a:txBody>
                    <a:bodyPr/>
                    <a:lstStyle/>
                    <a:p>
                      <a:pPr marL="0" marR="0" algn="ctr">
                        <a:lnSpc>
                          <a:spcPct val="107000"/>
                        </a:lnSpc>
                        <a:spcBef>
                          <a:spcPts val="0"/>
                        </a:spcBef>
                        <a:spcAft>
                          <a:spcPts val="0"/>
                        </a:spcAft>
                      </a:pPr>
                      <a:r>
                        <a:rPr lang="en-US" sz="1800" dirty="0">
                          <a:effectLst/>
                        </a:rPr>
                        <a:t>50-60</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rPr>
                        <a:t>Đất </a:t>
                      </a:r>
                      <a:r>
                        <a:rPr lang="en-US" sz="1800" dirty="0" err="1">
                          <a:effectLst/>
                        </a:rPr>
                        <a:t>khá</a:t>
                      </a:r>
                      <a:r>
                        <a:rPr lang="en-US" sz="1800" dirty="0">
                          <a:effectLst/>
                        </a:rPr>
                        <a:t> </a:t>
                      </a:r>
                      <a:r>
                        <a:rPr lang="en-US" sz="1800" dirty="0" err="1">
                          <a:effectLst/>
                        </a:rPr>
                        <a:t>xốp</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946451773"/>
                  </a:ext>
                </a:extLst>
              </a:tr>
              <a:tr h="507109">
                <a:tc>
                  <a:txBody>
                    <a:bodyPr/>
                    <a:lstStyle/>
                    <a:p>
                      <a:pPr marL="0" marR="0" algn="ctr">
                        <a:lnSpc>
                          <a:spcPct val="107000"/>
                        </a:lnSpc>
                        <a:spcBef>
                          <a:spcPts val="0"/>
                        </a:spcBef>
                        <a:spcAft>
                          <a:spcPts val="0"/>
                        </a:spcAft>
                      </a:pPr>
                      <a:r>
                        <a:rPr lang="en-US" sz="1800" dirty="0">
                          <a:effectLst/>
                        </a:rPr>
                        <a:t>40-50</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rPr>
                        <a:t>Đất </a:t>
                      </a:r>
                      <a:r>
                        <a:rPr lang="en-US" sz="1800" dirty="0" err="1">
                          <a:effectLst/>
                        </a:rPr>
                        <a:t>xốp</a:t>
                      </a:r>
                      <a:r>
                        <a:rPr lang="en-US" sz="1800" dirty="0">
                          <a:effectLst/>
                        </a:rPr>
                        <a:t> </a:t>
                      </a:r>
                      <a:r>
                        <a:rPr lang="en-US" sz="1800" dirty="0" err="1">
                          <a:effectLst/>
                        </a:rPr>
                        <a:t>trung</a:t>
                      </a:r>
                      <a:r>
                        <a:rPr lang="en-US" sz="1800" dirty="0">
                          <a:effectLst/>
                        </a:rPr>
                        <a:t> </a:t>
                      </a:r>
                      <a:r>
                        <a:rPr lang="en-US" sz="1800" dirty="0" err="1">
                          <a:effectLst/>
                        </a:rPr>
                        <a:t>bình</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505356611"/>
                  </a:ext>
                </a:extLst>
              </a:tr>
              <a:tr h="244580">
                <a:tc>
                  <a:txBody>
                    <a:bodyPr/>
                    <a:lstStyle/>
                    <a:p>
                      <a:pPr marL="0" marR="0" algn="ctr">
                        <a:lnSpc>
                          <a:spcPct val="107000"/>
                        </a:lnSpc>
                        <a:spcBef>
                          <a:spcPts val="0"/>
                        </a:spcBef>
                        <a:spcAft>
                          <a:spcPts val="0"/>
                        </a:spcAft>
                      </a:pPr>
                      <a:r>
                        <a:rPr lang="en-US" sz="1800" dirty="0">
                          <a:effectLst/>
                        </a:rPr>
                        <a:t>30-40</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a:effectLst/>
                        </a:rPr>
                        <a:t>Đất ít xốp</a:t>
                      </a:r>
                      <a:endParaRPr lang="vi-VN" sz="180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697596760"/>
                  </a:ext>
                </a:extLst>
              </a:tr>
              <a:tr h="244580">
                <a:tc>
                  <a:txBody>
                    <a:bodyPr/>
                    <a:lstStyle/>
                    <a:p>
                      <a:pPr marL="0" marR="0" algn="ctr">
                        <a:lnSpc>
                          <a:spcPct val="107000"/>
                        </a:lnSpc>
                        <a:spcBef>
                          <a:spcPts val="0"/>
                        </a:spcBef>
                        <a:spcAft>
                          <a:spcPts val="0"/>
                        </a:spcAft>
                      </a:pPr>
                      <a:r>
                        <a:rPr lang="en-US" sz="1800" dirty="0">
                          <a:effectLst/>
                        </a:rPr>
                        <a:t>&lt;20</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pPr>
                      <a:r>
                        <a:rPr lang="en-US" sz="1800" dirty="0">
                          <a:effectLst/>
                        </a:rPr>
                        <a:t>Đất </a:t>
                      </a:r>
                      <a:r>
                        <a:rPr lang="en-US" sz="1800" dirty="0" err="1">
                          <a:effectLst/>
                        </a:rPr>
                        <a:t>chặt</a:t>
                      </a:r>
                      <a:r>
                        <a:rPr lang="en-US" sz="1800" dirty="0">
                          <a:effectLst/>
                        </a:rPr>
                        <a:t> </a:t>
                      </a:r>
                      <a:r>
                        <a:rPr lang="en-US" sz="1800" dirty="0" err="1">
                          <a:effectLst/>
                        </a:rPr>
                        <a:t>bí</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4022280"/>
                  </a:ext>
                </a:extLst>
              </a:tr>
            </a:tbl>
          </a:graphicData>
        </a:graphic>
      </p:graphicFrame>
      <p:graphicFrame>
        <p:nvGraphicFramePr>
          <p:cNvPr id="18" name="Bảng 17">
            <a:extLst>
              <a:ext uri="{FF2B5EF4-FFF2-40B4-BE49-F238E27FC236}">
                <a16:creationId xmlns:a16="http://schemas.microsoft.com/office/drawing/2014/main" id="{9A506148-262D-4726-9C22-F517FE8311BF}"/>
              </a:ext>
            </a:extLst>
          </p:cNvPr>
          <p:cNvGraphicFramePr>
            <a:graphicFrameLocks noGrp="1"/>
          </p:cNvGraphicFramePr>
          <p:nvPr>
            <p:extLst>
              <p:ext uri="{D42A27DB-BD31-4B8C-83A1-F6EECF244321}">
                <p14:modId xmlns:p14="http://schemas.microsoft.com/office/powerpoint/2010/main" val="642886504"/>
              </p:ext>
            </p:extLst>
          </p:nvPr>
        </p:nvGraphicFramePr>
        <p:xfrm>
          <a:off x="3418838" y="1416236"/>
          <a:ext cx="3722226" cy="2057400"/>
        </p:xfrm>
        <a:graphic>
          <a:graphicData uri="http://schemas.openxmlformats.org/drawingml/2006/table">
            <a:tbl>
              <a:tblPr firstRow="1" bandRow="1">
                <a:tableStyleId>{5C22544A-7EE6-4342-B048-85BDC9FD1C3A}</a:tableStyleId>
              </a:tblPr>
              <a:tblGrid>
                <a:gridCol w="2211478">
                  <a:extLst>
                    <a:ext uri="{9D8B030D-6E8A-4147-A177-3AD203B41FA5}">
                      <a16:colId xmlns:a16="http://schemas.microsoft.com/office/drawing/2014/main" val="3637879537"/>
                    </a:ext>
                  </a:extLst>
                </a:gridCol>
                <a:gridCol w="1510748">
                  <a:extLst>
                    <a:ext uri="{9D8B030D-6E8A-4147-A177-3AD203B41FA5}">
                      <a16:colId xmlns:a16="http://schemas.microsoft.com/office/drawing/2014/main" val="811887736"/>
                    </a:ext>
                  </a:extLst>
                </a:gridCol>
              </a:tblGrid>
              <a:tr h="342900">
                <a:tc>
                  <a:txBody>
                    <a:bodyPr/>
                    <a:lstStyle/>
                    <a:p>
                      <a:r>
                        <a:rPr lang="en-US" sz="1800" dirty="0" err="1">
                          <a:latin typeface="Times New Roman" panose="02020603050405020304" pitchFamily="18" charset="0"/>
                          <a:cs typeface="Times New Roman" panose="02020603050405020304" pitchFamily="18" charset="0"/>
                        </a:rPr>
                        <a:t>Loại</a:t>
                      </a:r>
                      <a:r>
                        <a:rPr lang="en-US" sz="1800" dirty="0">
                          <a:latin typeface="Times New Roman" panose="02020603050405020304" pitchFamily="18" charset="0"/>
                          <a:cs typeface="Times New Roman" panose="02020603050405020304" pitchFamily="18" charset="0"/>
                        </a:rPr>
                        <a:t> đất</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err="1">
                          <a:latin typeface="Times New Roman" panose="02020603050405020304" pitchFamily="18" charset="0"/>
                          <a:cs typeface="Times New Roman" panose="02020603050405020304" pitchFamily="18" charset="0"/>
                        </a:rPr>
                        <a:t>Độ</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xốp</a:t>
                      </a:r>
                      <a:r>
                        <a:rPr lang="en-US" sz="1800" dirty="0">
                          <a:latin typeface="Times New Roman" panose="02020603050405020304" pitchFamily="18" charset="0"/>
                          <a:cs typeface="Times New Roman" panose="02020603050405020304" pitchFamily="18" charset="0"/>
                        </a:rPr>
                        <a:t> (%)</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868750371"/>
                  </a:ext>
                </a:extLst>
              </a:tr>
              <a:tr h="342900">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nâu</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đỏ</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trên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bazan</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1800" dirty="0">
                          <a:latin typeface="Times New Roman" panose="02020603050405020304" pitchFamily="18" charset="0"/>
                          <a:cs typeface="Times New Roman" panose="02020603050405020304" pitchFamily="18" charset="0"/>
                        </a:rPr>
                        <a:t>58-64</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2675072837"/>
                  </a:ext>
                </a:extLst>
              </a:tr>
              <a:tr h="342900">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đỏ</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vàng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trên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sét</a:t>
                      </a:r>
                      <a:r>
                        <a:rPr lang="en-US" sz="1800" dirty="0">
                          <a:latin typeface="Times New Roman" panose="02020603050405020304" pitchFamily="18" charset="0"/>
                          <a:cs typeface="Times New Roman" panose="02020603050405020304" pitchFamily="18" charset="0"/>
                        </a:rPr>
                        <a:t> </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1800" dirty="0">
                          <a:latin typeface="Times New Roman" panose="02020603050405020304" pitchFamily="18" charset="0"/>
                          <a:cs typeface="Times New Roman" panose="02020603050405020304" pitchFamily="18" charset="0"/>
                        </a:rPr>
                        <a:t>43-45</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942923606"/>
                  </a:ext>
                </a:extLst>
              </a:tr>
              <a:tr h="342900">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phù</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sa</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1800" dirty="0">
                          <a:latin typeface="Times New Roman" panose="02020603050405020304" pitchFamily="18" charset="0"/>
                          <a:cs typeface="Times New Roman" panose="02020603050405020304" pitchFamily="18" charset="0"/>
                        </a:rPr>
                        <a:t>40-45</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413533028"/>
                  </a:ext>
                </a:extLst>
              </a:tr>
              <a:tr h="342900">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bạc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màu</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1800" dirty="0">
                          <a:latin typeface="Times New Roman" panose="02020603050405020304" pitchFamily="18" charset="0"/>
                          <a:cs typeface="Times New Roman" panose="02020603050405020304" pitchFamily="18" charset="0"/>
                        </a:rPr>
                        <a:t>40-41</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540263103"/>
                  </a:ext>
                </a:extLst>
              </a:tr>
              <a:tr h="342900">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cát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biển</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trồng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trọt</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algn="ctr"/>
                      <a:r>
                        <a:rPr lang="en-US" sz="1800" dirty="0">
                          <a:latin typeface="Times New Roman" panose="02020603050405020304" pitchFamily="18" charset="0"/>
                          <a:cs typeface="Times New Roman" panose="02020603050405020304" pitchFamily="18" charset="0"/>
                        </a:rPr>
                        <a:t>40-45</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1678864796"/>
                  </a:ext>
                </a:extLst>
              </a:tr>
            </a:tbl>
          </a:graphicData>
        </a:graphic>
      </p:graphicFrame>
      <p:sp>
        <p:nvSpPr>
          <p:cNvPr id="19" name="Hình chữ nhật 18">
            <a:extLst>
              <a:ext uri="{FF2B5EF4-FFF2-40B4-BE49-F238E27FC236}">
                <a16:creationId xmlns:a16="http://schemas.microsoft.com/office/drawing/2014/main" id="{801B7D22-D8DA-4949-8683-A10B0E32C6CA}"/>
              </a:ext>
            </a:extLst>
          </p:cNvPr>
          <p:cNvSpPr/>
          <p:nvPr/>
        </p:nvSpPr>
        <p:spPr>
          <a:xfrm>
            <a:off x="348864" y="3744315"/>
            <a:ext cx="8864710" cy="1061829"/>
          </a:xfrm>
          <a:prstGeom prst="rect">
            <a:avLst/>
          </a:prstGeom>
        </p:spPr>
        <p:txBody>
          <a:bodyPr wrap="square">
            <a:spAutoFit/>
          </a:bodyPr>
          <a:lstStyle/>
          <a:p>
            <a:r>
              <a:rPr lang="vi-VN" sz="2100" dirty="0">
                <a:latin typeface="+mj-lt"/>
              </a:rPr>
              <a:t>Ý </a:t>
            </a:r>
            <a:r>
              <a:rPr lang="vi-VN" sz="2100" dirty="0" err="1">
                <a:latin typeface="+mj-lt"/>
              </a:rPr>
              <a:t>nghĩa</a:t>
            </a:r>
            <a:r>
              <a:rPr lang="vi-VN" sz="2100" dirty="0">
                <a:latin typeface="+mj-lt"/>
              </a:rPr>
              <a:t> </a:t>
            </a:r>
            <a:r>
              <a:rPr lang="vi-VN" sz="2100" dirty="0" err="1">
                <a:latin typeface="+mj-lt"/>
              </a:rPr>
              <a:t>thực</a:t>
            </a:r>
            <a:r>
              <a:rPr lang="vi-VN" sz="2100" dirty="0">
                <a:latin typeface="+mj-lt"/>
              </a:rPr>
              <a:t> </a:t>
            </a:r>
            <a:r>
              <a:rPr lang="vi-VN" sz="2100" dirty="0" err="1">
                <a:latin typeface="+mj-lt"/>
              </a:rPr>
              <a:t>tiễn</a:t>
            </a:r>
            <a:r>
              <a:rPr lang="vi-VN" sz="2100" dirty="0">
                <a:latin typeface="+mj-lt"/>
              </a:rPr>
              <a:t>: </a:t>
            </a:r>
          </a:p>
          <a:p>
            <a:pPr marL="342900" indent="-342900">
              <a:buFont typeface="Wingdings" panose="05000000000000000000" pitchFamily="2" charset="2"/>
              <a:buChar char="ü"/>
            </a:pPr>
            <a:r>
              <a:rPr lang="vi-VN" sz="2100" dirty="0" err="1">
                <a:latin typeface="+mj-lt"/>
              </a:rPr>
              <a:t>Hoạt</a:t>
            </a:r>
            <a:r>
              <a:rPr lang="vi-VN" sz="2100" dirty="0">
                <a:latin typeface="+mj-lt"/>
              </a:rPr>
              <a:t> </a:t>
            </a:r>
            <a:r>
              <a:rPr lang="vi-VN" sz="2100" dirty="0" err="1">
                <a:latin typeface="+mj-lt"/>
              </a:rPr>
              <a:t>động</a:t>
            </a:r>
            <a:r>
              <a:rPr lang="vi-VN" sz="2100" dirty="0">
                <a:latin typeface="+mj-lt"/>
              </a:rPr>
              <a:t> </a:t>
            </a:r>
            <a:r>
              <a:rPr lang="vi-VN" sz="2100" dirty="0" err="1">
                <a:latin typeface="+mj-lt"/>
              </a:rPr>
              <a:t>của</a:t>
            </a:r>
            <a:r>
              <a:rPr lang="vi-VN" sz="2100" dirty="0">
                <a:latin typeface="+mj-lt"/>
              </a:rPr>
              <a:t> vi sinh </a:t>
            </a:r>
            <a:r>
              <a:rPr lang="vi-VN" sz="2100" dirty="0" err="1">
                <a:latin typeface="+mj-lt"/>
              </a:rPr>
              <a:t>vật</a:t>
            </a:r>
            <a:r>
              <a:rPr lang="vi-VN" sz="2100" dirty="0">
                <a:latin typeface="+mj-lt"/>
              </a:rPr>
              <a:t>, </a:t>
            </a:r>
            <a:r>
              <a:rPr lang="vi-VN" sz="2100" dirty="0" err="1">
                <a:latin typeface="+mj-lt"/>
              </a:rPr>
              <a:t>nước</a:t>
            </a:r>
            <a:r>
              <a:rPr lang="vi-VN" sz="2100" dirty="0">
                <a:latin typeface="+mj-lt"/>
              </a:rPr>
              <a:t>, không </a:t>
            </a:r>
            <a:r>
              <a:rPr lang="vi-VN" sz="2100" dirty="0" err="1">
                <a:latin typeface="+mj-lt"/>
              </a:rPr>
              <a:t>khí</a:t>
            </a:r>
            <a:r>
              <a:rPr lang="vi-VN" sz="2100" dirty="0">
                <a:latin typeface="+mj-lt"/>
              </a:rPr>
              <a:t>, </a:t>
            </a:r>
            <a:r>
              <a:rPr lang="vi-VN" sz="2100" dirty="0" err="1">
                <a:latin typeface="+mj-lt"/>
              </a:rPr>
              <a:t>chất</a:t>
            </a:r>
            <a:r>
              <a:rPr lang="vi-VN" sz="2100" dirty="0">
                <a:latin typeface="+mj-lt"/>
              </a:rPr>
              <a:t> dinh </a:t>
            </a:r>
            <a:r>
              <a:rPr lang="vi-VN" sz="2100" dirty="0" err="1">
                <a:latin typeface="+mj-lt"/>
              </a:rPr>
              <a:t>dưỡng</a:t>
            </a:r>
            <a:endParaRPr lang="vi-VN" sz="2100" dirty="0">
              <a:latin typeface="+mj-lt"/>
            </a:endParaRPr>
          </a:p>
          <a:p>
            <a:pPr marL="342900" indent="-342900">
              <a:buFont typeface="Wingdings" panose="05000000000000000000" pitchFamily="2" charset="2"/>
              <a:buChar char="ü"/>
            </a:pPr>
            <a:r>
              <a:rPr lang="vi-VN" sz="2100" dirty="0" err="1">
                <a:latin typeface="+mj-lt"/>
              </a:rPr>
              <a:t>Giúp</a:t>
            </a:r>
            <a:r>
              <a:rPr lang="vi-VN" sz="2100" dirty="0">
                <a:latin typeface="+mj-lt"/>
              </a:rPr>
              <a:t> </a:t>
            </a:r>
            <a:r>
              <a:rPr lang="vi-VN" sz="2100" dirty="0" err="1">
                <a:latin typeface="+mj-lt"/>
              </a:rPr>
              <a:t>rễ</a:t>
            </a:r>
            <a:r>
              <a:rPr lang="vi-VN" sz="2100" dirty="0">
                <a:latin typeface="+mj-lt"/>
              </a:rPr>
              <a:t> cây </a:t>
            </a:r>
            <a:r>
              <a:rPr lang="vi-VN" sz="2100" dirty="0" err="1">
                <a:latin typeface="+mj-lt"/>
              </a:rPr>
              <a:t>dễ</a:t>
            </a:r>
            <a:r>
              <a:rPr lang="vi-VN" sz="2100" dirty="0">
                <a:latin typeface="+mj-lt"/>
              </a:rPr>
              <a:t> </a:t>
            </a:r>
            <a:r>
              <a:rPr lang="vi-VN" sz="2100" dirty="0" err="1">
                <a:latin typeface="+mj-lt"/>
              </a:rPr>
              <a:t>phát</a:t>
            </a:r>
            <a:r>
              <a:rPr lang="vi-VN" sz="2100" dirty="0">
                <a:latin typeface="+mj-lt"/>
              </a:rPr>
              <a:t> </a:t>
            </a:r>
            <a:r>
              <a:rPr lang="vi-VN" sz="2100" dirty="0" err="1">
                <a:latin typeface="+mj-lt"/>
              </a:rPr>
              <a:t>triển</a:t>
            </a:r>
            <a:r>
              <a:rPr lang="vi-VN" sz="2100" dirty="0">
                <a:latin typeface="+mj-lt"/>
              </a:rPr>
              <a:t>, </a:t>
            </a:r>
            <a:r>
              <a:rPr lang="vi-VN" sz="2100" dirty="0" err="1">
                <a:latin typeface="+mj-lt"/>
              </a:rPr>
              <a:t>hấp</a:t>
            </a:r>
            <a:r>
              <a:rPr lang="vi-VN" sz="2100" dirty="0">
                <a:latin typeface="+mj-lt"/>
              </a:rPr>
              <a:t> </a:t>
            </a:r>
            <a:r>
              <a:rPr lang="vi-VN" sz="2100" dirty="0" err="1">
                <a:latin typeface="+mj-lt"/>
              </a:rPr>
              <a:t>thụ</a:t>
            </a:r>
            <a:r>
              <a:rPr lang="vi-VN" sz="2100" dirty="0">
                <a:latin typeface="+mj-lt"/>
              </a:rPr>
              <a:t> </a:t>
            </a:r>
            <a:r>
              <a:rPr lang="vi-VN" sz="2100" dirty="0" err="1">
                <a:latin typeface="+mj-lt"/>
              </a:rPr>
              <a:t>nước</a:t>
            </a:r>
            <a:r>
              <a:rPr lang="vi-VN" sz="2100" dirty="0">
                <a:latin typeface="+mj-lt"/>
              </a:rPr>
              <a:t> </a:t>
            </a:r>
            <a:r>
              <a:rPr lang="vi-VN" sz="2100" dirty="0" err="1">
                <a:latin typeface="+mj-lt"/>
              </a:rPr>
              <a:t>và</a:t>
            </a:r>
            <a:r>
              <a:rPr lang="vi-VN" sz="2100" dirty="0">
                <a:latin typeface="+mj-lt"/>
              </a:rPr>
              <a:t> không </a:t>
            </a:r>
            <a:r>
              <a:rPr lang="vi-VN" sz="2100" dirty="0" err="1">
                <a:latin typeface="+mj-lt"/>
              </a:rPr>
              <a:t>khí</a:t>
            </a:r>
            <a:r>
              <a:rPr lang="vi-VN" sz="2100" dirty="0">
                <a:latin typeface="+mj-lt"/>
              </a:rPr>
              <a:t>. </a:t>
            </a:r>
          </a:p>
        </p:txBody>
      </p:sp>
    </p:spTree>
    <p:extLst>
      <p:ext uri="{BB962C8B-B14F-4D97-AF65-F5344CB8AC3E}">
        <p14:creationId xmlns:p14="http://schemas.microsoft.com/office/powerpoint/2010/main" val="70647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
                                        <p:tgtEl>
                                          <p:spTgt spid="15"/>
                                        </p:tgtEl>
                                      </p:cBhvr>
                                    </p:animEffect>
                                    <p:anim calcmode="lin" valueType="num">
                                      <p:cBhvr>
                                        <p:cTn id="8" dur="300" fill="hold"/>
                                        <p:tgtEl>
                                          <p:spTgt spid="15"/>
                                        </p:tgtEl>
                                        <p:attrNameLst>
                                          <p:attrName>ppt_x</p:attrName>
                                        </p:attrNameLst>
                                      </p:cBhvr>
                                      <p:tavLst>
                                        <p:tav tm="0">
                                          <p:val>
                                            <p:strVal val="#ppt_x"/>
                                          </p:val>
                                        </p:tav>
                                        <p:tav tm="100000">
                                          <p:val>
                                            <p:strVal val="#ppt_x"/>
                                          </p:val>
                                        </p:tav>
                                      </p:tavLst>
                                    </p:anim>
                                    <p:anim calcmode="lin" valueType="num">
                                      <p:cBhvr>
                                        <p:cTn id="9" dur="3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2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300"/>
                                        <p:tgtEl>
                                          <p:spTgt spid="17"/>
                                        </p:tgtEl>
                                      </p:cBhvr>
                                    </p:animEffect>
                                  </p:childTnLst>
                                </p:cTn>
                              </p:par>
                              <p:par>
                                <p:cTn id="20" presetID="16" presetClass="entr" presetSubtype="2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3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grpSp>
        <p:nvGrpSpPr>
          <p:cNvPr id="3" name="Group 4">
            <a:extLst>
              <a:ext uri="{FF2B5EF4-FFF2-40B4-BE49-F238E27FC236}">
                <a16:creationId xmlns:a16="http://schemas.microsoft.com/office/drawing/2014/main" id="{545A6861-1ADC-4AF6-AD23-205CF670C524}"/>
              </a:ext>
            </a:extLst>
          </p:cNvPr>
          <p:cNvGrpSpPr/>
          <p:nvPr/>
        </p:nvGrpSpPr>
        <p:grpSpPr>
          <a:xfrm>
            <a:off x="0" y="-17742"/>
            <a:ext cx="2296538" cy="694691"/>
            <a:chOff x="1488" y="0"/>
            <a:chExt cx="2902148" cy="926254"/>
          </a:xfrm>
        </p:grpSpPr>
        <p:sp>
          <p:nvSpPr>
            <p:cNvPr id="4" name="Arrow: Pentagon 5">
              <a:extLst>
                <a:ext uri="{FF2B5EF4-FFF2-40B4-BE49-F238E27FC236}">
                  <a16:creationId xmlns:a16="http://schemas.microsoft.com/office/drawing/2014/main" id="{7437FD7C-53D3-4768-ABEE-E22B7001689B}"/>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5" name="Arrow: Pentagon 4">
              <a:extLst>
                <a:ext uri="{FF2B5EF4-FFF2-40B4-BE49-F238E27FC236}">
                  <a16:creationId xmlns:a16="http://schemas.microsoft.com/office/drawing/2014/main" id="{8763A7DE-5B01-4962-BF56-7A14DFF4B37E}"/>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9" name="Group 10">
            <a:extLst>
              <a:ext uri="{FF2B5EF4-FFF2-40B4-BE49-F238E27FC236}">
                <a16:creationId xmlns:a16="http://schemas.microsoft.com/office/drawing/2014/main" id="{06070C3A-27CC-4D68-85BE-9F262801012E}"/>
              </a:ext>
            </a:extLst>
          </p:cNvPr>
          <p:cNvGrpSpPr/>
          <p:nvPr/>
        </p:nvGrpSpPr>
        <p:grpSpPr>
          <a:xfrm>
            <a:off x="4034592" y="-35629"/>
            <a:ext cx="2616862" cy="699482"/>
            <a:chOff x="4218027" y="-56701"/>
            <a:chExt cx="2902148" cy="932643"/>
          </a:xfrm>
          <a:solidFill>
            <a:schemeClr val="accent4"/>
          </a:solidFill>
        </p:grpSpPr>
        <p:sp>
          <p:nvSpPr>
            <p:cNvPr id="10" name="Arrow: Chevron 11">
              <a:extLst>
                <a:ext uri="{FF2B5EF4-FFF2-40B4-BE49-F238E27FC236}">
                  <a16:creationId xmlns:a16="http://schemas.microsoft.com/office/drawing/2014/main" id="{9D35E62B-4287-4479-8555-EA98A98BD7DF}"/>
                </a:ext>
              </a:extLst>
            </p:cNvPr>
            <p:cNvSpPr/>
            <p:nvPr/>
          </p:nvSpPr>
          <p:spPr>
            <a:xfrm>
              <a:off x="4218027" y="-50312"/>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82F5C9AF-347C-474D-A62D-4B66FFFBA98C}"/>
                </a:ext>
              </a:extLst>
            </p:cNvPr>
            <p:cNvSpPr txBox="1"/>
            <p:nvPr/>
          </p:nvSpPr>
          <p:spPr>
            <a:xfrm>
              <a:off x="4456098" y="-56701"/>
              <a:ext cx="2426006" cy="92625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3">
            <a:extLst>
              <a:ext uri="{FF2B5EF4-FFF2-40B4-BE49-F238E27FC236}">
                <a16:creationId xmlns:a16="http://schemas.microsoft.com/office/drawing/2014/main" id="{D583C431-3B63-4667-871E-DCABE34847E5}"/>
              </a:ext>
            </a:extLst>
          </p:cNvPr>
          <p:cNvGrpSpPr/>
          <p:nvPr/>
        </p:nvGrpSpPr>
        <p:grpSpPr>
          <a:xfrm>
            <a:off x="6299460" y="-35628"/>
            <a:ext cx="2616862" cy="751205"/>
            <a:chOff x="6787002" y="-45625"/>
            <a:chExt cx="2902148" cy="1001606"/>
          </a:xfrm>
        </p:grpSpPr>
        <p:sp>
          <p:nvSpPr>
            <p:cNvPr id="13" name="Arrow: Chevron 14">
              <a:extLst>
                <a:ext uri="{FF2B5EF4-FFF2-40B4-BE49-F238E27FC236}">
                  <a16:creationId xmlns:a16="http://schemas.microsoft.com/office/drawing/2014/main" id="{93B69BCB-C474-4F4B-A712-3F4EA4812254}"/>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4A467F86-8A5D-4ACC-B8FF-EAF8790C2908}"/>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6" name="Group 7">
            <a:extLst>
              <a:ext uri="{FF2B5EF4-FFF2-40B4-BE49-F238E27FC236}">
                <a16:creationId xmlns:a16="http://schemas.microsoft.com/office/drawing/2014/main" id="{E543E6A1-44C6-43B1-BF4A-0F348BC1A01D}"/>
              </a:ext>
            </a:extLst>
          </p:cNvPr>
          <p:cNvGrpSpPr/>
          <p:nvPr/>
        </p:nvGrpSpPr>
        <p:grpSpPr>
          <a:xfrm>
            <a:off x="1952964" y="-26047"/>
            <a:ext cx="2425202" cy="694691"/>
            <a:chOff x="1912065" y="-30417"/>
            <a:chExt cx="2902148" cy="926254"/>
          </a:xfrm>
          <a:solidFill>
            <a:schemeClr val="accent6"/>
          </a:solidFill>
        </p:grpSpPr>
        <p:sp>
          <p:nvSpPr>
            <p:cNvPr id="7" name="Arrow: Chevron 8">
              <a:extLst>
                <a:ext uri="{FF2B5EF4-FFF2-40B4-BE49-F238E27FC236}">
                  <a16:creationId xmlns:a16="http://schemas.microsoft.com/office/drawing/2014/main" id="{117142E2-B89B-4799-9EFF-A1344383F513}"/>
                </a:ext>
              </a:extLst>
            </p:cNvPr>
            <p:cNvSpPr/>
            <p:nvPr/>
          </p:nvSpPr>
          <p:spPr>
            <a:xfrm>
              <a:off x="1912065" y="-304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F698DE88-6FA9-4927-8DC7-DD9AB521282E}"/>
                </a:ext>
              </a:extLst>
            </p:cNvPr>
            <p:cNvSpPr txBox="1"/>
            <p:nvPr/>
          </p:nvSpPr>
          <p:spPr>
            <a:xfrm>
              <a:off x="2323207" y="140817"/>
              <a:ext cx="1908167" cy="70894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bg1"/>
                  </a:solidFill>
                </a:rPr>
                <a:t>II</a:t>
              </a:r>
              <a:r>
                <a:rPr lang="en-US" sz="2025" kern="1200" dirty="0">
                  <a:solidFill>
                    <a:schemeClr val="bg1"/>
                  </a:solidFill>
                </a:rPr>
                <a:t>. </a:t>
              </a:r>
              <a:r>
                <a:rPr lang="vi-VN" sz="2025" kern="1200" dirty="0">
                  <a:solidFill>
                    <a:schemeClr val="bg1"/>
                  </a:solidFill>
                </a:rPr>
                <a:t>KẾT CẤU ĐẤT</a:t>
              </a:r>
              <a:endParaRPr lang="en-US" sz="2025" kern="1200" dirty="0">
                <a:solidFill>
                  <a:schemeClr val="bg1"/>
                </a:solidFill>
              </a:endParaRPr>
            </a:p>
          </p:txBody>
        </p:sp>
      </p:grpSp>
      <p:graphicFrame>
        <p:nvGraphicFramePr>
          <p:cNvPr id="33" name="Sơ đồ 32">
            <a:extLst>
              <a:ext uri="{FF2B5EF4-FFF2-40B4-BE49-F238E27FC236}">
                <a16:creationId xmlns:a16="http://schemas.microsoft.com/office/drawing/2014/main" id="{50EDC2BF-014A-452E-AC60-C08663D71739}"/>
              </a:ext>
            </a:extLst>
          </p:cNvPr>
          <p:cNvGraphicFramePr/>
          <p:nvPr/>
        </p:nvGraphicFramePr>
        <p:xfrm>
          <a:off x="0" y="1669129"/>
          <a:ext cx="4249260" cy="2407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4" name="Hình ảnh 33">
            <a:extLst>
              <a:ext uri="{FF2B5EF4-FFF2-40B4-BE49-F238E27FC236}">
                <a16:creationId xmlns:a16="http://schemas.microsoft.com/office/drawing/2014/main" id="{9438EF93-27EB-4744-B106-EA29A3EEBFE5}"/>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46935" y="1999964"/>
            <a:ext cx="828268" cy="781333"/>
          </a:xfrm>
          <a:prstGeom prst="rect">
            <a:avLst/>
          </a:prstGeom>
        </p:spPr>
      </p:pic>
      <p:pic>
        <p:nvPicPr>
          <p:cNvPr id="35" name="Hình ảnh 34">
            <a:extLst>
              <a:ext uri="{FF2B5EF4-FFF2-40B4-BE49-F238E27FC236}">
                <a16:creationId xmlns:a16="http://schemas.microsoft.com/office/drawing/2014/main" id="{9659E34E-AD82-410E-86B4-F97F99C2E754}"/>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3870" y="3038332"/>
            <a:ext cx="781333" cy="781333"/>
          </a:xfrm>
          <a:prstGeom prst="rect">
            <a:avLst/>
          </a:prstGeom>
        </p:spPr>
      </p:pic>
      <p:sp>
        <p:nvSpPr>
          <p:cNvPr id="37" name="Mũi tên: Phải 36">
            <a:extLst>
              <a:ext uri="{FF2B5EF4-FFF2-40B4-BE49-F238E27FC236}">
                <a16:creationId xmlns:a16="http://schemas.microsoft.com/office/drawing/2014/main" id="{AA8C6D54-86BE-413C-A189-4F434FCCF5C9}"/>
              </a:ext>
            </a:extLst>
          </p:cNvPr>
          <p:cNvSpPr/>
          <p:nvPr/>
        </p:nvSpPr>
        <p:spPr>
          <a:xfrm>
            <a:off x="4457140" y="3327950"/>
            <a:ext cx="875203" cy="2725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vi-VN" b="1">
              <a:ln w="22225">
                <a:solidFill>
                  <a:schemeClr val="accent2"/>
                </a:solidFill>
                <a:prstDash val="solid"/>
              </a:ln>
              <a:solidFill>
                <a:schemeClr val="accent2">
                  <a:lumMod val="40000"/>
                  <a:lumOff val="60000"/>
                </a:schemeClr>
              </a:solidFill>
            </a:endParaRPr>
          </a:p>
        </p:txBody>
      </p:sp>
      <p:sp>
        <p:nvSpPr>
          <p:cNvPr id="38" name="Hình chữ nhật 37">
            <a:extLst>
              <a:ext uri="{FF2B5EF4-FFF2-40B4-BE49-F238E27FC236}">
                <a16:creationId xmlns:a16="http://schemas.microsoft.com/office/drawing/2014/main" id="{974C6C2E-727A-4F89-A755-2510A6ABC2D6}"/>
              </a:ext>
            </a:extLst>
          </p:cNvPr>
          <p:cNvSpPr/>
          <p:nvPr/>
        </p:nvSpPr>
        <p:spPr>
          <a:xfrm>
            <a:off x="1197943" y="2907708"/>
            <a:ext cx="2977944" cy="10425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20" name="Sơ đồ 19">
            <a:extLst>
              <a:ext uri="{FF2B5EF4-FFF2-40B4-BE49-F238E27FC236}">
                <a16:creationId xmlns:a16="http://schemas.microsoft.com/office/drawing/2014/main" id="{D392808F-D76E-45AD-BAF4-58EE82524A2D}"/>
              </a:ext>
            </a:extLst>
          </p:cNvPr>
          <p:cNvGraphicFramePr/>
          <p:nvPr>
            <p:extLst>
              <p:ext uri="{D42A27DB-BD31-4B8C-83A1-F6EECF244321}">
                <p14:modId xmlns:p14="http://schemas.microsoft.com/office/powerpoint/2010/main" val="977539992"/>
              </p:ext>
            </p:extLst>
          </p:nvPr>
        </p:nvGraphicFramePr>
        <p:xfrm>
          <a:off x="5373830" y="1999964"/>
          <a:ext cx="3363793" cy="290295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410983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barn(inVertical)">
                                      <p:cBhvr>
                                        <p:cTn id="15" dur="100"/>
                                        <p:tgtEl>
                                          <p:spTgt spid="3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down)">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37" grpId="0" animBg="1"/>
      <p:bldP spid="38" grpId="0" animBg="1"/>
      <p:bldGraphic spid="20"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9" name="Hình chữ nhật 28">
            <a:extLst>
              <a:ext uri="{FF2B5EF4-FFF2-40B4-BE49-F238E27FC236}">
                <a16:creationId xmlns:a16="http://schemas.microsoft.com/office/drawing/2014/main" id="{92207B47-3FD5-434B-B246-5E7B5E8A5AFB}"/>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E3A3742C-0779-46F5-91D8-7F25CC550769}"/>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5243FE6F-7347-4A05-AF3E-1D93107FF93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22304564-020A-482B-836E-BF7A1194547B}"/>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2CD6303F-39FE-47A1-8058-96622D617CC9}"/>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E120F78B-0AE1-43C0-A4FA-337CE15A76CE}"/>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62AC28E1-D0ED-49DC-BD11-116F1102C084}"/>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981F08F0-F850-4A64-8AB1-E4A3066B2B9E}"/>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D2FA5865-9361-4EF6-8693-2CE63577BFCB}"/>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7F9904D7-8457-42CE-B795-36BECF7E4B59}"/>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4B142440-B991-472F-A8C9-999D54D5AEA0}"/>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E06F1484-D2E6-48B7-BD5E-EC53F0C4465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CFC315EA-706C-428D-BC23-57AD6ACD3B13}"/>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15" name="Nhóm 14">
            <a:extLst>
              <a:ext uri="{FF2B5EF4-FFF2-40B4-BE49-F238E27FC236}">
                <a16:creationId xmlns:a16="http://schemas.microsoft.com/office/drawing/2014/main" id="{3690B821-5321-4667-97A8-1343F3993F9D}"/>
              </a:ext>
            </a:extLst>
          </p:cNvPr>
          <p:cNvGrpSpPr/>
          <p:nvPr/>
        </p:nvGrpSpPr>
        <p:grpSpPr>
          <a:xfrm>
            <a:off x="100973" y="827054"/>
            <a:ext cx="3163673" cy="481284"/>
            <a:chOff x="897969" y="2507"/>
            <a:chExt cx="1757362" cy="1054417"/>
          </a:xfrm>
          <a:scene3d>
            <a:camera prst="orthographicFront"/>
            <a:lightRig rig="flat" dir="t"/>
          </a:scene3d>
        </p:grpSpPr>
        <p:sp>
          <p:nvSpPr>
            <p:cNvPr id="16" name="Hình chữ nhật 15">
              <a:extLst>
                <a:ext uri="{FF2B5EF4-FFF2-40B4-BE49-F238E27FC236}">
                  <a16:creationId xmlns:a16="http://schemas.microsoft.com/office/drawing/2014/main" id="{FAB10827-AD5C-43DC-A320-7BA68141470C}"/>
                </a:ext>
              </a:extLst>
            </p:cNvPr>
            <p:cNvSpPr/>
            <p:nvPr/>
          </p:nvSpPr>
          <p:spPr>
            <a:xfrm>
              <a:off x="897969" y="2507"/>
              <a:ext cx="1757362" cy="1054417"/>
            </a:xfrm>
            <a:prstGeom prst="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17" name="Hộp Văn bản 16">
              <a:extLst>
                <a:ext uri="{FF2B5EF4-FFF2-40B4-BE49-F238E27FC236}">
                  <a16:creationId xmlns:a16="http://schemas.microsoft.com/office/drawing/2014/main" id="{F37CEC91-880E-4D87-8EFB-81BE3F99D14A}"/>
                </a:ext>
              </a:extLst>
            </p:cNvPr>
            <p:cNvSpPr txBox="1"/>
            <p:nvPr/>
          </p:nvSpPr>
          <p:spPr>
            <a:xfrm>
              <a:off x="897969" y="2507"/>
              <a:ext cx="1757362" cy="1054417"/>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vi-VN" sz="2250" kern="1200" dirty="0" err="1">
                  <a:latin typeface="+mj-lt"/>
                </a:rPr>
                <a:t>Tính</a:t>
              </a:r>
              <a:r>
                <a:rPr lang="vi-VN" sz="2250" kern="1200" dirty="0">
                  <a:latin typeface="+mj-lt"/>
                </a:rPr>
                <a:t> trương </a:t>
              </a:r>
              <a:r>
                <a:rPr lang="vi-VN" sz="2250" kern="1200" dirty="0" err="1">
                  <a:latin typeface="+mj-lt"/>
                </a:rPr>
                <a:t>và</a:t>
              </a:r>
              <a:r>
                <a:rPr lang="vi-VN" sz="2250" kern="1200" dirty="0">
                  <a:latin typeface="+mj-lt"/>
                </a:rPr>
                <a:t> co </a:t>
              </a:r>
              <a:r>
                <a:rPr lang="vi-VN" sz="2250" kern="1200" dirty="0" err="1">
                  <a:latin typeface="+mj-lt"/>
                </a:rPr>
                <a:t>của</a:t>
              </a:r>
              <a:r>
                <a:rPr lang="vi-VN" sz="2250" kern="1200" dirty="0">
                  <a:latin typeface="+mj-lt"/>
                </a:rPr>
                <a:t> </a:t>
              </a:r>
              <a:r>
                <a:rPr lang="vi-VN" sz="2250" kern="1200" dirty="0" err="1">
                  <a:latin typeface="+mj-lt"/>
                </a:rPr>
                <a:t>đất</a:t>
              </a:r>
              <a:endParaRPr lang="vi-VN" sz="2250" kern="1200" dirty="0">
                <a:latin typeface="+mj-lt"/>
              </a:endParaRPr>
            </a:p>
          </p:txBody>
        </p:sp>
      </p:grpSp>
      <p:sp>
        <p:nvSpPr>
          <p:cNvPr id="18" name="Hình chữ nhật 17">
            <a:extLst>
              <a:ext uri="{FF2B5EF4-FFF2-40B4-BE49-F238E27FC236}">
                <a16:creationId xmlns:a16="http://schemas.microsoft.com/office/drawing/2014/main" id="{2C2B0A4E-D00E-4240-8DF5-C7BE7B8F4F58}"/>
              </a:ext>
            </a:extLst>
          </p:cNvPr>
          <p:cNvSpPr/>
          <p:nvPr/>
        </p:nvSpPr>
        <p:spPr>
          <a:xfrm>
            <a:off x="0" y="1319750"/>
            <a:ext cx="5879356" cy="1631216"/>
          </a:xfrm>
          <a:prstGeom prst="rect">
            <a:avLst/>
          </a:prstGeom>
        </p:spPr>
        <p:txBody>
          <a:bodyPr wrap="square">
            <a:spAutoFit/>
          </a:bodyPr>
          <a:lstStyle/>
          <a:p>
            <a:r>
              <a:rPr lang="en-US" sz="2000" dirty="0" err="1">
                <a:latin typeface="Times New Roman" panose="02020603050405020304" pitchFamily="18" charset="0"/>
                <a:ea typeface="Arial" panose="020B0604020202020204" pitchFamily="34" charset="0"/>
                <a:cs typeface="Times New Roman" panose="02020603050405020304" pitchFamily="18" charset="0"/>
              </a:rPr>
              <a:t>Là</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đặc</a:t>
            </a:r>
            <a:r>
              <a:rPr lang="en-US" sz="2000" dirty="0">
                <a:latin typeface="Times New Roman" panose="02020603050405020304" pitchFamily="18" charset="0"/>
                <a:ea typeface="Arial" panose="020B0604020202020204" pitchFamily="34" charset="0"/>
                <a:cs typeface="Times New Roman" panose="02020603050405020304" pitchFamily="18" charset="0"/>
              </a:rPr>
              <a:t> tính </a:t>
            </a:r>
            <a:r>
              <a:rPr lang="en-US" sz="20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000" dirty="0">
                <a:latin typeface="Times New Roman" panose="02020603050405020304" pitchFamily="18" charset="0"/>
                <a:ea typeface="Arial" panose="020B0604020202020204" pitchFamily="34" charset="0"/>
                <a:cs typeface="Times New Roman" panose="02020603050405020304" pitchFamily="18" charset="0"/>
              </a:rPr>
              <a:t> đất </a:t>
            </a:r>
            <a:r>
              <a:rPr lang="en-US" sz="2000" dirty="0" err="1">
                <a:latin typeface="Times New Roman" panose="02020603050405020304" pitchFamily="18" charset="0"/>
                <a:ea typeface="Arial" panose="020B0604020202020204" pitchFamily="34" charset="0"/>
                <a:cs typeface="Times New Roman" panose="02020603050405020304" pitchFamily="18" charset="0"/>
              </a:rPr>
              <a:t>có</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thay</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đổi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tích</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khi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độ</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ẩm</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thay</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đổi</a:t>
            </a:r>
            <a:r>
              <a:rPr lang="en-US" sz="2000" dirty="0">
                <a:latin typeface="Times New Roman" panose="02020603050405020304" pitchFamily="18" charset="0"/>
                <a:ea typeface="Arial" panose="020B0604020202020204" pitchFamily="34" charset="0"/>
                <a:cs typeface="Times New Roman" panose="02020603050405020304" pitchFamily="18" charset="0"/>
              </a:rPr>
              <a:t>.</a:t>
            </a:r>
          </a:p>
          <a:p>
            <a:r>
              <a:rPr lang="en-US" sz="2000" dirty="0">
                <a:latin typeface="Times New Roman" panose="02020603050405020304" pitchFamily="18" charset="0"/>
                <a:ea typeface="Arial" panose="020B0604020202020204" pitchFamily="34" charset="0"/>
                <a:cs typeface="Times New Roman" panose="02020603050405020304" pitchFamily="18" charset="0"/>
              </a:rPr>
              <a:t>Tính tr</a:t>
            </a:r>
            <a:r>
              <a:rPr lang="vi-VN" sz="2000" dirty="0">
                <a:latin typeface="Times New Roman" panose="02020603050405020304" pitchFamily="18" charset="0"/>
                <a:ea typeface="Arial" panose="020B0604020202020204" pitchFamily="34" charset="0"/>
                <a:cs typeface="Times New Roman" panose="02020603050405020304" pitchFamily="18" charset="0"/>
              </a:rPr>
              <a:t>ư</a:t>
            </a:r>
            <a:r>
              <a:rPr lang="en-US" sz="2000" dirty="0" err="1">
                <a:latin typeface="Times New Roman" panose="02020603050405020304" pitchFamily="18" charset="0"/>
                <a:ea typeface="Arial" panose="020B0604020202020204" pitchFamily="34" charset="0"/>
                <a:cs typeface="Times New Roman" panose="02020603050405020304" pitchFamily="18" charset="0"/>
              </a:rPr>
              <a:t>ơng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lượng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nước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đất </a:t>
            </a:r>
            <a:r>
              <a:rPr lang="en-US" sz="2000" dirty="0" err="1">
                <a:latin typeface="Times New Roman" panose="02020603050405020304" pitchFamily="18" charset="0"/>
                <a:cs typeface="Times New Roman" panose="02020603050405020304" pitchFamily="18" charset="0"/>
              </a:rPr>
              <a:t>tăng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thì</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đất </a:t>
            </a:r>
            <a:r>
              <a:rPr lang="en-US" sz="2000" dirty="0" err="1">
                <a:latin typeface="Times New Roman" panose="02020603050405020304" pitchFamily="18" charset="0"/>
                <a:cs typeface="Times New Roman" panose="02020603050405020304" pitchFamily="18" charset="0"/>
              </a:rPr>
              <a:t>tăng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lên</a:t>
            </a:r>
            <a:endParaRPr lang="en-US" sz="2000" dirty="0">
              <a:latin typeface="Times New Roman" panose="02020603050405020304" pitchFamily="18" charset="0"/>
              <a:ea typeface="Arial" panose="020B0604020202020204" pitchFamily="34" charset="0"/>
              <a:cs typeface="Times New Roman" panose="02020603050405020304" pitchFamily="18" charset="0"/>
            </a:endParaRPr>
          </a:p>
          <a:p>
            <a:r>
              <a:rPr lang="en-US" sz="2000" dirty="0">
                <a:latin typeface="Times New Roman" panose="02020603050405020304" pitchFamily="18" charset="0"/>
                <a:ea typeface="Arial" panose="020B0604020202020204" pitchFamily="34" charset="0"/>
                <a:cs typeface="Times New Roman" panose="02020603050405020304" pitchFamily="18" charset="0"/>
              </a:rPr>
              <a:t>Tính co: </a:t>
            </a:r>
            <a:r>
              <a:rPr lang="en-US" sz="2000" dirty="0" err="1">
                <a:latin typeface="Times New Roman" panose="02020603050405020304" pitchFamily="18" charset="0"/>
                <a:cs typeface="Times New Roman" panose="02020603050405020304" pitchFamily="18" charset="0"/>
              </a:rPr>
              <a:t>khi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thì</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đất bị </a:t>
            </a:r>
            <a:r>
              <a:rPr lang="en-US" sz="2000" dirty="0" err="1">
                <a:latin typeface="Times New Roman" panose="02020603050405020304" pitchFamily="18" charset="0"/>
                <a:cs typeface="Times New Roman" panose="02020603050405020304" pitchFamily="18" charset="0"/>
              </a:rPr>
              <a:t>giảm</a:t>
            </a:r>
            <a:r>
              <a:rPr lang="en-US" sz="2000" dirty="0">
                <a:latin typeface="Times New Roman" panose="02020603050405020304" pitchFamily="18" charset="0"/>
                <a:cs typeface="Times New Roman" panose="02020603050405020304" pitchFamily="18" charset="0"/>
              </a:rPr>
              <a:t> đi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endParaRPr lang="vi-VN" sz="2000" dirty="0">
              <a:latin typeface="Times New Roman" panose="02020603050405020304" pitchFamily="18" charset="0"/>
              <a:cs typeface="Times New Roman" panose="02020603050405020304" pitchFamily="18" charset="0"/>
            </a:endParaRPr>
          </a:p>
        </p:txBody>
      </p:sp>
      <p:graphicFrame>
        <p:nvGraphicFramePr>
          <p:cNvPr id="19" name="Bảng 15">
            <a:extLst>
              <a:ext uri="{FF2B5EF4-FFF2-40B4-BE49-F238E27FC236}">
                <a16:creationId xmlns:a16="http://schemas.microsoft.com/office/drawing/2014/main" id="{790C802F-E5B0-4543-8806-6E1348A8C554}"/>
              </a:ext>
            </a:extLst>
          </p:cNvPr>
          <p:cNvGraphicFramePr>
            <a:graphicFrameLocks noGrp="1"/>
          </p:cNvGraphicFramePr>
          <p:nvPr>
            <p:extLst>
              <p:ext uri="{D42A27DB-BD31-4B8C-83A1-F6EECF244321}">
                <p14:modId xmlns:p14="http://schemas.microsoft.com/office/powerpoint/2010/main" val="3559820672"/>
              </p:ext>
            </p:extLst>
          </p:nvPr>
        </p:nvGraphicFramePr>
        <p:xfrm>
          <a:off x="6005850" y="2199859"/>
          <a:ext cx="2989991" cy="2799318"/>
        </p:xfrm>
        <a:graphic>
          <a:graphicData uri="http://schemas.openxmlformats.org/drawingml/2006/table">
            <a:tbl>
              <a:tblPr firstRow="1" bandRow="1">
                <a:tableStyleId>{7E9639D4-E3E2-4D34-9284-5A2195B3D0D7}</a:tableStyleId>
              </a:tblPr>
              <a:tblGrid>
                <a:gridCol w="1133983">
                  <a:extLst>
                    <a:ext uri="{9D8B030D-6E8A-4147-A177-3AD203B41FA5}">
                      <a16:colId xmlns:a16="http://schemas.microsoft.com/office/drawing/2014/main" val="1091110376"/>
                    </a:ext>
                  </a:extLst>
                </a:gridCol>
                <a:gridCol w="1856008">
                  <a:extLst>
                    <a:ext uri="{9D8B030D-6E8A-4147-A177-3AD203B41FA5}">
                      <a16:colId xmlns:a16="http://schemas.microsoft.com/office/drawing/2014/main" val="1666608483"/>
                    </a:ext>
                  </a:extLst>
                </a:gridCol>
              </a:tblGrid>
              <a:tr h="263479">
                <a:tc>
                  <a:txBody>
                    <a:bodyPr/>
                    <a:lstStyle/>
                    <a:p>
                      <a:r>
                        <a:rPr lang="en-US" sz="1800" dirty="0" err="1">
                          <a:latin typeface="Times New Roman" panose="02020603050405020304" pitchFamily="18" charset="0"/>
                          <a:cs typeface="Times New Roman" panose="02020603050405020304" pitchFamily="18" charset="0"/>
                        </a:rPr>
                        <a:t>Độ</a:t>
                      </a:r>
                      <a:r>
                        <a:rPr lang="en-US" sz="1800" dirty="0">
                          <a:latin typeface="Times New Roman" panose="02020603050405020304" pitchFamily="18" charset="0"/>
                          <a:cs typeface="Times New Roman" panose="02020603050405020304" pitchFamily="18" charset="0"/>
                        </a:rPr>
                        <a:t> co </a:t>
                      </a:r>
                      <a:r>
                        <a:rPr lang="en-US" sz="1600" dirty="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err="1">
                          <a:latin typeface="Times New Roman" panose="02020603050405020304" pitchFamily="18" charset="0"/>
                          <a:cs typeface="Times New Roman" panose="02020603050405020304" pitchFamily="18" charset="0"/>
                        </a:rPr>
                        <a:t>Loại</a:t>
                      </a:r>
                      <a:r>
                        <a:rPr lang="en-US" sz="1800" dirty="0">
                          <a:latin typeface="Times New Roman" panose="02020603050405020304" pitchFamily="18" charset="0"/>
                          <a:cs typeface="Times New Roman" panose="02020603050405020304" pitchFamily="18" charset="0"/>
                        </a:rPr>
                        <a:t> đất</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4113496362"/>
                  </a:ext>
                </a:extLst>
              </a:tr>
              <a:tr h="263479">
                <a:tc>
                  <a:txBody>
                    <a:bodyPr/>
                    <a:lstStyle/>
                    <a:p>
                      <a:r>
                        <a:rPr lang="en-US" sz="1800" dirty="0">
                          <a:latin typeface="Times New Roman" panose="02020603050405020304" pitchFamily="18" charset="0"/>
                          <a:cs typeface="Times New Roman" panose="02020603050405020304" pitchFamily="18" charset="0"/>
                        </a:rPr>
                        <a:t>&lt;0,5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cát</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966900627"/>
                  </a:ext>
                </a:extLst>
              </a:tr>
              <a:tr h="263479">
                <a:tc>
                  <a:txBody>
                    <a:bodyPr/>
                    <a:lstStyle/>
                    <a:p>
                      <a:r>
                        <a:rPr lang="en-US" sz="1800" dirty="0">
                          <a:latin typeface="Times New Roman" panose="02020603050405020304" pitchFamily="18" charset="0"/>
                          <a:cs typeface="Times New Roman" panose="02020603050405020304" pitchFamily="18" charset="0"/>
                        </a:rPr>
                        <a:t>0,5-1,5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cát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pha</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2287418351"/>
                  </a:ext>
                </a:extLst>
              </a:tr>
              <a:tr h="263479">
                <a:tc>
                  <a:txBody>
                    <a:bodyPr/>
                    <a:lstStyle/>
                    <a:p>
                      <a:r>
                        <a:rPr lang="en-US" sz="1800" dirty="0">
                          <a:latin typeface="Times New Roman" panose="02020603050405020304" pitchFamily="18" charset="0"/>
                          <a:cs typeface="Times New Roman" panose="02020603050405020304" pitchFamily="18" charset="0"/>
                        </a:rPr>
                        <a:t>1,5-3,0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nhẹ</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671448317"/>
                  </a:ext>
                </a:extLst>
              </a:tr>
              <a:tr h="399018">
                <a:tc>
                  <a:txBody>
                    <a:bodyPr/>
                    <a:lstStyle/>
                    <a:p>
                      <a:r>
                        <a:rPr lang="en-US" sz="1800" dirty="0">
                          <a:latin typeface="Times New Roman" panose="02020603050405020304" pitchFamily="18" charset="0"/>
                          <a:cs typeface="Times New Roman" panose="02020603050405020304" pitchFamily="18" charset="0"/>
                        </a:rPr>
                        <a:t>3,0-4,5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trung</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bình</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691729638"/>
                  </a:ext>
                </a:extLst>
              </a:tr>
              <a:tr h="263479">
                <a:tc>
                  <a:txBody>
                    <a:bodyPr/>
                    <a:lstStyle/>
                    <a:p>
                      <a:r>
                        <a:rPr lang="en-US" sz="1800" dirty="0">
                          <a:latin typeface="Times New Roman" panose="02020603050405020304" pitchFamily="18" charset="0"/>
                          <a:cs typeface="Times New Roman" panose="02020603050405020304" pitchFamily="18" charset="0"/>
                        </a:rPr>
                        <a:t>4,5-6,0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nặng</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2674389677"/>
                  </a:ext>
                </a:extLst>
              </a:tr>
              <a:tr h="263479">
                <a:tc>
                  <a:txBody>
                    <a:bodyPr/>
                    <a:lstStyle/>
                    <a:p>
                      <a:r>
                        <a:rPr lang="en-US" sz="1800" dirty="0">
                          <a:latin typeface="Times New Roman" panose="02020603050405020304" pitchFamily="18" charset="0"/>
                          <a:cs typeface="Times New Roman" panose="02020603050405020304" pitchFamily="18" charset="0"/>
                        </a:rPr>
                        <a:t>6,0-8,0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sét</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72032261"/>
                  </a:ext>
                </a:extLst>
              </a:tr>
              <a:tr h="263479">
                <a:tc>
                  <a:txBody>
                    <a:bodyPr/>
                    <a:lstStyle/>
                    <a:p>
                      <a:r>
                        <a:rPr lang="en-US" sz="1800" dirty="0">
                          <a:latin typeface="Times New Roman" panose="02020603050405020304" pitchFamily="18" charset="0"/>
                          <a:cs typeface="Times New Roman" panose="02020603050405020304" pitchFamily="18" charset="0"/>
                        </a:rPr>
                        <a:t>8,0-10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sét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nặng</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2060196513"/>
                  </a:ext>
                </a:extLst>
              </a:tr>
            </a:tbl>
          </a:graphicData>
        </a:graphic>
      </p:graphicFrame>
      <p:pic>
        <p:nvPicPr>
          <p:cNvPr id="20" name="Picture 2" descr="soil GIF">
            <a:extLst>
              <a:ext uri="{FF2B5EF4-FFF2-40B4-BE49-F238E27FC236}">
                <a16:creationId xmlns:a16="http://schemas.microsoft.com/office/drawing/2014/main" id="{A32B0D40-E8F9-45A1-93FF-685E57EADF89}"/>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79355" y="703638"/>
            <a:ext cx="3108647" cy="1371569"/>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Nhóm 20">
            <a:extLst>
              <a:ext uri="{FF2B5EF4-FFF2-40B4-BE49-F238E27FC236}">
                <a16:creationId xmlns:a16="http://schemas.microsoft.com/office/drawing/2014/main" id="{06427E6E-AEE8-4D10-823E-D5585B0F195B}"/>
              </a:ext>
            </a:extLst>
          </p:cNvPr>
          <p:cNvGrpSpPr/>
          <p:nvPr/>
        </p:nvGrpSpPr>
        <p:grpSpPr>
          <a:xfrm>
            <a:off x="129268" y="2887627"/>
            <a:ext cx="1897137" cy="1528396"/>
            <a:chOff x="2669852" y="1735002"/>
            <a:chExt cx="1743822" cy="1743822"/>
          </a:xfrm>
        </p:grpSpPr>
        <p:sp>
          <p:nvSpPr>
            <p:cNvPr id="22" name="Hình Bầu dục 21">
              <a:extLst>
                <a:ext uri="{FF2B5EF4-FFF2-40B4-BE49-F238E27FC236}">
                  <a16:creationId xmlns:a16="http://schemas.microsoft.com/office/drawing/2014/main" id="{C3272E5E-EC58-4731-9175-C74E81621B97}"/>
                </a:ext>
              </a:extLst>
            </p:cNvPr>
            <p:cNvSpPr/>
            <p:nvPr/>
          </p:nvSpPr>
          <p:spPr>
            <a:xfrm>
              <a:off x="2669852" y="1735002"/>
              <a:ext cx="1743822" cy="1743822"/>
            </a:xfrm>
            <a:prstGeom prst="ellipse">
              <a:avLst/>
            </a:prstGeom>
          </p:spPr>
          <p:style>
            <a:lnRef idx="0">
              <a:schemeClr val="dk2">
                <a:shade val="80000"/>
                <a:hueOff val="0"/>
                <a:satOff val="0"/>
                <a:lumOff val="0"/>
                <a:alphaOff val="0"/>
              </a:schemeClr>
            </a:lnRef>
            <a:fillRef idx="3">
              <a:schemeClr val="lt1">
                <a:hueOff val="0"/>
                <a:satOff val="0"/>
                <a:lumOff val="0"/>
                <a:alphaOff val="0"/>
              </a:schemeClr>
            </a:fillRef>
            <a:effectRef idx="3">
              <a:schemeClr val="lt1">
                <a:hueOff val="0"/>
                <a:satOff val="0"/>
                <a:lumOff val="0"/>
                <a:alphaOff val="0"/>
              </a:schemeClr>
            </a:effectRef>
            <a:fontRef idx="minor">
              <a:schemeClr val="dk2">
                <a:hueOff val="0"/>
                <a:satOff val="0"/>
                <a:lumOff val="0"/>
                <a:alphaOff val="0"/>
              </a:schemeClr>
            </a:fontRef>
          </p:style>
        </p:sp>
        <p:sp>
          <p:nvSpPr>
            <p:cNvPr id="23" name="Hình Bầu dục 4">
              <a:extLst>
                <a:ext uri="{FF2B5EF4-FFF2-40B4-BE49-F238E27FC236}">
                  <a16:creationId xmlns:a16="http://schemas.microsoft.com/office/drawing/2014/main" id="{84A5787E-A304-4179-B126-F598D0AB3A94}"/>
                </a:ext>
              </a:extLst>
            </p:cNvPr>
            <p:cNvSpPr txBox="1"/>
            <p:nvPr/>
          </p:nvSpPr>
          <p:spPr>
            <a:xfrm>
              <a:off x="2925229" y="1990379"/>
              <a:ext cx="1233068" cy="1233068"/>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25718" tIns="25718" rIns="25718" bIns="25718" numCol="1" spcCol="1270" anchor="ctr" anchorCtr="0">
              <a:noAutofit/>
            </a:bodyPr>
            <a:lstStyle/>
            <a:p>
              <a:pPr algn="ctr" defTabSz="900113">
                <a:lnSpc>
                  <a:spcPct val="90000"/>
                </a:lnSpc>
                <a:spcBef>
                  <a:spcPct val="0"/>
                </a:spcBef>
                <a:spcAft>
                  <a:spcPct val="35000"/>
                </a:spcAft>
              </a:pPr>
              <a:r>
                <a:rPr lang="en-US" sz="2100" kern="1200" dirty="0" err="1">
                  <a:latin typeface="Times New Roman" panose="02020603050405020304" pitchFamily="18" charset="0"/>
                  <a:cs typeface="Times New Roman" panose="02020603050405020304" pitchFamily="18" charset="0"/>
                </a:rPr>
                <a:t>Thành</a:t>
              </a:r>
              <a:r>
                <a:rPr lang="en-US" sz="2100" kern="1200" dirty="0">
                  <a:latin typeface="Times New Roman" panose="02020603050405020304" pitchFamily="18" charset="0"/>
                  <a:cs typeface="Times New Roman" panose="02020603050405020304" pitchFamily="18" charset="0"/>
                </a:rPr>
                <a:t> </a:t>
              </a:r>
              <a:r>
                <a:rPr lang="en-US" sz="2100" kern="1200" dirty="0" err="1">
                  <a:latin typeface="Times New Roman" panose="02020603050405020304" pitchFamily="18" charset="0"/>
                  <a:cs typeface="Times New Roman" panose="02020603050405020304" pitchFamily="18" charset="0"/>
                </a:rPr>
                <a:t>phần</a:t>
              </a:r>
              <a:r>
                <a:rPr lang="en-US" sz="2100" kern="1200" dirty="0">
                  <a:latin typeface="Times New Roman" panose="02020603050405020304" pitchFamily="18" charset="0"/>
                  <a:cs typeface="Times New Roman" panose="02020603050405020304" pitchFamily="18" charset="0"/>
                </a:rPr>
                <a:t> </a:t>
              </a:r>
              <a:r>
                <a:rPr lang="en-US" sz="2100" kern="1200" dirty="0" err="1">
                  <a:latin typeface="Times New Roman" panose="02020603050405020304" pitchFamily="18" charset="0"/>
                  <a:cs typeface="Times New Roman" panose="02020603050405020304" pitchFamily="18" charset="0"/>
                </a:rPr>
                <a:t>và</a:t>
              </a:r>
              <a:r>
                <a:rPr lang="en-US" sz="2100" kern="1200" dirty="0">
                  <a:latin typeface="Times New Roman" panose="02020603050405020304" pitchFamily="18" charset="0"/>
                  <a:cs typeface="Times New Roman" panose="02020603050405020304" pitchFamily="18" charset="0"/>
                </a:rPr>
                <a:t> </a:t>
              </a:r>
              <a:r>
                <a:rPr lang="en-US" sz="2100" kern="1200" dirty="0" err="1">
                  <a:latin typeface="Times New Roman" panose="02020603050405020304" pitchFamily="18" charset="0"/>
                  <a:cs typeface="Times New Roman" panose="02020603050405020304" pitchFamily="18" charset="0"/>
                </a:rPr>
                <a:t>hàm</a:t>
              </a:r>
              <a:r>
                <a:rPr lang="en-US" sz="2100" kern="1200" dirty="0">
                  <a:latin typeface="Times New Roman" panose="02020603050405020304" pitchFamily="18" charset="0"/>
                  <a:cs typeface="Times New Roman" panose="02020603050405020304" pitchFamily="18" charset="0"/>
                </a:rPr>
                <a:t> </a:t>
              </a:r>
              <a:r>
                <a:rPr lang="en-US" sz="2100" kern="1200" dirty="0" err="1">
                  <a:latin typeface="Times New Roman" panose="02020603050405020304" pitchFamily="18" charset="0"/>
                  <a:cs typeface="Times New Roman" panose="02020603050405020304" pitchFamily="18" charset="0"/>
                </a:rPr>
                <a:t>lượng</a:t>
              </a:r>
              <a:r>
                <a:rPr lang="en-US" sz="2100" kern="1200" dirty="0">
                  <a:latin typeface="Times New Roman" panose="02020603050405020304" pitchFamily="18" charset="0"/>
                  <a:cs typeface="Times New Roman" panose="02020603050405020304" pitchFamily="18" charset="0"/>
                </a:rPr>
                <a:t> </a:t>
              </a:r>
              <a:r>
                <a:rPr lang="en-US" sz="2100" kern="1200" dirty="0" err="1">
                  <a:latin typeface="Times New Roman" panose="02020603050405020304" pitchFamily="18" charset="0"/>
                  <a:cs typeface="Times New Roman" panose="02020603050405020304" pitchFamily="18" charset="0"/>
                </a:rPr>
                <a:t>sét</a:t>
              </a:r>
              <a:endParaRPr lang="vi-VN" sz="2100" kern="1200" dirty="0">
                <a:latin typeface="Times New Roman" panose="02020603050405020304" pitchFamily="18" charset="0"/>
                <a:cs typeface="Times New Roman" panose="02020603050405020304" pitchFamily="18" charset="0"/>
              </a:endParaRPr>
            </a:p>
          </p:txBody>
        </p:sp>
      </p:grpSp>
      <p:sp>
        <p:nvSpPr>
          <p:cNvPr id="24" name="Hình chữ nhật 23">
            <a:extLst>
              <a:ext uri="{FF2B5EF4-FFF2-40B4-BE49-F238E27FC236}">
                <a16:creationId xmlns:a16="http://schemas.microsoft.com/office/drawing/2014/main" id="{BA6C9C7F-7F29-4689-B850-003C223FF3CB}"/>
              </a:ext>
            </a:extLst>
          </p:cNvPr>
          <p:cNvSpPr/>
          <p:nvPr/>
        </p:nvSpPr>
        <p:spPr>
          <a:xfrm>
            <a:off x="2192639" y="4046691"/>
            <a:ext cx="1608133" cy="369332"/>
          </a:xfrm>
          <a:prstGeom prst="rect">
            <a:avLst/>
          </a:prstGeom>
        </p:spPr>
        <p:txBody>
          <a:bodyPr wrap="none">
            <a:spAutoFit/>
          </a:bodyPr>
          <a:lstStyle/>
          <a:p>
            <a:r>
              <a:rPr lang="vi-VN" sz="1800" dirty="0" err="1">
                <a:latin typeface="+mj-lt"/>
              </a:rPr>
              <a:t>Montmorillonit</a:t>
            </a:r>
            <a:endParaRPr lang="vi-VN" sz="1800" dirty="0">
              <a:latin typeface="+mj-lt"/>
            </a:endParaRPr>
          </a:p>
        </p:txBody>
      </p:sp>
      <p:pic>
        <p:nvPicPr>
          <p:cNvPr id="25" name="Picture 2">
            <a:extLst>
              <a:ext uri="{FF2B5EF4-FFF2-40B4-BE49-F238E27FC236}">
                <a16:creationId xmlns:a16="http://schemas.microsoft.com/office/drawing/2014/main" id="{AE85F4BC-895F-4E5F-8E55-F902E93BAF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90" y="3110065"/>
            <a:ext cx="1601261" cy="9432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a:extLst>
              <a:ext uri="{FF2B5EF4-FFF2-40B4-BE49-F238E27FC236}">
                <a16:creationId xmlns:a16="http://schemas.microsoft.com/office/drawing/2014/main" id="{014CAB47-EDCA-45DC-8944-FE39712C60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4030" y="3117596"/>
            <a:ext cx="1706893" cy="928148"/>
          </a:xfrm>
          <a:prstGeom prst="rect">
            <a:avLst/>
          </a:prstGeom>
          <a:noFill/>
          <a:extLst>
            <a:ext uri="{909E8E84-426E-40DD-AFC4-6F175D3DCCD1}">
              <a14:hiddenFill xmlns:a14="http://schemas.microsoft.com/office/drawing/2010/main">
                <a:solidFill>
                  <a:srgbClr val="FFFFFF"/>
                </a:solidFill>
              </a14:hiddenFill>
            </a:ext>
          </a:extLst>
        </p:spPr>
      </p:pic>
      <p:sp>
        <p:nvSpPr>
          <p:cNvPr id="27" name="Hình chữ nhật 26">
            <a:extLst>
              <a:ext uri="{FF2B5EF4-FFF2-40B4-BE49-F238E27FC236}">
                <a16:creationId xmlns:a16="http://schemas.microsoft.com/office/drawing/2014/main" id="{72F9DC15-1C59-47AE-BB9D-4588692A3F9C}"/>
              </a:ext>
            </a:extLst>
          </p:cNvPr>
          <p:cNvSpPr/>
          <p:nvPr/>
        </p:nvSpPr>
        <p:spPr>
          <a:xfrm>
            <a:off x="4460719" y="4027221"/>
            <a:ext cx="941283" cy="369332"/>
          </a:xfrm>
          <a:prstGeom prst="rect">
            <a:avLst/>
          </a:prstGeom>
        </p:spPr>
        <p:txBody>
          <a:bodyPr wrap="none">
            <a:spAutoFit/>
          </a:bodyPr>
          <a:lstStyle/>
          <a:p>
            <a:r>
              <a:rPr lang="vi-VN" sz="1800" dirty="0" err="1">
                <a:latin typeface="+mj-lt"/>
              </a:rPr>
              <a:t>Kaolinit</a:t>
            </a:r>
            <a:endParaRPr lang="vi-VN" sz="1800" dirty="0">
              <a:latin typeface="+mj-lt"/>
            </a:endParaRPr>
          </a:p>
        </p:txBody>
      </p:sp>
      <p:sp>
        <p:nvSpPr>
          <p:cNvPr id="28" name="Hình chữ nhật 27">
            <a:extLst>
              <a:ext uri="{FF2B5EF4-FFF2-40B4-BE49-F238E27FC236}">
                <a16:creationId xmlns:a16="http://schemas.microsoft.com/office/drawing/2014/main" id="{A43C83E3-60DF-466E-8428-A976C93D06FD}"/>
              </a:ext>
            </a:extLst>
          </p:cNvPr>
          <p:cNvSpPr/>
          <p:nvPr/>
        </p:nvSpPr>
        <p:spPr>
          <a:xfrm>
            <a:off x="26953" y="4478257"/>
            <a:ext cx="6353088" cy="415498"/>
          </a:xfrm>
          <a:prstGeom prst="rect">
            <a:avLst/>
          </a:prstGeom>
        </p:spPr>
        <p:txBody>
          <a:bodyPr wrap="square">
            <a:spAutoFit/>
          </a:bodyPr>
          <a:lstStyle/>
          <a:p>
            <a:r>
              <a:rPr lang="vi-VN" sz="2100" dirty="0">
                <a:latin typeface="+mj-lt"/>
              </a:rPr>
              <a:t>Ý </a:t>
            </a:r>
            <a:r>
              <a:rPr lang="vi-VN" sz="2100" dirty="0" err="1">
                <a:latin typeface="+mj-lt"/>
              </a:rPr>
              <a:t>nghĩa</a:t>
            </a:r>
            <a:r>
              <a:rPr lang="vi-VN" sz="2100" dirty="0">
                <a:latin typeface="+mj-lt"/>
              </a:rPr>
              <a:t> </a:t>
            </a:r>
            <a:r>
              <a:rPr lang="vi-VN" sz="2100" dirty="0" err="1">
                <a:latin typeface="+mj-lt"/>
              </a:rPr>
              <a:t>thực</a:t>
            </a:r>
            <a:r>
              <a:rPr lang="vi-VN" sz="2100" dirty="0">
                <a:latin typeface="+mj-lt"/>
              </a:rPr>
              <a:t> </a:t>
            </a:r>
            <a:r>
              <a:rPr lang="vi-VN" sz="2100" dirty="0" err="1">
                <a:latin typeface="+mj-lt"/>
              </a:rPr>
              <a:t>tiễn</a:t>
            </a:r>
            <a:r>
              <a:rPr lang="vi-VN" sz="2100" dirty="0">
                <a:latin typeface="+mj-lt"/>
              </a:rPr>
              <a:t>: </a:t>
            </a:r>
            <a:r>
              <a:rPr lang="vi-VN" sz="2100" dirty="0" err="1">
                <a:latin typeface="+mj-lt"/>
              </a:rPr>
              <a:t>Tính</a:t>
            </a:r>
            <a:r>
              <a:rPr lang="vi-VN" sz="2100" dirty="0">
                <a:latin typeface="+mj-lt"/>
              </a:rPr>
              <a:t> trương </a:t>
            </a:r>
            <a:r>
              <a:rPr lang="vi-VN" sz="2100" dirty="0" err="1">
                <a:latin typeface="+mj-lt"/>
              </a:rPr>
              <a:t>và</a:t>
            </a:r>
            <a:r>
              <a:rPr lang="vi-VN" sz="2100" dirty="0">
                <a:latin typeface="+mj-lt"/>
              </a:rPr>
              <a:t> co </a:t>
            </a:r>
            <a:r>
              <a:rPr lang="vi-VN" sz="2100" dirty="0" err="1">
                <a:latin typeface="+mj-lt"/>
              </a:rPr>
              <a:t>đều</a:t>
            </a:r>
            <a:r>
              <a:rPr lang="vi-VN" sz="2100" dirty="0">
                <a:latin typeface="+mj-lt"/>
              </a:rPr>
              <a:t> gây </a:t>
            </a:r>
            <a:r>
              <a:rPr lang="vi-VN" sz="2100" dirty="0" err="1">
                <a:latin typeface="+mj-lt"/>
              </a:rPr>
              <a:t>bất</a:t>
            </a:r>
            <a:r>
              <a:rPr lang="vi-VN" sz="2100" dirty="0">
                <a:latin typeface="+mj-lt"/>
              </a:rPr>
              <a:t> </a:t>
            </a:r>
            <a:r>
              <a:rPr lang="vi-VN" sz="2100" dirty="0" err="1">
                <a:latin typeface="+mj-lt"/>
              </a:rPr>
              <a:t>lợi</a:t>
            </a:r>
            <a:r>
              <a:rPr lang="vi-VN" sz="2100" dirty="0">
                <a:latin typeface="+mj-lt"/>
              </a:rPr>
              <a:t>.</a:t>
            </a:r>
          </a:p>
        </p:txBody>
      </p:sp>
    </p:spTree>
    <p:extLst>
      <p:ext uri="{BB962C8B-B14F-4D97-AF65-F5344CB8AC3E}">
        <p14:creationId xmlns:p14="http://schemas.microsoft.com/office/powerpoint/2010/main" val="125162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7" grpId="0"/>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4" name="Hình chữ nhật 23">
            <a:extLst>
              <a:ext uri="{FF2B5EF4-FFF2-40B4-BE49-F238E27FC236}">
                <a16:creationId xmlns:a16="http://schemas.microsoft.com/office/drawing/2014/main" id="{88DDDB52-32FA-400C-8961-E995BD95713C}"/>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9D6FFB8C-15E6-4838-9856-995A094D5242}"/>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3FA177CA-99E2-4552-8624-28C8811144C6}"/>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F05EB5E8-155D-4F1B-A7B9-22D0FC1CC955}"/>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14153C1F-DA0D-45C7-BBE9-8AE77AFB81B2}"/>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AD185759-1685-4C57-B2F8-0890318C15BE}"/>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94DC5A48-EE99-43D0-82EB-AA11846B519E}"/>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52E644F1-43BA-4BCA-82F6-9AD43D8468CD}"/>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6FC2576F-8DD0-4C95-8116-5ED6AAFF387D}"/>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B83A1597-697C-4C89-A6F5-149AFE17F68F}"/>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C83D1BF2-CEBA-412D-8C1B-B21F3890C295}"/>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D45227E6-C068-45F2-8AED-8B42DE7C348A}"/>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017FB6C8-8F1E-4FC3-A7F0-ED8EE3B63185}"/>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15" name="Nhóm 14">
            <a:extLst>
              <a:ext uri="{FF2B5EF4-FFF2-40B4-BE49-F238E27FC236}">
                <a16:creationId xmlns:a16="http://schemas.microsoft.com/office/drawing/2014/main" id="{87DDA69F-6373-493C-B5C4-C096888D6372}"/>
              </a:ext>
            </a:extLst>
          </p:cNvPr>
          <p:cNvGrpSpPr/>
          <p:nvPr/>
        </p:nvGrpSpPr>
        <p:grpSpPr>
          <a:xfrm>
            <a:off x="101145" y="814682"/>
            <a:ext cx="2532725" cy="482322"/>
            <a:chOff x="2831068" y="2507"/>
            <a:chExt cx="1757362" cy="1054417"/>
          </a:xfrm>
          <a:scene3d>
            <a:camera prst="orthographicFront"/>
            <a:lightRig rig="flat" dir="t"/>
          </a:scene3d>
        </p:grpSpPr>
        <p:sp>
          <p:nvSpPr>
            <p:cNvPr id="16" name="Hình chữ nhật 15">
              <a:extLst>
                <a:ext uri="{FF2B5EF4-FFF2-40B4-BE49-F238E27FC236}">
                  <a16:creationId xmlns:a16="http://schemas.microsoft.com/office/drawing/2014/main" id="{934144D4-A61B-4BAB-A98A-300CF48EA2C6}"/>
                </a:ext>
              </a:extLst>
            </p:cNvPr>
            <p:cNvSpPr/>
            <p:nvPr/>
          </p:nvSpPr>
          <p:spPr>
            <a:xfrm>
              <a:off x="2831068" y="2507"/>
              <a:ext cx="1757362" cy="1054417"/>
            </a:xfrm>
            <a:prstGeom prst="rect">
              <a:avLst/>
            </a:prstGeom>
            <a:sp3d prstMaterial="dkEdge">
              <a:bevelT w="8200" h="38100"/>
            </a:sp3d>
          </p:spPr>
          <p:style>
            <a:lnRef idx="0">
              <a:schemeClr val="lt1">
                <a:hueOff val="0"/>
                <a:satOff val="0"/>
                <a:lumOff val="0"/>
                <a:alphaOff val="0"/>
              </a:schemeClr>
            </a:lnRef>
            <a:fillRef idx="2">
              <a:schemeClr val="accent4">
                <a:hueOff val="2450223"/>
                <a:satOff val="-10194"/>
                <a:lumOff val="2402"/>
                <a:alphaOff val="0"/>
              </a:schemeClr>
            </a:fillRef>
            <a:effectRef idx="1">
              <a:schemeClr val="accent4">
                <a:hueOff val="2450223"/>
                <a:satOff val="-10194"/>
                <a:lumOff val="2402"/>
                <a:alphaOff val="0"/>
              </a:schemeClr>
            </a:effectRef>
            <a:fontRef idx="minor">
              <a:schemeClr val="dk1"/>
            </a:fontRef>
          </p:style>
        </p:sp>
        <p:sp>
          <p:nvSpPr>
            <p:cNvPr id="17" name="Hộp Văn bản 16">
              <a:extLst>
                <a:ext uri="{FF2B5EF4-FFF2-40B4-BE49-F238E27FC236}">
                  <a16:creationId xmlns:a16="http://schemas.microsoft.com/office/drawing/2014/main" id="{BA41CE7F-7209-402F-9777-5110EF556FC8}"/>
                </a:ext>
              </a:extLst>
            </p:cNvPr>
            <p:cNvSpPr txBox="1"/>
            <p:nvPr/>
          </p:nvSpPr>
          <p:spPr>
            <a:xfrm>
              <a:off x="2831068" y="2507"/>
              <a:ext cx="1757362" cy="1054417"/>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vi-VN" sz="2250" kern="1200" dirty="0" err="1">
                  <a:latin typeface="+mj-lt"/>
                </a:rPr>
                <a:t>Tính</a:t>
              </a:r>
              <a:r>
                <a:rPr lang="vi-VN" sz="2250" kern="1200" dirty="0">
                  <a:latin typeface="+mj-lt"/>
                </a:rPr>
                <a:t> liên </a:t>
              </a:r>
              <a:r>
                <a:rPr lang="vi-VN" sz="2250" kern="1200" dirty="0" err="1">
                  <a:latin typeface="+mj-lt"/>
                </a:rPr>
                <a:t>kết</a:t>
              </a:r>
              <a:r>
                <a:rPr lang="vi-VN" sz="2250" kern="1200" dirty="0">
                  <a:latin typeface="+mj-lt"/>
                </a:rPr>
                <a:t> </a:t>
              </a:r>
              <a:r>
                <a:rPr lang="vi-VN" sz="2250" kern="1200" dirty="0" err="1">
                  <a:latin typeface="+mj-lt"/>
                </a:rPr>
                <a:t>của</a:t>
              </a:r>
              <a:r>
                <a:rPr lang="vi-VN" sz="2250" kern="1200" dirty="0">
                  <a:latin typeface="+mj-lt"/>
                </a:rPr>
                <a:t> </a:t>
              </a:r>
              <a:r>
                <a:rPr lang="vi-VN" sz="2250" kern="1200" dirty="0" err="1">
                  <a:latin typeface="+mj-lt"/>
                </a:rPr>
                <a:t>đất</a:t>
              </a:r>
              <a:endParaRPr lang="vi-VN" sz="2250" kern="1200" dirty="0">
                <a:latin typeface="+mj-lt"/>
              </a:endParaRPr>
            </a:p>
          </p:txBody>
        </p:sp>
      </p:grpSp>
      <p:sp>
        <p:nvSpPr>
          <p:cNvPr id="18" name="Hình chữ nhật 17">
            <a:extLst>
              <a:ext uri="{FF2B5EF4-FFF2-40B4-BE49-F238E27FC236}">
                <a16:creationId xmlns:a16="http://schemas.microsoft.com/office/drawing/2014/main" id="{DE230F13-2C59-4388-8521-F4C6DA1D8005}"/>
              </a:ext>
            </a:extLst>
          </p:cNvPr>
          <p:cNvSpPr/>
          <p:nvPr/>
        </p:nvSpPr>
        <p:spPr>
          <a:xfrm>
            <a:off x="101145" y="1369105"/>
            <a:ext cx="4780723" cy="738664"/>
          </a:xfrm>
          <a:prstGeom prst="rect">
            <a:avLst/>
          </a:prstGeom>
        </p:spPr>
        <p:txBody>
          <a:bodyPr wrap="square">
            <a:spAutoFit/>
          </a:bodyPr>
          <a:lstStyle/>
          <a:p>
            <a:r>
              <a:rPr lang="en-US" sz="2100" dirty="0">
                <a:latin typeface="Times New Roman" panose="02020603050405020304" pitchFamily="18" charset="0"/>
                <a:ea typeface="Arial" panose="020B0604020202020204" pitchFamily="34" charset="0"/>
              </a:rPr>
              <a:t>Tính </a:t>
            </a:r>
            <a:r>
              <a:rPr lang="en-US" sz="2100" dirty="0" err="1">
                <a:latin typeface="Times New Roman" panose="02020603050405020304" pitchFamily="18" charset="0"/>
                <a:ea typeface="Arial" panose="020B0604020202020204" pitchFamily="34" charset="0"/>
              </a:rPr>
              <a:t>liên</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kết</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là</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sự</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dính</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kết</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giữa</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các</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phân</a:t>
            </a:r>
            <a:r>
              <a:rPr lang="en-US" sz="2100" dirty="0">
                <a:latin typeface="Times New Roman" panose="02020603050405020304" pitchFamily="18" charset="0"/>
                <a:ea typeface="Arial" panose="020B0604020202020204" pitchFamily="34" charset="0"/>
              </a:rPr>
              <a:t> tử đất </a:t>
            </a:r>
            <a:r>
              <a:rPr lang="en-US" sz="2100" dirty="0" err="1">
                <a:latin typeface="Times New Roman" panose="02020603050405020304" pitchFamily="18" charset="0"/>
                <a:ea typeface="Arial" panose="020B0604020202020204" pitchFamily="34" charset="0"/>
              </a:rPr>
              <a:t>với</a:t>
            </a:r>
            <a:r>
              <a:rPr lang="en-US" sz="2100" dirty="0">
                <a:latin typeface="Times New Roman" panose="02020603050405020304" pitchFamily="18" charset="0"/>
                <a:ea typeface="Arial" panose="020B0604020202020204" pitchFamily="34" charset="0"/>
              </a:rPr>
              <a:t> </a:t>
            </a:r>
            <a:r>
              <a:rPr lang="en-US" sz="2100" dirty="0" err="1">
                <a:latin typeface="Times New Roman" panose="02020603050405020304" pitchFamily="18" charset="0"/>
                <a:ea typeface="Arial" panose="020B0604020202020204" pitchFamily="34" charset="0"/>
              </a:rPr>
              <a:t>nhau</a:t>
            </a:r>
            <a:r>
              <a:rPr lang="en-US" sz="2100" dirty="0">
                <a:latin typeface="Times New Roman" panose="02020603050405020304" pitchFamily="18" charset="0"/>
                <a:ea typeface="Arial" panose="020B0604020202020204" pitchFamily="34" charset="0"/>
              </a:rPr>
              <a:t>. </a:t>
            </a:r>
            <a:endParaRPr lang="vi-VN" sz="2100" dirty="0"/>
          </a:p>
        </p:txBody>
      </p:sp>
      <p:graphicFrame>
        <p:nvGraphicFramePr>
          <p:cNvPr id="19" name="Bảng 18">
            <a:extLst>
              <a:ext uri="{FF2B5EF4-FFF2-40B4-BE49-F238E27FC236}">
                <a16:creationId xmlns:a16="http://schemas.microsoft.com/office/drawing/2014/main" id="{BE4E6721-14EE-464C-9836-1A2883AE597B}"/>
              </a:ext>
            </a:extLst>
          </p:cNvPr>
          <p:cNvGraphicFramePr>
            <a:graphicFrameLocks noGrp="1"/>
          </p:cNvGraphicFramePr>
          <p:nvPr>
            <p:extLst>
              <p:ext uri="{D42A27DB-BD31-4B8C-83A1-F6EECF244321}">
                <p14:modId xmlns:p14="http://schemas.microsoft.com/office/powerpoint/2010/main" val="726296992"/>
              </p:ext>
            </p:extLst>
          </p:nvPr>
        </p:nvGraphicFramePr>
        <p:xfrm>
          <a:off x="191659" y="2179870"/>
          <a:ext cx="3172009" cy="1427976"/>
        </p:xfrm>
        <a:graphic>
          <a:graphicData uri="http://schemas.openxmlformats.org/drawingml/2006/table">
            <a:tbl>
              <a:tblPr firstRow="1" firstCol="1" bandRow="1">
                <a:tableStyleId>{0E3FDE45-AF77-4B5C-9715-49D594BDF05E}</a:tableStyleId>
              </a:tblPr>
              <a:tblGrid>
                <a:gridCol w="1225899">
                  <a:extLst>
                    <a:ext uri="{9D8B030D-6E8A-4147-A177-3AD203B41FA5}">
                      <a16:colId xmlns:a16="http://schemas.microsoft.com/office/drawing/2014/main" val="3319299692"/>
                    </a:ext>
                  </a:extLst>
                </a:gridCol>
                <a:gridCol w="1946110">
                  <a:extLst>
                    <a:ext uri="{9D8B030D-6E8A-4147-A177-3AD203B41FA5}">
                      <a16:colId xmlns:a16="http://schemas.microsoft.com/office/drawing/2014/main" val="297838153"/>
                    </a:ext>
                  </a:extLst>
                </a:gridCol>
              </a:tblGrid>
              <a:tr h="356994">
                <a:tc>
                  <a:txBody>
                    <a:bodyPr/>
                    <a:lstStyle/>
                    <a:p>
                      <a:pPr marL="0" marR="0">
                        <a:lnSpc>
                          <a:spcPct val="107000"/>
                        </a:lnSpc>
                        <a:spcBef>
                          <a:spcPts val="0"/>
                        </a:spcBef>
                        <a:spcAft>
                          <a:spcPts val="0"/>
                        </a:spcAft>
                        <a:tabLst>
                          <a:tab pos="342900" algn="l"/>
                        </a:tabLst>
                      </a:pPr>
                      <a:r>
                        <a:rPr lang="en-US" sz="1800" dirty="0" err="1">
                          <a:effectLst/>
                          <a:latin typeface="Times New Roman" panose="02020603050405020304" pitchFamily="18" charset="0"/>
                          <a:cs typeface="Times New Roman" panose="02020603050405020304" pitchFamily="18" charset="0"/>
                        </a:rPr>
                        <a:t>Loại</a:t>
                      </a:r>
                      <a:r>
                        <a:rPr lang="en-US" sz="1800" dirty="0">
                          <a:effectLst/>
                          <a:latin typeface="Times New Roman" panose="02020603050405020304" pitchFamily="18" charset="0"/>
                          <a:cs typeface="Times New Roman" panose="02020603050405020304" pitchFamily="18" charset="0"/>
                        </a:rPr>
                        <a:t> đất</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tabLst>
                          <a:tab pos="342900" algn="l"/>
                        </a:tabLst>
                      </a:pPr>
                      <a:r>
                        <a:rPr lang="en-US" sz="1800" dirty="0" err="1">
                          <a:effectLst/>
                          <a:latin typeface="Times New Roman" panose="02020603050405020304" pitchFamily="18" charset="0"/>
                          <a:cs typeface="Times New Roman" panose="02020603050405020304" pitchFamily="18" charset="0"/>
                        </a:rPr>
                        <a:t>Lực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liên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kết</a:t>
                      </a:r>
                      <a:endParaRPr lang="vi-VN" sz="14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338846167"/>
                  </a:ext>
                </a:extLst>
              </a:tr>
              <a:tr h="356994">
                <a:tc>
                  <a:txBody>
                    <a:bodyPr/>
                    <a:lstStyle/>
                    <a:p>
                      <a:pPr marL="0" marR="0">
                        <a:lnSpc>
                          <a:spcPct val="107000"/>
                        </a:lnSpc>
                        <a:spcBef>
                          <a:spcPts val="0"/>
                        </a:spcBef>
                        <a:spcAft>
                          <a:spcPts val="0"/>
                        </a:spcAft>
                        <a:tabLst>
                          <a:tab pos="342900" algn="l"/>
                        </a:tabLst>
                      </a:pPr>
                      <a:r>
                        <a:rPr lang="en-US" sz="1800">
                          <a:effectLst/>
                          <a:latin typeface="Times New Roman" panose="02020603050405020304" pitchFamily="18" charset="0"/>
                          <a:cs typeface="Times New Roman" panose="02020603050405020304" pitchFamily="18" charset="0"/>
                        </a:rPr>
                        <a:t>Đất sét</a:t>
                      </a:r>
                      <a:endParaRPr lang="vi-VN" sz="180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tabLst>
                          <a:tab pos="342900" algn="l"/>
                        </a:tabLst>
                      </a:pPr>
                      <a:r>
                        <a:rPr lang="en-US" sz="1800" dirty="0">
                          <a:effectLst/>
                          <a:latin typeface="Times New Roman" panose="02020603050405020304" pitchFamily="18" charset="0"/>
                          <a:cs typeface="Times New Roman" panose="02020603050405020304" pitchFamily="18" charset="0"/>
                        </a:rPr>
                        <a:t>27,5(kg/cm2)</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433310959"/>
                  </a:ext>
                </a:extLst>
              </a:tr>
              <a:tr h="356994">
                <a:tc>
                  <a:txBody>
                    <a:bodyPr/>
                    <a:lstStyle/>
                    <a:p>
                      <a:pPr marL="0" marR="0">
                        <a:lnSpc>
                          <a:spcPct val="107000"/>
                        </a:lnSpc>
                        <a:spcBef>
                          <a:spcPts val="0"/>
                        </a:spcBef>
                        <a:spcAft>
                          <a:spcPts val="0"/>
                        </a:spcAft>
                        <a:tabLst>
                          <a:tab pos="342900" algn="l"/>
                        </a:tabLst>
                      </a:pPr>
                      <a:r>
                        <a:rPr lang="en-US" sz="1800">
                          <a:effectLst/>
                          <a:latin typeface="Times New Roman" panose="02020603050405020304" pitchFamily="18" charset="0"/>
                          <a:cs typeface="Times New Roman" panose="02020603050405020304" pitchFamily="18" charset="0"/>
                        </a:rPr>
                        <a:t>Đất thịt</a:t>
                      </a:r>
                      <a:endParaRPr lang="vi-VN" sz="180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tabLst>
                          <a:tab pos="342900" algn="l"/>
                        </a:tabLst>
                      </a:pPr>
                      <a:r>
                        <a:rPr lang="en-US" sz="1800" dirty="0">
                          <a:effectLst/>
                          <a:latin typeface="Times New Roman" panose="02020603050405020304" pitchFamily="18" charset="0"/>
                          <a:cs typeface="Times New Roman" panose="02020603050405020304" pitchFamily="18" charset="0"/>
                        </a:rPr>
                        <a:t>1,5(kg/cm2)</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696867864"/>
                  </a:ext>
                </a:extLst>
              </a:tr>
              <a:tr h="356994">
                <a:tc>
                  <a:txBody>
                    <a:bodyPr/>
                    <a:lstStyle/>
                    <a:p>
                      <a:pPr marL="0" marR="0">
                        <a:lnSpc>
                          <a:spcPct val="107000"/>
                        </a:lnSpc>
                        <a:spcBef>
                          <a:spcPts val="0"/>
                        </a:spcBef>
                        <a:spcAft>
                          <a:spcPts val="0"/>
                        </a:spcAft>
                        <a:tabLst>
                          <a:tab pos="342900" algn="l"/>
                        </a:tabLst>
                      </a:pPr>
                      <a:r>
                        <a:rPr lang="en-US" sz="1800">
                          <a:effectLst/>
                          <a:latin typeface="Times New Roman" panose="02020603050405020304" pitchFamily="18" charset="0"/>
                          <a:cs typeface="Times New Roman" panose="02020603050405020304" pitchFamily="18" charset="0"/>
                        </a:rPr>
                        <a:t>Đất cát</a:t>
                      </a:r>
                      <a:endParaRPr lang="vi-VN" sz="180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tc>
                  <a:txBody>
                    <a:bodyPr/>
                    <a:lstStyle/>
                    <a:p>
                      <a:pPr marL="0" marR="0">
                        <a:lnSpc>
                          <a:spcPct val="107000"/>
                        </a:lnSpc>
                        <a:spcBef>
                          <a:spcPts val="0"/>
                        </a:spcBef>
                        <a:spcAft>
                          <a:spcPts val="0"/>
                        </a:spcAft>
                        <a:tabLst>
                          <a:tab pos="342900" algn="l"/>
                        </a:tabLst>
                      </a:pPr>
                      <a:r>
                        <a:rPr lang="en-US" sz="1800" dirty="0">
                          <a:effectLst/>
                          <a:latin typeface="Times New Roman" panose="02020603050405020304" pitchFamily="18" charset="0"/>
                          <a:cs typeface="Times New Roman" panose="02020603050405020304" pitchFamily="18" charset="0"/>
                        </a:rPr>
                        <a:t>0,9(kg/cm2)</a:t>
                      </a:r>
                      <a:endParaRPr lang="vi-VN" sz="1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26501245"/>
                  </a:ext>
                </a:extLst>
              </a:tr>
            </a:tbl>
          </a:graphicData>
        </a:graphic>
      </p:graphicFrame>
      <p:graphicFrame>
        <p:nvGraphicFramePr>
          <p:cNvPr id="20" name="Sơ đồ 19">
            <a:extLst>
              <a:ext uri="{FF2B5EF4-FFF2-40B4-BE49-F238E27FC236}">
                <a16:creationId xmlns:a16="http://schemas.microsoft.com/office/drawing/2014/main" id="{14C96468-D78F-4175-AA6B-44963891387C}"/>
              </a:ext>
            </a:extLst>
          </p:cNvPr>
          <p:cNvGraphicFramePr/>
          <p:nvPr>
            <p:extLst>
              <p:ext uri="{D42A27DB-BD31-4B8C-83A1-F6EECF244321}">
                <p14:modId xmlns:p14="http://schemas.microsoft.com/office/powerpoint/2010/main" val="2406419259"/>
              </p:ext>
            </p:extLst>
          </p:nvPr>
        </p:nvGraphicFramePr>
        <p:xfrm>
          <a:off x="5939979" y="2410996"/>
          <a:ext cx="2835068" cy="25711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Hình chữ nhật 20">
            <a:extLst>
              <a:ext uri="{FF2B5EF4-FFF2-40B4-BE49-F238E27FC236}">
                <a16:creationId xmlns:a16="http://schemas.microsoft.com/office/drawing/2014/main" id="{7D8F8903-D7B3-4DC1-8FF6-AD462ABFE3D9}"/>
              </a:ext>
            </a:extLst>
          </p:cNvPr>
          <p:cNvSpPr/>
          <p:nvPr/>
        </p:nvSpPr>
        <p:spPr>
          <a:xfrm>
            <a:off x="76276" y="3628496"/>
            <a:ext cx="5686409" cy="1061829"/>
          </a:xfrm>
          <a:prstGeom prst="rect">
            <a:avLst/>
          </a:prstGeom>
        </p:spPr>
        <p:txBody>
          <a:bodyPr wrap="square">
            <a:spAutoFit/>
          </a:bodyPr>
          <a:lstStyle/>
          <a:p>
            <a:r>
              <a:rPr lang="vi-VN" sz="2100" dirty="0">
                <a:latin typeface="+mj-lt"/>
              </a:rPr>
              <a:t>Ý </a:t>
            </a:r>
            <a:r>
              <a:rPr lang="vi-VN" sz="2100" dirty="0" err="1">
                <a:latin typeface="+mj-lt"/>
              </a:rPr>
              <a:t>nghĩa</a:t>
            </a:r>
            <a:r>
              <a:rPr lang="vi-VN" sz="2100" dirty="0">
                <a:latin typeface="+mj-lt"/>
              </a:rPr>
              <a:t> </a:t>
            </a:r>
            <a:r>
              <a:rPr lang="vi-VN" sz="2100" dirty="0" err="1">
                <a:latin typeface="+mj-lt"/>
              </a:rPr>
              <a:t>thực</a:t>
            </a:r>
            <a:r>
              <a:rPr lang="vi-VN" sz="2100" dirty="0">
                <a:latin typeface="+mj-lt"/>
              </a:rPr>
              <a:t> </a:t>
            </a:r>
            <a:r>
              <a:rPr lang="vi-VN" sz="2100" dirty="0" err="1">
                <a:latin typeface="+mj-lt"/>
              </a:rPr>
              <a:t>tiễn</a:t>
            </a:r>
            <a:r>
              <a:rPr lang="vi-VN" sz="2100" dirty="0">
                <a:latin typeface="+mj-lt"/>
              </a:rPr>
              <a:t>:</a:t>
            </a:r>
          </a:p>
          <a:p>
            <a:pPr marL="342900" indent="-342900">
              <a:buFont typeface="Wingdings" panose="05000000000000000000" pitchFamily="2" charset="2"/>
              <a:buChar char="v"/>
            </a:pPr>
            <a:r>
              <a:rPr lang="vi-VN" sz="2100" dirty="0" err="1">
                <a:latin typeface="+mj-lt"/>
              </a:rPr>
              <a:t>Ảnh</a:t>
            </a:r>
            <a:r>
              <a:rPr lang="vi-VN" sz="2100" dirty="0">
                <a:latin typeface="+mj-lt"/>
              </a:rPr>
              <a:t> </a:t>
            </a:r>
            <a:r>
              <a:rPr lang="vi-VN" sz="2100" dirty="0" err="1">
                <a:latin typeface="+mj-lt"/>
              </a:rPr>
              <a:t>hưởng</a:t>
            </a:r>
            <a:r>
              <a:rPr lang="vi-VN" sz="2100" dirty="0">
                <a:latin typeface="+mj-lt"/>
              </a:rPr>
              <a:t> </a:t>
            </a:r>
            <a:r>
              <a:rPr lang="vi-VN" sz="2100" dirty="0" err="1">
                <a:latin typeface="+mj-lt"/>
              </a:rPr>
              <a:t>đến</a:t>
            </a:r>
            <a:r>
              <a:rPr lang="vi-VN" sz="2100" dirty="0">
                <a:latin typeface="+mj-lt"/>
              </a:rPr>
              <a:t> </a:t>
            </a:r>
            <a:r>
              <a:rPr lang="vi-VN" sz="2100" dirty="0" err="1">
                <a:latin typeface="+mj-lt"/>
              </a:rPr>
              <a:t>bộ</a:t>
            </a:r>
            <a:r>
              <a:rPr lang="vi-VN" sz="2100" dirty="0">
                <a:latin typeface="+mj-lt"/>
              </a:rPr>
              <a:t> </a:t>
            </a:r>
            <a:r>
              <a:rPr lang="vi-VN" sz="2100" dirty="0" err="1">
                <a:latin typeface="+mj-lt"/>
              </a:rPr>
              <a:t>rễ</a:t>
            </a:r>
            <a:r>
              <a:rPr lang="vi-VN" sz="2100" dirty="0">
                <a:latin typeface="+mj-lt"/>
              </a:rPr>
              <a:t> </a:t>
            </a:r>
            <a:r>
              <a:rPr lang="vi-VN" sz="2100" dirty="0" err="1">
                <a:latin typeface="+mj-lt"/>
              </a:rPr>
              <a:t>của</a:t>
            </a:r>
            <a:r>
              <a:rPr lang="vi-VN" sz="2100" dirty="0">
                <a:latin typeface="+mj-lt"/>
              </a:rPr>
              <a:t> cây</a:t>
            </a:r>
          </a:p>
          <a:p>
            <a:pPr marL="342900" indent="-342900">
              <a:buFont typeface="Wingdings" panose="05000000000000000000" pitchFamily="2" charset="2"/>
              <a:buChar char="v"/>
            </a:pPr>
            <a:r>
              <a:rPr lang="vi-VN" sz="2100" dirty="0" err="1">
                <a:latin typeface="+mj-lt"/>
              </a:rPr>
              <a:t>Ảnh</a:t>
            </a:r>
            <a:r>
              <a:rPr lang="vi-VN" sz="2100" dirty="0">
                <a:latin typeface="+mj-lt"/>
              </a:rPr>
              <a:t> </a:t>
            </a:r>
            <a:r>
              <a:rPr lang="vi-VN" sz="2100" dirty="0" err="1">
                <a:latin typeface="+mj-lt"/>
              </a:rPr>
              <a:t>hưởng</a:t>
            </a:r>
            <a:r>
              <a:rPr lang="vi-VN" sz="2100" dirty="0">
                <a:latin typeface="+mj-lt"/>
              </a:rPr>
              <a:t> </a:t>
            </a:r>
            <a:r>
              <a:rPr lang="vi-VN" sz="2100" dirty="0" err="1">
                <a:latin typeface="+mj-lt"/>
              </a:rPr>
              <a:t>đến</a:t>
            </a:r>
            <a:r>
              <a:rPr lang="vi-VN" sz="2100" dirty="0">
                <a:latin typeface="+mj-lt"/>
              </a:rPr>
              <a:t> </a:t>
            </a:r>
            <a:r>
              <a:rPr lang="vi-VN" sz="2100" dirty="0" err="1">
                <a:latin typeface="+mj-lt"/>
              </a:rPr>
              <a:t>việc</a:t>
            </a:r>
            <a:r>
              <a:rPr lang="vi-VN" sz="2100" dirty="0">
                <a:latin typeface="+mj-lt"/>
              </a:rPr>
              <a:t> </a:t>
            </a:r>
            <a:r>
              <a:rPr lang="vi-VN" sz="2100" dirty="0" err="1">
                <a:latin typeface="+mj-lt"/>
              </a:rPr>
              <a:t>làm</a:t>
            </a:r>
            <a:r>
              <a:rPr lang="vi-VN" sz="2100" dirty="0">
                <a:latin typeface="+mj-lt"/>
              </a:rPr>
              <a:t> </a:t>
            </a:r>
            <a:r>
              <a:rPr lang="vi-VN" sz="2100" dirty="0" err="1">
                <a:latin typeface="+mj-lt"/>
              </a:rPr>
              <a:t>đất</a:t>
            </a:r>
            <a:r>
              <a:rPr lang="vi-VN" sz="2100" dirty="0">
                <a:latin typeface="+mj-lt"/>
              </a:rPr>
              <a:t> </a:t>
            </a:r>
            <a:r>
              <a:rPr lang="vi-VN" sz="2100" dirty="0" err="1">
                <a:latin typeface="+mj-lt"/>
              </a:rPr>
              <a:t>dễ</a:t>
            </a:r>
            <a:r>
              <a:rPr lang="vi-VN" sz="2100" dirty="0">
                <a:latin typeface="+mj-lt"/>
              </a:rPr>
              <a:t> hay </a:t>
            </a:r>
            <a:r>
              <a:rPr lang="vi-VN" sz="2100" dirty="0" err="1">
                <a:latin typeface="+mj-lt"/>
              </a:rPr>
              <a:t>khó</a:t>
            </a:r>
            <a:r>
              <a:rPr lang="vi-VN" sz="2100" dirty="0">
                <a:latin typeface="+mj-lt"/>
              </a:rPr>
              <a:t> khăn.</a:t>
            </a:r>
          </a:p>
        </p:txBody>
      </p:sp>
      <p:pic>
        <p:nvPicPr>
          <p:cNvPr id="22" name="Hình ảnh 21" descr="Ảnh có chứa ảnh chụp màn hình&#10;&#10;Mô tả được tạo tự động">
            <a:extLst>
              <a:ext uri="{FF2B5EF4-FFF2-40B4-BE49-F238E27FC236}">
                <a16:creationId xmlns:a16="http://schemas.microsoft.com/office/drawing/2014/main" id="{27F57BFA-E5CA-4220-B1CF-286FA1F83C3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62685" y="740935"/>
            <a:ext cx="3189656" cy="1657518"/>
          </a:xfrm>
          <a:prstGeom prst="rect">
            <a:avLst/>
          </a:prstGeom>
        </p:spPr>
      </p:pic>
      <p:pic>
        <p:nvPicPr>
          <p:cNvPr id="23" name="Picture 2">
            <a:extLst>
              <a:ext uri="{FF2B5EF4-FFF2-40B4-BE49-F238E27FC236}">
                <a16:creationId xmlns:a16="http://schemas.microsoft.com/office/drawing/2014/main" id="{2CFF9A54-1EA1-4C51-8D80-5A8381EFE6BC}"/>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7891" r="49056"/>
          <a:stretch/>
        </p:blipFill>
        <p:spPr bwMode="auto">
          <a:xfrm>
            <a:off x="3764744" y="1879936"/>
            <a:ext cx="1846257" cy="2228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60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20" grpId="0">
        <p:bldAsOne/>
      </p:bldGraphic>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3" name="Hình chữ nhật 22">
            <a:extLst>
              <a:ext uri="{FF2B5EF4-FFF2-40B4-BE49-F238E27FC236}">
                <a16:creationId xmlns:a16="http://schemas.microsoft.com/office/drawing/2014/main" id="{311A6E03-1B7D-4153-9E8A-C8171EAD5447}"/>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C74E9698-0AF0-463F-BBED-D72FE696EFFE}"/>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5EAD4D66-0D42-419D-AB7E-96704896942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B51ECC1E-8761-4A1A-A113-1BD918738884}"/>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79D431DD-1394-491F-BD15-8DEE542F8D87}"/>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8FBF446F-387C-46D5-A499-1C5C35114E85}"/>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A7C0EDB3-6B1B-46C5-B614-09F1DF4AABDA}"/>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0F14CBF7-F00E-45A2-942E-382B620CBE47}"/>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ED2A566E-D396-4E15-8A5B-EB2FE6CAACE8}"/>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B00D0D7E-69C1-4F38-B0FC-AECC5B705E6D}"/>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E972DCE4-1512-41E1-9062-05BAD64B33E9}"/>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0DA553B2-FD09-4FF6-8D3D-6891806D9D92}"/>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E01495D0-F332-43BC-BE5A-B81353AA93D4}"/>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15" name="Nhóm 14">
            <a:extLst>
              <a:ext uri="{FF2B5EF4-FFF2-40B4-BE49-F238E27FC236}">
                <a16:creationId xmlns:a16="http://schemas.microsoft.com/office/drawing/2014/main" id="{CA48C89D-8F3D-4764-AF60-564524C9144D}"/>
              </a:ext>
            </a:extLst>
          </p:cNvPr>
          <p:cNvGrpSpPr/>
          <p:nvPr/>
        </p:nvGrpSpPr>
        <p:grpSpPr>
          <a:xfrm>
            <a:off x="165936" y="874318"/>
            <a:ext cx="2219456" cy="512355"/>
            <a:chOff x="897969" y="1232661"/>
            <a:chExt cx="1757362" cy="1054417"/>
          </a:xfrm>
          <a:scene3d>
            <a:camera prst="orthographicFront"/>
            <a:lightRig rig="flat" dir="t"/>
          </a:scene3d>
        </p:grpSpPr>
        <p:sp>
          <p:nvSpPr>
            <p:cNvPr id="16" name="Hình chữ nhật 15">
              <a:extLst>
                <a:ext uri="{FF2B5EF4-FFF2-40B4-BE49-F238E27FC236}">
                  <a16:creationId xmlns:a16="http://schemas.microsoft.com/office/drawing/2014/main" id="{4CE26E70-B451-4AC3-9961-BA5D486A004D}"/>
                </a:ext>
              </a:extLst>
            </p:cNvPr>
            <p:cNvSpPr/>
            <p:nvPr/>
          </p:nvSpPr>
          <p:spPr>
            <a:xfrm>
              <a:off x="897969" y="1232661"/>
              <a:ext cx="1757362" cy="1054417"/>
            </a:xfrm>
            <a:prstGeom prst="rect">
              <a:avLst/>
            </a:prstGeom>
            <a:sp3d prstMaterial="dkEdge">
              <a:bevelT w="8200" h="38100"/>
            </a:sp3d>
          </p:spPr>
          <p:style>
            <a:lnRef idx="0">
              <a:schemeClr val="lt1">
                <a:hueOff val="0"/>
                <a:satOff val="0"/>
                <a:lumOff val="0"/>
                <a:alphaOff val="0"/>
              </a:schemeClr>
            </a:lnRef>
            <a:fillRef idx="2">
              <a:schemeClr val="accent4">
                <a:hueOff val="4900445"/>
                <a:satOff val="-20388"/>
                <a:lumOff val="4804"/>
                <a:alphaOff val="0"/>
              </a:schemeClr>
            </a:fillRef>
            <a:effectRef idx="1">
              <a:schemeClr val="accent4">
                <a:hueOff val="4900445"/>
                <a:satOff val="-20388"/>
                <a:lumOff val="4804"/>
                <a:alphaOff val="0"/>
              </a:schemeClr>
            </a:effectRef>
            <a:fontRef idx="minor">
              <a:schemeClr val="dk1"/>
            </a:fontRef>
          </p:style>
        </p:sp>
        <p:sp>
          <p:nvSpPr>
            <p:cNvPr id="17" name="Hộp Văn bản 16">
              <a:extLst>
                <a:ext uri="{FF2B5EF4-FFF2-40B4-BE49-F238E27FC236}">
                  <a16:creationId xmlns:a16="http://schemas.microsoft.com/office/drawing/2014/main" id="{437E348D-A71D-4723-85EA-793828F3434B}"/>
                </a:ext>
              </a:extLst>
            </p:cNvPr>
            <p:cNvSpPr txBox="1"/>
            <p:nvPr/>
          </p:nvSpPr>
          <p:spPr>
            <a:xfrm>
              <a:off x="897969" y="1232661"/>
              <a:ext cx="1757362" cy="1054417"/>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vi-VN" sz="2250" kern="1200" dirty="0" err="1">
                  <a:latin typeface="+mj-lt"/>
                </a:rPr>
                <a:t>Tính</a:t>
              </a:r>
              <a:r>
                <a:rPr lang="vi-VN" sz="2250" kern="1200" dirty="0">
                  <a:latin typeface="+mj-lt"/>
                </a:rPr>
                <a:t> </a:t>
              </a:r>
              <a:r>
                <a:rPr lang="vi-VN" sz="2250" kern="1200" dirty="0" err="1">
                  <a:latin typeface="+mj-lt"/>
                </a:rPr>
                <a:t>dính</a:t>
              </a:r>
              <a:r>
                <a:rPr lang="vi-VN" sz="2250" kern="1200" dirty="0">
                  <a:latin typeface="+mj-lt"/>
                </a:rPr>
                <a:t> </a:t>
              </a:r>
              <a:r>
                <a:rPr lang="vi-VN" sz="2250" kern="1200" dirty="0" err="1">
                  <a:latin typeface="+mj-lt"/>
                </a:rPr>
                <a:t>của</a:t>
              </a:r>
              <a:r>
                <a:rPr lang="vi-VN" sz="2250" kern="1200" dirty="0">
                  <a:latin typeface="+mj-lt"/>
                </a:rPr>
                <a:t> </a:t>
              </a:r>
              <a:r>
                <a:rPr lang="vi-VN" sz="2250" kern="1200" dirty="0" err="1">
                  <a:latin typeface="+mj-lt"/>
                </a:rPr>
                <a:t>đất</a:t>
              </a:r>
              <a:endParaRPr lang="vi-VN" sz="2250" kern="1200" dirty="0">
                <a:latin typeface="+mj-lt"/>
              </a:endParaRPr>
            </a:p>
          </p:txBody>
        </p:sp>
      </p:grpSp>
      <p:sp>
        <p:nvSpPr>
          <p:cNvPr id="18" name="Hình chữ nhật 17">
            <a:extLst>
              <a:ext uri="{FF2B5EF4-FFF2-40B4-BE49-F238E27FC236}">
                <a16:creationId xmlns:a16="http://schemas.microsoft.com/office/drawing/2014/main" id="{5B708560-AE12-42DB-94AB-2996114FDB7B}"/>
              </a:ext>
            </a:extLst>
          </p:cNvPr>
          <p:cNvSpPr/>
          <p:nvPr/>
        </p:nvSpPr>
        <p:spPr>
          <a:xfrm>
            <a:off x="-3325" y="1499352"/>
            <a:ext cx="5406884" cy="760273"/>
          </a:xfrm>
          <a:prstGeom prst="rect">
            <a:avLst/>
          </a:prstGeom>
        </p:spPr>
        <p:txBody>
          <a:bodyPr wrap="square">
            <a:spAutoFit/>
          </a:bodyPr>
          <a:lstStyle/>
          <a:p>
            <a:pPr marL="42863" indent="171450">
              <a:lnSpc>
                <a:spcPct val="107000"/>
              </a:lnSpc>
              <a:spcAft>
                <a:spcPts val="600"/>
              </a:spcAft>
            </a:pPr>
            <a:r>
              <a:rPr lang="en-US" sz="2100" dirty="0">
                <a:latin typeface="Times New Roman" panose="02020603050405020304" pitchFamily="18" charset="0"/>
                <a:ea typeface="Arial" panose="020B0604020202020204" pitchFamily="34" charset="0"/>
                <a:cs typeface="Times New Roman" panose="02020603050405020304" pitchFamily="18" charset="0"/>
              </a:rPr>
              <a:t>Tính </a:t>
            </a:r>
            <a:r>
              <a:rPr lang="en-US" sz="2100" dirty="0" err="1">
                <a:latin typeface="Times New Roman" panose="02020603050405020304" pitchFamily="18" charset="0"/>
                <a:ea typeface="Arial" panose="020B0604020202020204" pitchFamily="34" charset="0"/>
                <a:cs typeface="Times New Roman" panose="02020603050405020304" pitchFamily="18" charset="0"/>
              </a:rPr>
              <a:t>dính</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100" dirty="0">
                <a:latin typeface="Times New Roman" panose="02020603050405020304" pitchFamily="18" charset="0"/>
                <a:ea typeface="Arial" panose="020B0604020202020204" pitchFamily="34" charset="0"/>
                <a:cs typeface="Times New Roman" panose="02020603050405020304" pitchFamily="18" charset="0"/>
              </a:rPr>
              <a:t> đất </a:t>
            </a:r>
            <a:r>
              <a:rPr lang="en-US" sz="2100" dirty="0" err="1">
                <a:latin typeface="Times New Roman" panose="02020603050405020304" pitchFamily="18" charset="0"/>
                <a:ea typeface="Arial" panose="020B0604020202020204" pitchFamily="34" charset="0"/>
                <a:cs typeface="Times New Roman" panose="02020603050405020304" pitchFamily="18" charset="0"/>
              </a:rPr>
              <a:t>là</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đặc</a:t>
            </a:r>
            <a:r>
              <a:rPr lang="en-US" sz="2100" dirty="0">
                <a:latin typeface="Times New Roman" panose="02020603050405020304" pitchFamily="18" charset="0"/>
                <a:ea typeface="Arial" panose="020B0604020202020204" pitchFamily="34" charset="0"/>
                <a:cs typeface="Times New Roman" panose="02020603050405020304" pitchFamily="18" charset="0"/>
              </a:rPr>
              <a:t> tính </a:t>
            </a:r>
            <a:r>
              <a:rPr lang="en-US" sz="21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100" dirty="0">
                <a:latin typeface="Times New Roman" panose="02020603050405020304" pitchFamily="18" charset="0"/>
                <a:ea typeface="Arial" panose="020B0604020202020204" pitchFamily="34" charset="0"/>
                <a:cs typeface="Times New Roman" panose="02020603050405020304" pitchFamily="18" charset="0"/>
              </a:rPr>
              <a:t> đất </a:t>
            </a:r>
            <a:r>
              <a:rPr lang="en-US" sz="2100" dirty="0" err="1">
                <a:latin typeface="Times New Roman" panose="02020603050405020304" pitchFamily="18" charset="0"/>
                <a:ea typeface="Arial" panose="020B0604020202020204" pitchFamily="34" charset="0"/>
                <a:cs typeface="Times New Roman" panose="02020603050405020304" pitchFamily="18" charset="0"/>
              </a:rPr>
              <a:t>có</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bám</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vào</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các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vật</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bên</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ngoài</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khi</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tiếp</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xúc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với</a:t>
            </a:r>
            <a:r>
              <a:rPr lang="en-US" sz="2100" dirty="0">
                <a:latin typeface="Times New Roman" panose="02020603050405020304" pitchFamily="18" charset="0"/>
                <a:ea typeface="Arial" panose="020B0604020202020204" pitchFamily="34" charset="0"/>
                <a:cs typeface="Times New Roman" panose="02020603050405020304" pitchFamily="18" charset="0"/>
              </a:rPr>
              <a:t> đất.</a:t>
            </a:r>
            <a:endParaRPr lang="vi-VN" sz="2100" dirty="0">
              <a:ea typeface="Arial" panose="020B0604020202020204" pitchFamily="34" charset="0"/>
              <a:cs typeface="Times New Roman" panose="02020603050405020304" pitchFamily="18" charset="0"/>
            </a:endParaRPr>
          </a:p>
        </p:txBody>
      </p:sp>
      <p:pic>
        <p:nvPicPr>
          <p:cNvPr id="19" name="Picture 2" descr="Kết quả hình ảnh cho dính đất">
            <a:extLst>
              <a:ext uri="{FF2B5EF4-FFF2-40B4-BE49-F238E27FC236}">
                <a16:creationId xmlns:a16="http://schemas.microsoft.com/office/drawing/2014/main" id="{F3292C15-30B5-4E90-BEDC-D105A0D17E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9690" y="803673"/>
            <a:ext cx="3250688" cy="1712782"/>
          </a:xfrm>
          <a:prstGeom prst="rect">
            <a:avLst/>
          </a:prstGeom>
          <a:noFill/>
          <a:extLst>
            <a:ext uri="{909E8E84-426E-40DD-AFC4-6F175D3DCCD1}">
              <a14:hiddenFill xmlns:a14="http://schemas.microsoft.com/office/drawing/2010/main">
                <a:solidFill>
                  <a:srgbClr val="FFFFFF"/>
                </a:solidFill>
              </a14:hiddenFill>
            </a:ext>
          </a:extLst>
        </p:spPr>
      </p:pic>
      <p:sp>
        <p:nvSpPr>
          <p:cNvPr id="20" name="Hình chữ nhật 19">
            <a:extLst>
              <a:ext uri="{FF2B5EF4-FFF2-40B4-BE49-F238E27FC236}">
                <a16:creationId xmlns:a16="http://schemas.microsoft.com/office/drawing/2014/main" id="{E64B3AEE-00A9-4A72-9D88-2CD2E4F0F8CA}"/>
              </a:ext>
            </a:extLst>
          </p:cNvPr>
          <p:cNvSpPr/>
          <p:nvPr/>
        </p:nvSpPr>
        <p:spPr>
          <a:xfrm>
            <a:off x="-18149" y="2330840"/>
            <a:ext cx="5436531" cy="1106072"/>
          </a:xfrm>
          <a:prstGeom prst="rect">
            <a:avLst/>
          </a:prstGeom>
        </p:spPr>
        <p:txBody>
          <a:bodyPr wrap="square">
            <a:spAutoFit/>
          </a:bodyPr>
          <a:lstStyle/>
          <a:p>
            <a:pPr marL="42863" indent="171450">
              <a:lnSpc>
                <a:spcPct val="107000"/>
              </a:lnSpc>
              <a:spcAft>
                <a:spcPts val="600"/>
              </a:spcAft>
            </a:pPr>
            <a:r>
              <a:rPr lang="en-US" sz="2100" dirty="0" err="1">
                <a:latin typeface="Times New Roman" panose="02020603050405020304" pitchFamily="18" charset="0"/>
                <a:ea typeface="Arial" panose="020B0604020202020204" pitchFamily="34" charset="0"/>
                <a:cs typeface="Times New Roman" panose="02020603050405020304" pitchFamily="18" charset="0"/>
              </a:rPr>
              <a:t>Nguyên</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ngân</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gây</a:t>
            </a:r>
            <a:r>
              <a:rPr lang="en-US" sz="2100" dirty="0">
                <a:latin typeface="Times New Roman" panose="02020603050405020304" pitchFamily="18" charset="0"/>
                <a:ea typeface="Arial" panose="020B0604020202020204" pitchFamily="34" charset="0"/>
                <a:cs typeface="Times New Roman" panose="02020603050405020304" pitchFamily="18" charset="0"/>
              </a:rPr>
              <a:t> ra: </a:t>
            </a:r>
            <a:r>
              <a:rPr lang="en-US" sz="2100" dirty="0" err="1">
                <a:latin typeface="Times New Roman" panose="02020603050405020304" pitchFamily="18" charset="0"/>
                <a:ea typeface="Arial" panose="020B0604020202020204" pitchFamily="34" charset="0"/>
                <a:cs typeface="Times New Roman" panose="02020603050405020304" pitchFamily="18" charset="0"/>
              </a:rPr>
              <a:t>sức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căng</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mặt</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ngoài</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các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hạt</a:t>
            </a:r>
            <a:r>
              <a:rPr lang="en-US" sz="2100" dirty="0">
                <a:latin typeface="Times New Roman" panose="02020603050405020304" pitchFamily="18" charset="0"/>
                <a:ea typeface="Arial" panose="020B0604020202020204" pitchFamily="34" charset="0"/>
                <a:cs typeface="Times New Roman" panose="02020603050405020304" pitchFamily="18" charset="0"/>
              </a:rPr>
              <a:t> đất </a:t>
            </a:r>
            <a:r>
              <a:rPr lang="en-US" sz="2100" dirty="0" err="1">
                <a:latin typeface="Times New Roman" panose="02020603050405020304" pitchFamily="18" charset="0"/>
                <a:ea typeface="Arial" panose="020B0604020202020204" pitchFamily="34" charset="0"/>
                <a:cs typeface="Times New Roman" panose="02020603050405020304" pitchFamily="18" charset="0"/>
              </a:rPr>
              <a:t>tạo</a:t>
            </a:r>
            <a:r>
              <a:rPr lang="en-US" sz="2100" dirty="0">
                <a:latin typeface="Times New Roman" panose="02020603050405020304" pitchFamily="18" charset="0"/>
                <a:ea typeface="Arial" panose="020B0604020202020204" pitchFamily="34" charset="0"/>
                <a:cs typeface="Times New Roman" panose="02020603050405020304" pitchFamily="18" charset="0"/>
              </a:rPr>
              <a:t> ra </a:t>
            </a:r>
            <a:r>
              <a:rPr lang="en-US" sz="2100" dirty="0" err="1">
                <a:latin typeface="Times New Roman" panose="02020603050405020304" pitchFamily="18" charset="0"/>
                <a:ea typeface="Arial" panose="020B0604020202020204" pitchFamily="34" charset="0"/>
                <a:cs typeface="Times New Roman" panose="02020603050405020304" pitchFamily="18" charset="0"/>
              </a:rPr>
              <a:t>sức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hút</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giữa</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các</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hạt</a:t>
            </a:r>
            <a:r>
              <a:rPr lang="en-US" sz="2100" dirty="0">
                <a:latin typeface="Times New Roman" panose="02020603050405020304" pitchFamily="18" charset="0"/>
                <a:ea typeface="Arial" panose="020B0604020202020204" pitchFamily="34" charset="0"/>
                <a:cs typeface="Times New Roman" panose="02020603050405020304" pitchFamily="18" charset="0"/>
              </a:rPr>
              <a:t> đất </a:t>
            </a:r>
            <a:r>
              <a:rPr lang="en-US" sz="2100" dirty="0" err="1">
                <a:latin typeface="Times New Roman" panose="02020603050405020304" pitchFamily="18" charset="0"/>
                <a:ea typeface="Arial" panose="020B0604020202020204" pitchFamily="34" charset="0"/>
                <a:cs typeface="Times New Roman" panose="02020603050405020304" pitchFamily="18" charset="0"/>
              </a:rPr>
              <a:t>với</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vật</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bên</a:t>
            </a:r>
            <a:r>
              <a:rPr lang="en-US" sz="2100" dirty="0">
                <a:latin typeface="Times New Roman" panose="02020603050405020304" pitchFamily="18" charset="0"/>
                <a:ea typeface="Arial" panose="020B0604020202020204" pitchFamily="34" charset="0"/>
                <a:cs typeface="Times New Roman" panose="02020603050405020304" pitchFamily="18" charset="0"/>
              </a:rPr>
              <a:t> </a:t>
            </a:r>
            <a:r>
              <a:rPr lang="en-US" sz="2100" dirty="0" err="1">
                <a:latin typeface="Times New Roman" panose="02020603050405020304" pitchFamily="18" charset="0"/>
                <a:ea typeface="Arial" panose="020B0604020202020204" pitchFamily="34" charset="0"/>
                <a:cs typeface="Times New Roman" panose="02020603050405020304" pitchFamily="18" charset="0"/>
              </a:rPr>
              <a:t>ngoài</a:t>
            </a:r>
            <a:r>
              <a:rPr lang="en-US" sz="2100" dirty="0">
                <a:latin typeface="Times New Roman" panose="02020603050405020304" pitchFamily="18" charset="0"/>
                <a:ea typeface="Arial" panose="020B0604020202020204" pitchFamily="34" charset="0"/>
                <a:cs typeface="Times New Roman" panose="02020603050405020304" pitchFamily="18" charset="0"/>
              </a:rPr>
              <a:t>.</a:t>
            </a:r>
            <a:endParaRPr lang="vi-VN" sz="2100" dirty="0">
              <a:ea typeface="Arial" panose="020B0604020202020204" pitchFamily="34" charset="0"/>
              <a:cs typeface="Times New Roman" panose="02020603050405020304" pitchFamily="18" charset="0"/>
            </a:endParaRPr>
          </a:p>
        </p:txBody>
      </p:sp>
      <p:graphicFrame>
        <p:nvGraphicFramePr>
          <p:cNvPr id="21" name="Sơ đồ 20">
            <a:extLst>
              <a:ext uri="{FF2B5EF4-FFF2-40B4-BE49-F238E27FC236}">
                <a16:creationId xmlns:a16="http://schemas.microsoft.com/office/drawing/2014/main" id="{3148FC24-2DAB-4266-A5F7-2EEFB514C0A4}"/>
              </a:ext>
            </a:extLst>
          </p:cNvPr>
          <p:cNvGraphicFramePr/>
          <p:nvPr>
            <p:extLst>
              <p:ext uri="{D42A27DB-BD31-4B8C-83A1-F6EECF244321}">
                <p14:modId xmlns:p14="http://schemas.microsoft.com/office/powerpoint/2010/main" val="1596087439"/>
              </p:ext>
            </p:extLst>
          </p:nvPr>
        </p:nvGraphicFramePr>
        <p:xfrm>
          <a:off x="5559690" y="2627046"/>
          <a:ext cx="3250688" cy="24448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2" name="Hình chữ nhật 21">
            <a:extLst>
              <a:ext uri="{FF2B5EF4-FFF2-40B4-BE49-F238E27FC236}">
                <a16:creationId xmlns:a16="http://schemas.microsoft.com/office/drawing/2014/main" id="{87F4B998-4B0B-4E3D-9453-C53C6AAF16A5}"/>
              </a:ext>
            </a:extLst>
          </p:cNvPr>
          <p:cNvSpPr/>
          <p:nvPr/>
        </p:nvSpPr>
        <p:spPr>
          <a:xfrm>
            <a:off x="0" y="3530518"/>
            <a:ext cx="5340342" cy="738664"/>
          </a:xfrm>
          <a:prstGeom prst="rect">
            <a:avLst/>
          </a:prstGeom>
        </p:spPr>
        <p:txBody>
          <a:bodyPr wrap="square">
            <a:spAutoFit/>
          </a:bodyPr>
          <a:lstStyle/>
          <a:p>
            <a:r>
              <a:rPr lang="vi-VN" sz="2100" dirty="0">
                <a:latin typeface="+mj-lt"/>
              </a:rPr>
              <a:t>  Ý </a:t>
            </a:r>
            <a:r>
              <a:rPr lang="vi-VN" sz="2100" dirty="0" err="1">
                <a:latin typeface="+mj-lt"/>
              </a:rPr>
              <a:t>nghĩa</a:t>
            </a:r>
            <a:r>
              <a:rPr lang="vi-VN" sz="2100" dirty="0">
                <a:latin typeface="+mj-lt"/>
              </a:rPr>
              <a:t> </a:t>
            </a:r>
            <a:r>
              <a:rPr lang="vi-VN" sz="2100" dirty="0" err="1">
                <a:latin typeface="+mj-lt"/>
              </a:rPr>
              <a:t>thực</a:t>
            </a:r>
            <a:r>
              <a:rPr lang="vi-VN" sz="2100" dirty="0">
                <a:latin typeface="+mj-lt"/>
              </a:rPr>
              <a:t> </a:t>
            </a:r>
            <a:r>
              <a:rPr lang="vi-VN" sz="2100" dirty="0" err="1">
                <a:latin typeface="+mj-lt"/>
              </a:rPr>
              <a:t>tiễn</a:t>
            </a:r>
            <a:r>
              <a:rPr lang="vi-VN" sz="2100" dirty="0">
                <a:latin typeface="+mj-lt"/>
              </a:rPr>
              <a:t>: </a:t>
            </a:r>
            <a:r>
              <a:rPr lang="vi-VN" sz="2100" dirty="0" err="1">
                <a:latin typeface="+mj-lt"/>
              </a:rPr>
              <a:t>Làm</a:t>
            </a:r>
            <a:r>
              <a:rPr lang="vi-VN" sz="2100" dirty="0">
                <a:latin typeface="+mj-lt"/>
              </a:rPr>
              <a:t> tăng </a:t>
            </a:r>
            <a:r>
              <a:rPr lang="vi-VN" sz="2100" dirty="0" err="1">
                <a:latin typeface="+mj-lt"/>
              </a:rPr>
              <a:t>lực</a:t>
            </a:r>
            <a:r>
              <a:rPr lang="vi-VN" sz="2100" dirty="0">
                <a:latin typeface="+mj-lt"/>
              </a:rPr>
              <a:t> </a:t>
            </a:r>
            <a:r>
              <a:rPr lang="vi-VN" sz="2100" dirty="0" err="1">
                <a:latin typeface="+mj-lt"/>
              </a:rPr>
              <a:t>cản</a:t>
            </a:r>
            <a:r>
              <a:rPr lang="vi-VN" sz="2100" dirty="0">
                <a:latin typeface="+mj-lt"/>
              </a:rPr>
              <a:t> </a:t>
            </a:r>
            <a:r>
              <a:rPr lang="vi-VN" sz="2100" dirty="0" err="1">
                <a:latin typeface="+mj-lt"/>
              </a:rPr>
              <a:t>đối</a:t>
            </a:r>
            <a:r>
              <a:rPr lang="vi-VN" sz="2100" dirty="0">
                <a:latin typeface="+mj-lt"/>
              </a:rPr>
              <a:t> </a:t>
            </a:r>
            <a:r>
              <a:rPr lang="vi-VN" sz="2100" dirty="0" err="1">
                <a:latin typeface="+mj-lt"/>
              </a:rPr>
              <a:t>với</a:t>
            </a:r>
            <a:r>
              <a:rPr lang="vi-VN" sz="2100" dirty="0">
                <a:latin typeface="+mj-lt"/>
              </a:rPr>
              <a:t> công </a:t>
            </a:r>
            <a:r>
              <a:rPr lang="vi-VN" sz="2100" dirty="0" err="1">
                <a:latin typeface="+mj-lt"/>
              </a:rPr>
              <a:t>cụ</a:t>
            </a:r>
            <a:r>
              <a:rPr lang="vi-VN" sz="2100" dirty="0">
                <a:latin typeface="+mj-lt"/>
              </a:rPr>
              <a:t> </a:t>
            </a:r>
            <a:r>
              <a:rPr lang="vi-VN" sz="2100" dirty="0" err="1">
                <a:latin typeface="+mj-lt"/>
              </a:rPr>
              <a:t>làm</a:t>
            </a:r>
            <a:r>
              <a:rPr lang="vi-VN" sz="2100" dirty="0">
                <a:latin typeface="+mj-lt"/>
              </a:rPr>
              <a:t> </a:t>
            </a:r>
            <a:r>
              <a:rPr lang="vi-VN" sz="2100" dirty="0" err="1">
                <a:latin typeface="+mj-lt"/>
              </a:rPr>
              <a:t>đất</a:t>
            </a:r>
            <a:endParaRPr lang="vi-VN" sz="2100" dirty="0">
              <a:latin typeface="+mj-lt"/>
            </a:endParaRPr>
          </a:p>
        </p:txBody>
      </p:sp>
    </p:spTree>
    <p:extLst>
      <p:ext uri="{BB962C8B-B14F-4D97-AF65-F5344CB8AC3E}">
        <p14:creationId xmlns:p14="http://schemas.microsoft.com/office/powerpoint/2010/main" val="173087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Graphic spid="21" grpId="0">
        <p:bldAsOne/>
      </p:bldGraphic>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2" name="Hình chữ nhật 1">
            <a:extLst>
              <a:ext uri="{FF2B5EF4-FFF2-40B4-BE49-F238E27FC236}">
                <a16:creationId xmlns:a16="http://schemas.microsoft.com/office/drawing/2014/main" id="{853FC9AD-7627-43E3-B63D-8BD85BC09209}"/>
              </a:ext>
            </a:extLst>
          </p:cNvPr>
          <p:cNvSpPr/>
          <p:nvPr/>
        </p:nvSpPr>
        <p:spPr>
          <a:xfrm>
            <a:off x="-245512"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 name="Group 3">
            <a:extLst>
              <a:ext uri="{FF2B5EF4-FFF2-40B4-BE49-F238E27FC236}">
                <a16:creationId xmlns:a16="http://schemas.microsoft.com/office/drawing/2014/main" id="{BB5E7E6E-4C8C-4FCE-A3B2-B2BFA2D01093}"/>
              </a:ext>
            </a:extLst>
          </p:cNvPr>
          <p:cNvGrpSpPr/>
          <p:nvPr/>
        </p:nvGrpSpPr>
        <p:grpSpPr>
          <a:xfrm>
            <a:off x="0" y="-14508"/>
            <a:ext cx="2296538" cy="694691"/>
            <a:chOff x="1488" y="0"/>
            <a:chExt cx="2902148" cy="926254"/>
          </a:xfrm>
          <a:solidFill>
            <a:schemeClr val="accent6"/>
          </a:solidFill>
        </p:grpSpPr>
        <p:sp>
          <p:nvSpPr>
            <p:cNvPr id="4" name="Arrow: Pentagon 4">
              <a:extLst>
                <a:ext uri="{FF2B5EF4-FFF2-40B4-BE49-F238E27FC236}">
                  <a16:creationId xmlns:a16="http://schemas.microsoft.com/office/drawing/2014/main" id="{B6E0085E-0293-4D8B-8722-E90F6297444D}"/>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5" name="Arrow: Pentagon 4">
              <a:extLst>
                <a:ext uri="{FF2B5EF4-FFF2-40B4-BE49-F238E27FC236}">
                  <a16:creationId xmlns:a16="http://schemas.microsoft.com/office/drawing/2014/main" id="{007139D4-A504-4E22-BDB1-2C6510DBB5DA}"/>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6" name="Group 6">
            <a:extLst>
              <a:ext uri="{FF2B5EF4-FFF2-40B4-BE49-F238E27FC236}">
                <a16:creationId xmlns:a16="http://schemas.microsoft.com/office/drawing/2014/main" id="{5E1C31A3-C831-4806-966B-0BB6B95A1E23}"/>
              </a:ext>
            </a:extLst>
          </p:cNvPr>
          <p:cNvGrpSpPr/>
          <p:nvPr/>
        </p:nvGrpSpPr>
        <p:grpSpPr>
          <a:xfrm>
            <a:off x="1952964" y="-22813"/>
            <a:ext cx="2425202" cy="763747"/>
            <a:chOff x="1912065" y="-30417"/>
            <a:chExt cx="2902148" cy="1018329"/>
          </a:xfrm>
        </p:grpSpPr>
        <p:sp>
          <p:nvSpPr>
            <p:cNvPr id="7" name="Arrow: Chevron 7">
              <a:extLst>
                <a:ext uri="{FF2B5EF4-FFF2-40B4-BE49-F238E27FC236}">
                  <a16:creationId xmlns:a16="http://schemas.microsoft.com/office/drawing/2014/main" id="{A5B9F8A9-CE35-4E7D-A466-F1DE945E304E}"/>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8" name="Arrow: Chevron 6">
              <a:extLst>
                <a:ext uri="{FF2B5EF4-FFF2-40B4-BE49-F238E27FC236}">
                  <a16:creationId xmlns:a16="http://schemas.microsoft.com/office/drawing/2014/main" id="{E516159A-27E5-4488-A067-F02D5BAA0DD9}"/>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9" name="Group 9">
            <a:extLst>
              <a:ext uri="{FF2B5EF4-FFF2-40B4-BE49-F238E27FC236}">
                <a16:creationId xmlns:a16="http://schemas.microsoft.com/office/drawing/2014/main" id="{AF585365-2562-4784-B399-181C131AA0E6}"/>
              </a:ext>
            </a:extLst>
          </p:cNvPr>
          <p:cNvGrpSpPr/>
          <p:nvPr/>
        </p:nvGrpSpPr>
        <p:grpSpPr>
          <a:xfrm>
            <a:off x="3987581" y="-32752"/>
            <a:ext cx="2930142" cy="694691"/>
            <a:chOff x="5067587" y="-3461717"/>
            <a:chExt cx="2902148" cy="926254"/>
          </a:xfrm>
          <a:solidFill>
            <a:schemeClr val="accent4"/>
          </a:solidFill>
        </p:grpSpPr>
        <p:sp>
          <p:nvSpPr>
            <p:cNvPr id="10" name="Arrow: Chevron 10">
              <a:extLst>
                <a:ext uri="{FF2B5EF4-FFF2-40B4-BE49-F238E27FC236}">
                  <a16:creationId xmlns:a16="http://schemas.microsoft.com/office/drawing/2014/main" id="{06F7C2C5-BF8A-479E-A6E0-CE398A6B90A9}"/>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1" name="Arrow: Chevron 8">
              <a:extLst>
                <a:ext uri="{FF2B5EF4-FFF2-40B4-BE49-F238E27FC236}">
                  <a16:creationId xmlns:a16="http://schemas.microsoft.com/office/drawing/2014/main" id="{3DD1C74F-15EC-4445-9220-B897B6312ED2}"/>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12" name="Group 12">
            <a:extLst>
              <a:ext uri="{FF2B5EF4-FFF2-40B4-BE49-F238E27FC236}">
                <a16:creationId xmlns:a16="http://schemas.microsoft.com/office/drawing/2014/main" id="{4BA11F1B-4785-48D1-BC2A-1F142D5F0B5D}"/>
              </a:ext>
            </a:extLst>
          </p:cNvPr>
          <p:cNvGrpSpPr/>
          <p:nvPr/>
        </p:nvGrpSpPr>
        <p:grpSpPr>
          <a:xfrm>
            <a:off x="6527139" y="-22813"/>
            <a:ext cx="2616862" cy="751205"/>
            <a:chOff x="6787002" y="-45625"/>
            <a:chExt cx="2902148" cy="1001606"/>
          </a:xfrm>
        </p:grpSpPr>
        <p:sp>
          <p:nvSpPr>
            <p:cNvPr id="13" name="Arrow: Chevron 13">
              <a:extLst>
                <a:ext uri="{FF2B5EF4-FFF2-40B4-BE49-F238E27FC236}">
                  <a16:creationId xmlns:a16="http://schemas.microsoft.com/office/drawing/2014/main" id="{993538C8-9782-4D1B-8AAA-45B957230C40}"/>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4" name="Arrow: Chevron 10">
              <a:extLst>
                <a:ext uri="{FF2B5EF4-FFF2-40B4-BE49-F238E27FC236}">
                  <a16:creationId xmlns:a16="http://schemas.microsoft.com/office/drawing/2014/main" id="{DE72EE48-1261-4AD2-9E66-E227E10E3088}"/>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15" name="Nhóm 14">
            <a:extLst>
              <a:ext uri="{FF2B5EF4-FFF2-40B4-BE49-F238E27FC236}">
                <a16:creationId xmlns:a16="http://schemas.microsoft.com/office/drawing/2014/main" id="{B62E072E-10D2-4A62-A392-C3FE21997B6F}"/>
              </a:ext>
            </a:extLst>
          </p:cNvPr>
          <p:cNvGrpSpPr/>
          <p:nvPr/>
        </p:nvGrpSpPr>
        <p:grpSpPr>
          <a:xfrm>
            <a:off x="91621" y="765984"/>
            <a:ext cx="2113296" cy="489562"/>
            <a:chOff x="2831068" y="1232661"/>
            <a:chExt cx="1757362" cy="1054417"/>
          </a:xfrm>
          <a:scene3d>
            <a:camera prst="orthographicFront"/>
            <a:lightRig rig="flat" dir="t"/>
          </a:scene3d>
        </p:grpSpPr>
        <p:sp>
          <p:nvSpPr>
            <p:cNvPr id="16" name="Hình chữ nhật 15">
              <a:extLst>
                <a:ext uri="{FF2B5EF4-FFF2-40B4-BE49-F238E27FC236}">
                  <a16:creationId xmlns:a16="http://schemas.microsoft.com/office/drawing/2014/main" id="{E5F08286-F463-4488-B34A-7E67ECA5BCB7}"/>
                </a:ext>
              </a:extLst>
            </p:cNvPr>
            <p:cNvSpPr/>
            <p:nvPr/>
          </p:nvSpPr>
          <p:spPr>
            <a:xfrm>
              <a:off x="2831068" y="1232661"/>
              <a:ext cx="1757362" cy="1054417"/>
            </a:xfrm>
            <a:prstGeom prst="rect">
              <a:avLst/>
            </a:prstGeom>
            <a:sp3d prstMaterial="dkEdge">
              <a:bevelT w="8200" h="38100"/>
            </a:sp3d>
          </p:spPr>
          <p:style>
            <a:lnRef idx="0">
              <a:schemeClr val="lt1">
                <a:hueOff val="0"/>
                <a:satOff val="0"/>
                <a:lumOff val="0"/>
                <a:alphaOff val="0"/>
              </a:schemeClr>
            </a:lnRef>
            <a:fillRef idx="2">
              <a:schemeClr val="accent4">
                <a:hueOff val="7350668"/>
                <a:satOff val="-30583"/>
                <a:lumOff val="7206"/>
                <a:alphaOff val="0"/>
              </a:schemeClr>
            </a:fillRef>
            <a:effectRef idx="1">
              <a:schemeClr val="accent4">
                <a:hueOff val="7350668"/>
                <a:satOff val="-30583"/>
                <a:lumOff val="7206"/>
                <a:alphaOff val="0"/>
              </a:schemeClr>
            </a:effectRef>
            <a:fontRef idx="minor">
              <a:schemeClr val="dk1"/>
            </a:fontRef>
          </p:style>
        </p:sp>
        <p:sp>
          <p:nvSpPr>
            <p:cNvPr id="17" name="Hộp Văn bản 16">
              <a:extLst>
                <a:ext uri="{FF2B5EF4-FFF2-40B4-BE49-F238E27FC236}">
                  <a16:creationId xmlns:a16="http://schemas.microsoft.com/office/drawing/2014/main" id="{D573C970-CCE7-4852-B33E-9F191B0D6F98}"/>
                </a:ext>
              </a:extLst>
            </p:cNvPr>
            <p:cNvSpPr txBox="1"/>
            <p:nvPr/>
          </p:nvSpPr>
          <p:spPr>
            <a:xfrm>
              <a:off x="2831068" y="1232661"/>
              <a:ext cx="1757362" cy="1054417"/>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vi-VN" sz="2100" kern="1200" dirty="0" err="1">
                  <a:latin typeface="+mj-lt"/>
                </a:rPr>
                <a:t>Tính</a:t>
              </a:r>
              <a:r>
                <a:rPr lang="vi-VN" sz="2100" kern="1200" dirty="0">
                  <a:latin typeface="+mj-lt"/>
                </a:rPr>
                <a:t> </a:t>
              </a:r>
              <a:r>
                <a:rPr lang="vi-VN" sz="2100" kern="1200" dirty="0" err="1">
                  <a:latin typeface="+mj-lt"/>
                </a:rPr>
                <a:t>dẻo</a:t>
              </a:r>
              <a:r>
                <a:rPr lang="vi-VN" sz="2100" kern="1200" dirty="0">
                  <a:latin typeface="+mj-lt"/>
                </a:rPr>
                <a:t> </a:t>
              </a:r>
              <a:r>
                <a:rPr lang="vi-VN" sz="2100" kern="1200" dirty="0" err="1">
                  <a:latin typeface="+mj-lt"/>
                </a:rPr>
                <a:t>của</a:t>
              </a:r>
              <a:r>
                <a:rPr lang="vi-VN" sz="2100" kern="1200" dirty="0">
                  <a:latin typeface="+mj-lt"/>
                </a:rPr>
                <a:t> </a:t>
              </a:r>
              <a:r>
                <a:rPr lang="vi-VN" sz="2100" kern="1200" dirty="0" err="1">
                  <a:latin typeface="+mj-lt"/>
                </a:rPr>
                <a:t>đất</a:t>
              </a:r>
              <a:endParaRPr lang="vi-VN" sz="2100" kern="1200" dirty="0">
                <a:latin typeface="+mj-lt"/>
              </a:endParaRPr>
            </a:p>
          </p:txBody>
        </p:sp>
      </p:grpSp>
      <p:sp>
        <p:nvSpPr>
          <p:cNvPr id="18" name="Hình chữ nhật 17">
            <a:extLst>
              <a:ext uri="{FF2B5EF4-FFF2-40B4-BE49-F238E27FC236}">
                <a16:creationId xmlns:a16="http://schemas.microsoft.com/office/drawing/2014/main" id="{01130F9C-4783-4A53-BE2F-8D497526A1CA}"/>
              </a:ext>
            </a:extLst>
          </p:cNvPr>
          <p:cNvSpPr/>
          <p:nvPr/>
        </p:nvSpPr>
        <p:spPr>
          <a:xfrm>
            <a:off x="0" y="1295677"/>
            <a:ext cx="6117272" cy="1387046"/>
          </a:xfrm>
          <a:prstGeom prst="rect">
            <a:avLst/>
          </a:prstGeom>
        </p:spPr>
        <p:txBody>
          <a:bodyPr wrap="square">
            <a:spAutoFit/>
          </a:bodyPr>
          <a:lstStyle/>
          <a:p>
            <a:pPr indent="342900">
              <a:lnSpc>
                <a:spcPct val="107000"/>
              </a:lnSpc>
              <a:spcAft>
                <a:spcPts val="600"/>
              </a:spcAft>
            </a:pPr>
            <a:r>
              <a:rPr lang="en-US" sz="2000" dirty="0">
                <a:latin typeface="Times New Roman" panose="02020603050405020304" pitchFamily="18" charset="0"/>
                <a:ea typeface="Arial" panose="020B0604020202020204" pitchFamily="34" charset="0"/>
                <a:cs typeface="Times New Roman" panose="02020603050405020304" pitchFamily="18" charset="0"/>
              </a:rPr>
              <a:t>Tính </a:t>
            </a:r>
            <a:r>
              <a:rPr lang="en-US" sz="2000" dirty="0" err="1">
                <a:latin typeface="Times New Roman" panose="02020603050405020304" pitchFamily="18" charset="0"/>
                <a:ea typeface="Arial" panose="020B0604020202020204" pitchFamily="34" charset="0"/>
                <a:cs typeface="Times New Roman" panose="02020603050405020304" pitchFamily="18" charset="0"/>
              </a:rPr>
              <a:t>dẻo</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thường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hiện</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khi</a:t>
            </a:r>
            <a:r>
              <a:rPr lang="en-US" sz="2000" dirty="0">
                <a:latin typeface="Times New Roman" panose="02020603050405020304" pitchFamily="18" charset="0"/>
                <a:ea typeface="Arial" panose="020B0604020202020204" pitchFamily="34" charset="0"/>
                <a:cs typeface="Times New Roman" panose="02020603050405020304" pitchFamily="18" charset="0"/>
              </a:rPr>
              <a:t> đất ở </a:t>
            </a:r>
            <a:r>
              <a:rPr lang="en-US" sz="2000" dirty="0" err="1">
                <a:latin typeface="Times New Roman" panose="02020603050405020304" pitchFamily="18" charset="0"/>
                <a:ea typeface="Arial" panose="020B0604020202020204" pitchFamily="34" charset="0"/>
                <a:cs typeface="Times New Roman" panose="02020603050405020304" pitchFamily="18" charset="0"/>
              </a:rPr>
              <a:t>trạng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thái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ẩm</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có</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khả</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năng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nặn</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tạo</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được</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những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hình</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dạng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nhất</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định</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và</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có</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thể</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giữ</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nguyên</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được</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hình</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dạng</a:t>
            </a:r>
            <a:r>
              <a:rPr lang="en-US" sz="2000" dirty="0">
                <a:latin typeface="Times New Roman" panose="02020603050405020304" pitchFamily="18" charset="0"/>
                <a:ea typeface="Arial" panose="020B0604020202020204" pitchFamily="34" charset="0"/>
                <a:cs typeface="Times New Roman" panose="02020603050405020304" pitchFamily="18" charset="0"/>
              </a:rPr>
              <a:t> đó </a:t>
            </a:r>
            <a:r>
              <a:rPr lang="en-US" sz="2000" dirty="0" err="1">
                <a:latin typeface="Times New Roman" panose="02020603050405020304" pitchFamily="18" charset="0"/>
                <a:ea typeface="Arial" panose="020B0604020202020204" pitchFamily="34" charset="0"/>
                <a:cs typeface="Times New Roman" panose="02020603050405020304" pitchFamily="18" charset="0"/>
              </a:rPr>
              <a:t>khi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không</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còn</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lực</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bên</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ngoài</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tác</a:t>
            </a:r>
            <a:r>
              <a:rPr lang="en-US" sz="2000" dirty="0">
                <a:latin typeface="Times New Roman" panose="02020603050405020304" pitchFamily="18" charset="0"/>
                <a:ea typeface="Arial" panose="020B0604020202020204" pitchFamily="34" charset="0"/>
                <a:cs typeface="Times New Roman" panose="02020603050405020304" pitchFamily="18" charset="0"/>
              </a:rPr>
              <a:t> </a:t>
            </a:r>
            <a:r>
              <a:rPr lang="en-US" sz="2000" dirty="0" err="1">
                <a:latin typeface="Times New Roman" panose="02020603050405020304" pitchFamily="18" charset="0"/>
                <a:ea typeface="Arial" panose="020B0604020202020204" pitchFamily="34" charset="0"/>
                <a:cs typeface="Times New Roman" panose="02020603050405020304" pitchFamily="18" charset="0"/>
              </a:rPr>
              <a:t>động</a:t>
            </a:r>
            <a:r>
              <a:rPr lang="en-US" sz="2000" dirty="0">
                <a:latin typeface="Times New Roman" panose="02020603050405020304" pitchFamily="18" charset="0"/>
                <a:ea typeface="Arial" panose="020B0604020202020204" pitchFamily="34" charset="0"/>
                <a:cs typeface="Times New Roman" panose="02020603050405020304" pitchFamily="18" charset="0"/>
              </a:rPr>
              <a:t>.</a:t>
            </a:r>
            <a:endParaRPr lang="vi-VN" sz="2000" dirty="0">
              <a:ea typeface="Arial" panose="020B0604020202020204" pitchFamily="34" charset="0"/>
              <a:cs typeface="Times New Roman" panose="02020603050405020304" pitchFamily="18" charset="0"/>
            </a:endParaRPr>
          </a:p>
        </p:txBody>
      </p:sp>
      <p:pic>
        <p:nvPicPr>
          <p:cNvPr id="19" name="Hình ảnh 18" descr="Ảnh có chứa người&#10;&#10;Mô tả được tạo tự động">
            <a:extLst>
              <a:ext uri="{FF2B5EF4-FFF2-40B4-BE49-F238E27FC236}">
                <a16:creationId xmlns:a16="http://schemas.microsoft.com/office/drawing/2014/main" id="{4059AEDA-2957-4234-8876-3F2CF56D147A}"/>
              </a:ext>
            </a:extLst>
          </p:cNvPr>
          <p:cNvPicPr>
            <a:picLocks noChangeAspect="1"/>
          </p:cNvPicPr>
          <p:nvPr/>
        </p:nvPicPr>
        <p:blipFill rotWithShape="1">
          <a:blip r:embed="rId3">
            <a:extLst>
              <a:ext uri="{28A0092B-C50C-407E-A947-70E740481C1C}">
                <a14:useLocalDpi xmlns:a14="http://schemas.microsoft.com/office/drawing/2010/main" val="0"/>
              </a:ext>
            </a:extLst>
          </a:blip>
          <a:srcRect t="24693"/>
          <a:stretch/>
        </p:blipFill>
        <p:spPr>
          <a:xfrm>
            <a:off x="6025403" y="864682"/>
            <a:ext cx="2864904" cy="1581039"/>
          </a:xfrm>
          <a:prstGeom prst="rect">
            <a:avLst/>
          </a:prstGeom>
        </p:spPr>
      </p:pic>
      <p:graphicFrame>
        <p:nvGraphicFramePr>
          <p:cNvPr id="20" name="Sơ đồ 19">
            <a:extLst>
              <a:ext uri="{FF2B5EF4-FFF2-40B4-BE49-F238E27FC236}">
                <a16:creationId xmlns:a16="http://schemas.microsoft.com/office/drawing/2014/main" id="{3C648FC5-20B5-4614-8372-503A56E1D61A}"/>
              </a:ext>
            </a:extLst>
          </p:cNvPr>
          <p:cNvGraphicFramePr/>
          <p:nvPr>
            <p:extLst>
              <p:ext uri="{D42A27DB-BD31-4B8C-83A1-F6EECF244321}">
                <p14:modId xmlns:p14="http://schemas.microsoft.com/office/powerpoint/2010/main" val="351104223"/>
              </p:ext>
            </p:extLst>
          </p:nvPr>
        </p:nvGraphicFramePr>
        <p:xfrm>
          <a:off x="6025403" y="2697778"/>
          <a:ext cx="3051553" cy="22982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Hình chữ nhật 20">
            <a:extLst>
              <a:ext uri="{FF2B5EF4-FFF2-40B4-BE49-F238E27FC236}">
                <a16:creationId xmlns:a16="http://schemas.microsoft.com/office/drawing/2014/main" id="{AC7D2440-DB34-4E98-8577-268F6584D280}"/>
              </a:ext>
            </a:extLst>
          </p:cNvPr>
          <p:cNvSpPr/>
          <p:nvPr/>
        </p:nvSpPr>
        <p:spPr>
          <a:xfrm>
            <a:off x="154607" y="3910099"/>
            <a:ext cx="3813531" cy="1015663"/>
          </a:xfrm>
          <a:prstGeom prst="rect">
            <a:avLst/>
          </a:prstGeom>
        </p:spPr>
        <p:txBody>
          <a:bodyPr wrap="square">
            <a:spAutoFit/>
          </a:bodyPr>
          <a:lstStyle/>
          <a:p>
            <a:r>
              <a:rPr lang="vi-VN" sz="2000" dirty="0">
                <a:latin typeface="+mj-lt"/>
              </a:rPr>
              <a:t>Ý </a:t>
            </a:r>
            <a:r>
              <a:rPr lang="vi-VN" sz="2000" dirty="0" err="1">
                <a:latin typeface="+mj-lt"/>
              </a:rPr>
              <a:t>nghĩa</a:t>
            </a:r>
            <a:r>
              <a:rPr lang="vi-VN" sz="2000" dirty="0">
                <a:latin typeface="+mj-lt"/>
              </a:rPr>
              <a:t> </a:t>
            </a:r>
            <a:r>
              <a:rPr lang="vi-VN" sz="2000" dirty="0" err="1">
                <a:latin typeface="+mj-lt"/>
              </a:rPr>
              <a:t>thực</a:t>
            </a:r>
            <a:r>
              <a:rPr lang="vi-VN" sz="2000" dirty="0">
                <a:latin typeface="+mj-lt"/>
              </a:rPr>
              <a:t> </a:t>
            </a:r>
            <a:r>
              <a:rPr lang="vi-VN" sz="2000" dirty="0" err="1">
                <a:latin typeface="+mj-lt"/>
              </a:rPr>
              <a:t>tiễn</a:t>
            </a:r>
            <a:r>
              <a:rPr lang="vi-VN" sz="2000" dirty="0">
                <a:latin typeface="+mj-lt"/>
              </a:rPr>
              <a:t>: </a:t>
            </a:r>
          </a:p>
          <a:p>
            <a:pPr marL="342900" indent="-342900">
              <a:buFont typeface="Courier New" panose="02070309020205020404" pitchFamily="49" charset="0"/>
              <a:buChar char="o"/>
            </a:pPr>
            <a:r>
              <a:rPr lang="vi-VN" sz="2000" dirty="0">
                <a:latin typeface="+mj-lt"/>
              </a:rPr>
              <a:t>Gây </a:t>
            </a:r>
            <a:r>
              <a:rPr lang="vi-VN" sz="2000" dirty="0" err="1">
                <a:latin typeface="+mj-lt"/>
              </a:rPr>
              <a:t>khó</a:t>
            </a:r>
            <a:r>
              <a:rPr lang="vi-VN" sz="2000" dirty="0">
                <a:latin typeface="+mj-lt"/>
              </a:rPr>
              <a:t> khăn cho </a:t>
            </a:r>
            <a:r>
              <a:rPr lang="vi-VN" sz="2000" dirty="0" err="1">
                <a:latin typeface="+mj-lt"/>
              </a:rPr>
              <a:t>việc</a:t>
            </a:r>
            <a:r>
              <a:rPr lang="vi-VN" sz="2000" dirty="0">
                <a:latin typeface="+mj-lt"/>
              </a:rPr>
              <a:t> </a:t>
            </a:r>
            <a:r>
              <a:rPr lang="vi-VN" sz="2000" dirty="0" err="1">
                <a:latin typeface="+mj-lt"/>
              </a:rPr>
              <a:t>làm</a:t>
            </a:r>
            <a:r>
              <a:rPr lang="vi-VN" sz="2000" dirty="0">
                <a:latin typeface="+mj-lt"/>
              </a:rPr>
              <a:t> </a:t>
            </a:r>
            <a:r>
              <a:rPr lang="vi-VN" sz="2000" dirty="0" err="1">
                <a:latin typeface="+mj-lt"/>
              </a:rPr>
              <a:t>đất</a:t>
            </a:r>
            <a:endParaRPr lang="vi-VN" sz="2000" dirty="0">
              <a:latin typeface="+mj-lt"/>
            </a:endParaRPr>
          </a:p>
          <a:p>
            <a:pPr marL="342900" indent="-342900">
              <a:buFont typeface="Courier New" panose="02070309020205020404" pitchFamily="49" charset="0"/>
              <a:buChar char="o"/>
            </a:pPr>
            <a:r>
              <a:rPr lang="vi-VN" sz="2000" dirty="0" err="1">
                <a:latin typeface="+mj-lt"/>
              </a:rPr>
              <a:t>Sản</a:t>
            </a:r>
            <a:r>
              <a:rPr lang="vi-VN" sz="2000" dirty="0">
                <a:latin typeface="+mj-lt"/>
              </a:rPr>
              <a:t> </a:t>
            </a:r>
            <a:r>
              <a:rPr lang="vi-VN" sz="2000" dirty="0" err="1">
                <a:latin typeface="+mj-lt"/>
              </a:rPr>
              <a:t>xuất</a:t>
            </a:r>
            <a:r>
              <a:rPr lang="vi-VN" sz="2000" dirty="0">
                <a:latin typeface="+mj-lt"/>
              </a:rPr>
              <a:t> </a:t>
            </a:r>
            <a:r>
              <a:rPr lang="vi-VN" sz="2000" dirty="0" err="1">
                <a:latin typeface="+mj-lt"/>
              </a:rPr>
              <a:t>gốm</a:t>
            </a:r>
            <a:r>
              <a:rPr lang="vi-VN" sz="2000" dirty="0">
                <a:latin typeface="+mj-lt"/>
              </a:rPr>
              <a:t>, </a:t>
            </a:r>
            <a:r>
              <a:rPr lang="vi-VN" sz="2000" dirty="0" err="1">
                <a:latin typeface="+mj-lt"/>
              </a:rPr>
              <a:t>sứ</a:t>
            </a:r>
            <a:r>
              <a:rPr lang="vi-VN" sz="2000" dirty="0">
                <a:latin typeface="+mj-lt"/>
              </a:rPr>
              <a:t>, </a:t>
            </a:r>
            <a:r>
              <a:rPr lang="vi-VN" sz="2000" dirty="0" err="1">
                <a:latin typeface="+mj-lt"/>
              </a:rPr>
              <a:t>tạo</a:t>
            </a:r>
            <a:r>
              <a:rPr lang="vi-VN" sz="2000" dirty="0">
                <a:latin typeface="+mj-lt"/>
              </a:rPr>
              <a:t> </a:t>
            </a:r>
            <a:r>
              <a:rPr lang="vi-VN" sz="2000" dirty="0" err="1">
                <a:latin typeface="+mj-lt"/>
              </a:rPr>
              <a:t>hình</a:t>
            </a:r>
            <a:endParaRPr lang="vi-VN" sz="2000" dirty="0">
              <a:latin typeface="+mj-lt"/>
            </a:endParaRPr>
          </a:p>
        </p:txBody>
      </p:sp>
      <p:pic>
        <p:nvPicPr>
          <p:cNvPr id="22" name="Picture 2" descr="Kết quả hình ảnh cho plasticity of the soil">
            <a:extLst>
              <a:ext uri="{FF2B5EF4-FFF2-40B4-BE49-F238E27FC236}">
                <a16:creationId xmlns:a16="http://schemas.microsoft.com/office/drawing/2014/main" id="{AA33BD14-A973-4D62-8722-25E4C6C6B4E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0640" y="2529569"/>
            <a:ext cx="2884763" cy="17152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Kết quả hình ảnh cho làm gốm">
            <a:extLst>
              <a:ext uri="{FF2B5EF4-FFF2-40B4-BE49-F238E27FC236}">
                <a16:creationId xmlns:a16="http://schemas.microsoft.com/office/drawing/2014/main" id="{3A62910B-53D1-498D-9163-4D27C2E58A7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404" y="2737491"/>
            <a:ext cx="2568140" cy="1117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12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20" grpId="0">
        <p:bldAsOne/>
      </p:bldGraphic>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48" name="Hình chữ nhật 47">
            <a:extLst>
              <a:ext uri="{FF2B5EF4-FFF2-40B4-BE49-F238E27FC236}">
                <a16:creationId xmlns:a16="http://schemas.microsoft.com/office/drawing/2014/main" id="{4AE8DAE7-6DFA-4DEC-A898-157F406EBEDA}"/>
              </a:ext>
            </a:extLst>
          </p:cNvPr>
          <p:cNvSpPr/>
          <p:nvPr/>
        </p:nvSpPr>
        <p:spPr>
          <a:xfrm>
            <a:off x="-442127" y="3707842"/>
            <a:ext cx="3201671" cy="143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8" name="Group 3">
            <a:extLst>
              <a:ext uri="{FF2B5EF4-FFF2-40B4-BE49-F238E27FC236}">
                <a16:creationId xmlns:a16="http://schemas.microsoft.com/office/drawing/2014/main" id="{507E206A-2864-49AF-A298-2818AE2092BC}"/>
              </a:ext>
            </a:extLst>
          </p:cNvPr>
          <p:cNvGrpSpPr/>
          <p:nvPr/>
        </p:nvGrpSpPr>
        <p:grpSpPr>
          <a:xfrm>
            <a:off x="0" y="-14508"/>
            <a:ext cx="2296538" cy="694691"/>
            <a:chOff x="1488" y="0"/>
            <a:chExt cx="2902148" cy="926254"/>
          </a:xfrm>
          <a:solidFill>
            <a:schemeClr val="accent6"/>
          </a:solidFill>
        </p:grpSpPr>
        <p:sp>
          <p:nvSpPr>
            <p:cNvPr id="29" name="Arrow: Pentagon 4">
              <a:extLst>
                <a:ext uri="{FF2B5EF4-FFF2-40B4-BE49-F238E27FC236}">
                  <a16:creationId xmlns:a16="http://schemas.microsoft.com/office/drawing/2014/main" id="{169E1192-A752-4280-ACFB-6375AAAE5770}"/>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30" name="Arrow: Pentagon 4">
              <a:extLst>
                <a:ext uri="{FF2B5EF4-FFF2-40B4-BE49-F238E27FC236}">
                  <a16:creationId xmlns:a16="http://schemas.microsoft.com/office/drawing/2014/main" id="{2A9CB21A-D781-408E-95A4-D97D056BDFEF}"/>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31" name="Group 6">
            <a:extLst>
              <a:ext uri="{FF2B5EF4-FFF2-40B4-BE49-F238E27FC236}">
                <a16:creationId xmlns:a16="http://schemas.microsoft.com/office/drawing/2014/main" id="{C9209BD9-8BE8-4D55-9142-41A824EE3B88}"/>
              </a:ext>
            </a:extLst>
          </p:cNvPr>
          <p:cNvGrpSpPr/>
          <p:nvPr/>
        </p:nvGrpSpPr>
        <p:grpSpPr>
          <a:xfrm>
            <a:off x="1952964" y="-22813"/>
            <a:ext cx="2425202" cy="763747"/>
            <a:chOff x="1912065" y="-30417"/>
            <a:chExt cx="2902148" cy="1018329"/>
          </a:xfrm>
        </p:grpSpPr>
        <p:sp>
          <p:nvSpPr>
            <p:cNvPr id="32" name="Arrow: Chevron 7">
              <a:extLst>
                <a:ext uri="{FF2B5EF4-FFF2-40B4-BE49-F238E27FC236}">
                  <a16:creationId xmlns:a16="http://schemas.microsoft.com/office/drawing/2014/main" id="{D9BBC04C-F059-4981-8184-C907696CD85E}"/>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3" name="Arrow: Chevron 6">
              <a:extLst>
                <a:ext uri="{FF2B5EF4-FFF2-40B4-BE49-F238E27FC236}">
                  <a16:creationId xmlns:a16="http://schemas.microsoft.com/office/drawing/2014/main" id="{7AF3FF6D-AF78-476A-816C-69A4235C910B}"/>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34" name="Group 9">
            <a:extLst>
              <a:ext uri="{FF2B5EF4-FFF2-40B4-BE49-F238E27FC236}">
                <a16:creationId xmlns:a16="http://schemas.microsoft.com/office/drawing/2014/main" id="{2A5911BB-970C-4398-B403-7216B323AB00}"/>
              </a:ext>
            </a:extLst>
          </p:cNvPr>
          <p:cNvGrpSpPr/>
          <p:nvPr/>
        </p:nvGrpSpPr>
        <p:grpSpPr>
          <a:xfrm>
            <a:off x="3987581" y="-32752"/>
            <a:ext cx="2930142" cy="694691"/>
            <a:chOff x="5067587" y="-3461717"/>
            <a:chExt cx="2902148" cy="926254"/>
          </a:xfrm>
          <a:solidFill>
            <a:schemeClr val="accent4"/>
          </a:solidFill>
        </p:grpSpPr>
        <p:sp>
          <p:nvSpPr>
            <p:cNvPr id="35" name="Arrow: Chevron 10">
              <a:extLst>
                <a:ext uri="{FF2B5EF4-FFF2-40B4-BE49-F238E27FC236}">
                  <a16:creationId xmlns:a16="http://schemas.microsoft.com/office/drawing/2014/main" id="{8D1053CE-4901-4A33-8956-0E11D90A5782}"/>
                </a:ext>
              </a:extLst>
            </p:cNvPr>
            <p:cNvSpPr/>
            <p:nvPr/>
          </p:nvSpPr>
          <p:spPr>
            <a:xfrm>
              <a:off x="5067587" y="-34617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6" name="Arrow: Chevron 8">
              <a:extLst>
                <a:ext uri="{FF2B5EF4-FFF2-40B4-BE49-F238E27FC236}">
                  <a16:creationId xmlns:a16="http://schemas.microsoft.com/office/drawing/2014/main" id="{F5073508-E0B8-4EF4-9C07-35959EA72C82}"/>
                </a:ext>
              </a:extLst>
            </p:cNvPr>
            <p:cNvSpPr txBox="1"/>
            <p:nvPr/>
          </p:nvSpPr>
          <p:spPr>
            <a:xfrm>
              <a:off x="5455830" y="-3461717"/>
              <a:ext cx="2281235" cy="9262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III. CÁC TÍNH CHẤT VẬT LÝ KHÁC</a:t>
              </a:r>
              <a:endParaRPr lang="en-US" sz="1725" kern="1200" dirty="0">
                <a:solidFill>
                  <a:schemeClr val="tx1"/>
                </a:solidFill>
              </a:endParaRPr>
            </a:p>
          </p:txBody>
        </p:sp>
      </p:grpSp>
      <p:grpSp>
        <p:nvGrpSpPr>
          <p:cNvPr id="37" name="Group 12">
            <a:extLst>
              <a:ext uri="{FF2B5EF4-FFF2-40B4-BE49-F238E27FC236}">
                <a16:creationId xmlns:a16="http://schemas.microsoft.com/office/drawing/2014/main" id="{1F4CC5E5-98DB-4F4D-B716-E394071D0A4D}"/>
              </a:ext>
            </a:extLst>
          </p:cNvPr>
          <p:cNvGrpSpPr/>
          <p:nvPr/>
        </p:nvGrpSpPr>
        <p:grpSpPr>
          <a:xfrm>
            <a:off x="6527139" y="-22813"/>
            <a:ext cx="2616862" cy="751205"/>
            <a:chOff x="6787002" y="-45625"/>
            <a:chExt cx="2902148" cy="1001606"/>
          </a:xfrm>
        </p:grpSpPr>
        <p:sp>
          <p:nvSpPr>
            <p:cNvPr id="38" name="Arrow: Chevron 13">
              <a:extLst>
                <a:ext uri="{FF2B5EF4-FFF2-40B4-BE49-F238E27FC236}">
                  <a16:creationId xmlns:a16="http://schemas.microsoft.com/office/drawing/2014/main" id="{DD1016D8-1363-46C0-A70D-AF76D011A5B5}"/>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9" name="Arrow: Chevron 10">
              <a:extLst>
                <a:ext uri="{FF2B5EF4-FFF2-40B4-BE49-F238E27FC236}">
                  <a16:creationId xmlns:a16="http://schemas.microsoft.com/office/drawing/2014/main" id="{5C3BF0EA-5C5F-42B9-84C8-6EFC57C01744}"/>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grpSp>
        <p:nvGrpSpPr>
          <p:cNvPr id="40" name="Nhóm 39">
            <a:extLst>
              <a:ext uri="{FF2B5EF4-FFF2-40B4-BE49-F238E27FC236}">
                <a16:creationId xmlns:a16="http://schemas.microsoft.com/office/drawing/2014/main" id="{03C3345F-8DDF-4810-8700-BD7A6957DAFD}"/>
              </a:ext>
            </a:extLst>
          </p:cNvPr>
          <p:cNvGrpSpPr/>
          <p:nvPr/>
        </p:nvGrpSpPr>
        <p:grpSpPr>
          <a:xfrm>
            <a:off x="165937" y="747991"/>
            <a:ext cx="2296538" cy="536802"/>
            <a:chOff x="1864518" y="2462813"/>
            <a:chExt cx="1757362" cy="1054419"/>
          </a:xfrm>
          <a:scene3d>
            <a:camera prst="orthographicFront"/>
            <a:lightRig rig="flat" dir="t"/>
          </a:scene3d>
        </p:grpSpPr>
        <p:sp>
          <p:nvSpPr>
            <p:cNvPr id="41" name="Hình chữ nhật 40">
              <a:extLst>
                <a:ext uri="{FF2B5EF4-FFF2-40B4-BE49-F238E27FC236}">
                  <a16:creationId xmlns:a16="http://schemas.microsoft.com/office/drawing/2014/main" id="{05A76F2D-C95C-4321-9D59-6CF5215E3FAE}"/>
                </a:ext>
              </a:extLst>
            </p:cNvPr>
            <p:cNvSpPr/>
            <p:nvPr/>
          </p:nvSpPr>
          <p:spPr>
            <a:xfrm>
              <a:off x="1864518" y="2462815"/>
              <a:ext cx="1757362" cy="1054417"/>
            </a:xfrm>
            <a:prstGeom prst="rect">
              <a:avLst/>
            </a:prstGeom>
            <a:sp3d prstMaterial="dkEdge">
              <a:bevelT w="8200" h="38100"/>
            </a:sp3d>
          </p:spPr>
          <p:style>
            <a:lnRef idx="0">
              <a:schemeClr val="lt1">
                <a:hueOff val="0"/>
                <a:satOff val="0"/>
                <a:lumOff val="0"/>
                <a:alphaOff val="0"/>
              </a:schemeClr>
            </a:lnRef>
            <a:fillRef idx="2">
              <a:schemeClr val="accent4">
                <a:hueOff val="9800891"/>
                <a:satOff val="-40777"/>
                <a:lumOff val="9608"/>
                <a:alphaOff val="0"/>
              </a:schemeClr>
            </a:fillRef>
            <a:effectRef idx="1">
              <a:schemeClr val="accent4">
                <a:hueOff val="9800891"/>
                <a:satOff val="-40777"/>
                <a:lumOff val="9608"/>
                <a:alphaOff val="0"/>
              </a:schemeClr>
            </a:effectRef>
            <a:fontRef idx="minor">
              <a:schemeClr val="dk1"/>
            </a:fontRef>
          </p:style>
        </p:sp>
        <p:sp>
          <p:nvSpPr>
            <p:cNvPr id="42" name="Hộp Văn bản 41">
              <a:extLst>
                <a:ext uri="{FF2B5EF4-FFF2-40B4-BE49-F238E27FC236}">
                  <a16:creationId xmlns:a16="http://schemas.microsoft.com/office/drawing/2014/main" id="{C68E24B6-CFD2-4344-8E36-F6FAE2323122}"/>
                </a:ext>
              </a:extLst>
            </p:cNvPr>
            <p:cNvSpPr txBox="1"/>
            <p:nvPr/>
          </p:nvSpPr>
          <p:spPr>
            <a:xfrm>
              <a:off x="1864518" y="2462813"/>
              <a:ext cx="1757362" cy="1054417"/>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vi-VN" sz="2300" kern="1200" dirty="0" err="1">
                  <a:latin typeface="+mj-lt"/>
                </a:rPr>
                <a:t>Sức</a:t>
              </a:r>
              <a:r>
                <a:rPr lang="vi-VN" sz="2300" kern="1200" dirty="0">
                  <a:latin typeface="+mj-lt"/>
                </a:rPr>
                <a:t> </a:t>
              </a:r>
              <a:r>
                <a:rPr lang="vi-VN" sz="2300" kern="1200" dirty="0" err="1">
                  <a:latin typeface="+mj-lt"/>
                </a:rPr>
                <a:t>cản</a:t>
              </a:r>
              <a:r>
                <a:rPr lang="vi-VN" sz="2300" kern="1200" dirty="0">
                  <a:latin typeface="+mj-lt"/>
                </a:rPr>
                <a:t> </a:t>
              </a:r>
              <a:r>
                <a:rPr lang="vi-VN" sz="2300" kern="1200" dirty="0" err="1">
                  <a:latin typeface="+mj-lt"/>
                </a:rPr>
                <a:t>của</a:t>
              </a:r>
              <a:r>
                <a:rPr lang="vi-VN" sz="2300" kern="1200" dirty="0">
                  <a:latin typeface="+mj-lt"/>
                </a:rPr>
                <a:t> </a:t>
              </a:r>
              <a:r>
                <a:rPr lang="vi-VN" sz="2300" kern="1200" dirty="0" err="1">
                  <a:latin typeface="+mj-lt"/>
                </a:rPr>
                <a:t>đất</a:t>
              </a:r>
              <a:endParaRPr lang="vi-VN" sz="2300" kern="1200" dirty="0">
                <a:latin typeface="+mj-lt"/>
              </a:endParaRPr>
            </a:p>
          </p:txBody>
        </p:sp>
      </p:grpSp>
      <p:sp>
        <p:nvSpPr>
          <p:cNvPr id="43" name="Hình chữ nhật 42">
            <a:extLst>
              <a:ext uri="{FF2B5EF4-FFF2-40B4-BE49-F238E27FC236}">
                <a16:creationId xmlns:a16="http://schemas.microsoft.com/office/drawing/2014/main" id="{614301BF-DCD5-4A7C-9CEA-E46391160156}"/>
              </a:ext>
            </a:extLst>
          </p:cNvPr>
          <p:cNvSpPr/>
          <p:nvPr/>
        </p:nvSpPr>
        <p:spPr>
          <a:xfrm>
            <a:off x="165936" y="1416833"/>
            <a:ext cx="4572000" cy="769441"/>
          </a:xfrm>
          <a:prstGeom prst="rect">
            <a:avLst/>
          </a:prstGeom>
        </p:spPr>
        <p:txBody>
          <a:bodyPr>
            <a:spAutoFit/>
          </a:bodyPr>
          <a:lstStyle/>
          <a:p>
            <a:r>
              <a:rPr lang="en-US" sz="2200" dirty="0" err="1">
                <a:latin typeface="Times New Roman" panose="02020603050405020304" pitchFamily="18" charset="0"/>
                <a:ea typeface="Arial" panose="020B0604020202020204" pitchFamily="34" charset="0"/>
                <a:cs typeface="Times New Roman" panose="02020603050405020304" pitchFamily="18" charset="0"/>
              </a:rPr>
              <a:t>Sức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cản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200" dirty="0">
                <a:latin typeface="Times New Roman" panose="02020603050405020304" pitchFamily="18" charset="0"/>
                <a:ea typeface="Arial" panose="020B0604020202020204" pitchFamily="34" charset="0"/>
                <a:cs typeface="Times New Roman" panose="02020603050405020304" pitchFamily="18" charset="0"/>
              </a:rPr>
              <a:t> đất </a:t>
            </a:r>
            <a:r>
              <a:rPr lang="en-US" sz="2200" dirty="0" err="1">
                <a:latin typeface="Times New Roman" panose="02020603050405020304" pitchFamily="18" charset="0"/>
                <a:ea typeface="Arial" panose="020B0604020202020204" pitchFamily="34" charset="0"/>
                <a:cs typeface="Times New Roman" panose="02020603050405020304" pitchFamily="18" charset="0"/>
              </a:rPr>
              <a:t>là</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khả</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năng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chống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lại</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các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vật</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tác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động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vào</a:t>
            </a:r>
            <a:r>
              <a:rPr lang="en-US" sz="2200" dirty="0">
                <a:latin typeface="Times New Roman" panose="02020603050405020304" pitchFamily="18" charset="0"/>
                <a:ea typeface="Arial" panose="020B0604020202020204" pitchFamily="34" charset="0"/>
                <a:cs typeface="Times New Roman" panose="02020603050405020304" pitchFamily="18" charset="0"/>
              </a:rPr>
              <a:t> đất</a:t>
            </a:r>
            <a:endParaRPr lang="vi-VN" sz="2200" dirty="0">
              <a:latin typeface="Times New Roman" panose="02020603050405020304" pitchFamily="18" charset="0"/>
              <a:cs typeface="Times New Roman" panose="02020603050405020304" pitchFamily="18" charset="0"/>
            </a:endParaRPr>
          </a:p>
        </p:txBody>
      </p:sp>
      <p:sp>
        <p:nvSpPr>
          <p:cNvPr id="44" name="Hình chữ nhật 43">
            <a:extLst>
              <a:ext uri="{FF2B5EF4-FFF2-40B4-BE49-F238E27FC236}">
                <a16:creationId xmlns:a16="http://schemas.microsoft.com/office/drawing/2014/main" id="{F9E0BE88-B588-49EB-8880-3D7669C8FFEC}"/>
              </a:ext>
            </a:extLst>
          </p:cNvPr>
          <p:cNvSpPr/>
          <p:nvPr/>
        </p:nvSpPr>
        <p:spPr>
          <a:xfrm>
            <a:off x="107759" y="2446154"/>
            <a:ext cx="4297734" cy="1435658"/>
          </a:xfrm>
          <a:prstGeom prst="rect">
            <a:avLst/>
          </a:prstGeom>
        </p:spPr>
        <p:txBody>
          <a:bodyPr wrap="square">
            <a:spAutoFit/>
          </a:bodyPr>
          <a:lstStyle/>
          <a:p>
            <a:r>
              <a:rPr lang="en-US" sz="2200" dirty="0" err="1">
                <a:latin typeface="Times New Roman" panose="02020603050405020304" pitchFamily="18" charset="0"/>
                <a:ea typeface="Arial" panose="020B0604020202020204" pitchFamily="34" charset="0"/>
                <a:cs typeface="Times New Roman" panose="02020603050405020304" pitchFamily="18" charset="0"/>
              </a:rPr>
              <a:t>Nguyên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nhân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gây</a:t>
            </a:r>
            <a:r>
              <a:rPr lang="en-US" sz="2200" dirty="0">
                <a:latin typeface="Times New Roman" panose="02020603050405020304" pitchFamily="18" charset="0"/>
                <a:ea typeface="Arial" panose="020B0604020202020204" pitchFamily="34" charset="0"/>
                <a:cs typeface="Times New Roman" panose="02020603050405020304" pitchFamily="18" charset="0"/>
              </a:rPr>
              <a:t> ra </a:t>
            </a:r>
            <a:r>
              <a:rPr lang="en-US" sz="2200" dirty="0" err="1">
                <a:latin typeface="Times New Roman" panose="02020603050405020304" pitchFamily="18" charset="0"/>
                <a:ea typeface="Arial" panose="020B0604020202020204" pitchFamily="34" charset="0"/>
                <a:cs typeface="Times New Roman" panose="02020603050405020304" pitchFamily="18" charset="0"/>
              </a:rPr>
              <a:t>sức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cản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là</a:t>
            </a:r>
            <a:r>
              <a:rPr lang="en-US" sz="2200" dirty="0">
                <a:latin typeface="Times New Roman" panose="02020603050405020304" pitchFamily="18" charset="0"/>
                <a:ea typeface="Arial" panose="020B0604020202020204" pitchFamily="34" charset="0"/>
                <a:cs typeface="Times New Roman" panose="02020603050405020304" pitchFamily="18" charset="0"/>
              </a:rPr>
              <a:t> do </a:t>
            </a:r>
            <a:r>
              <a:rPr lang="en-US" sz="2200" dirty="0" err="1">
                <a:latin typeface="Times New Roman" panose="02020603050405020304" pitchFamily="18" charset="0"/>
                <a:ea typeface="Arial" panose="020B0604020202020204" pitchFamily="34" charset="0"/>
                <a:cs typeface="Times New Roman" panose="02020603050405020304" pitchFamily="18" charset="0"/>
              </a:rPr>
              <a:t>tổng</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hợp</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lực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liên</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kết</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lực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dính</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lực</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dẻo</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lực</a:t>
            </a:r>
            <a:r>
              <a:rPr lang="en-US" sz="2200" dirty="0">
                <a:latin typeface="Times New Roman" panose="02020603050405020304" pitchFamily="18" charset="0"/>
                <a:ea typeface="Arial" panose="020B0604020202020204" pitchFamily="34" charset="0"/>
                <a:cs typeface="Times New Roman" panose="02020603050405020304" pitchFamily="18" charset="0"/>
              </a:rPr>
              <a:t> ma </a:t>
            </a:r>
            <a:r>
              <a:rPr lang="en-US" sz="2200" dirty="0" err="1">
                <a:latin typeface="Times New Roman" panose="02020603050405020304" pitchFamily="18" charset="0"/>
                <a:ea typeface="Arial" panose="020B0604020202020204" pitchFamily="34" charset="0"/>
                <a:cs typeface="Times New Roman" panose="02020603050405020304" pitchFamily="18" charset="0"/>
              </a:rPr>
              <a:t>sát</a:t>
            </a:r>
            <a:r>
              <a:rPr lang="en-US" sz="2200" dirty="0">
                <a:latin typeface="Times New Roman" panose="02020603050405020304" pitchFamily="18" charset="0"/>
                <a:ea typeface="Arial" panose="020B0604020202020204" pitchFamily="34" charset="0"/>
                <a:cs typeface="Times New Roman" panose="02020603050405020304" pitchFamily="18" charset="0"/>
              </a:rPr>
              <a:t> </a:t>
            </a:r>
            <a:r>
              <a:rPr lang="en-US" sz="2200" dirty="0" err="1">
                <a:latin typeface="Times New Roman" panose="02020603050405020304" pitchFamily="18" charset="0"/>
                <a:ea typeface="Arial" panose="020B0604020202020204" pitchFamily="34" charset="0"/>
                <a:cs typeface="Times New Roman" panose="02020603050405020304" pitchFamily="18" charset="0"/>
              </a:rPr>
              <a:t>của</a:t>
            </a:r>
            <a:r>
              <a:rPr lang="en-US" sz="2200" dirty="0">
                <a:latin typeface="Times New Roman" panose="02020603050405020304" pitchFamily="18" charset="0"/>
                <a:ea typeface="Arial" panose="020B0604020202020204" pitchFamily="34" charset="0"/>
                <a:cs typeface="Times New Roman" panose="02020603050405020304" pitchFamily="18" charset="0"/>
              </a:rPr>
              <a:t> đất.</a:t>
            </a:r>
            <a:endParaRPr lang="vi-VN" sz="2200" dirty="0">
              <a:latin typeface="Times New Roman" panose="02020603050405020304" pitchFamily="18" charset="0"/>
              <a:ea typeface="Arial" panose="020B0604020202020204" pitchFamily="34" charset="0"/>
              <a:cs typeface="Times New Roman" panose="02020603050405020304" pitchFamily="18" charset="0"/>
            </a:endParaRPr>
          </a:p>
          <a:p>
            <a:endParaRPr lang="vi-VN" sz="2200" dirty="0">
              <a:latin typeface="Times New Roman" panose="02020603050405020304" pitchFamily="18" charset="0"/>
              <a:cs typeface="Times New Roman" panose="02020603050405020304" pitchFamily="18" charset="0"/>
            </a:endParaRPr>
          </a:p>
        </p:txBody>
      </p:sp>
      <p:graphicFrame>
        <p:nvGraphicFramePr>
          <p:cNvPr id="45" name="Sơ đồ 44">
            <a:extLst>
              <a:ext uri="{FF2B5EF4-FFF2-40B4-BE49-F238E27FC236}">
                <a16:creationId xmlns:a16="http://schemas.microsoft.com/office/drawing/2014/main" id="{78439113-CE2D-4011-AC6F-FCDC1599461E}"/>
              </a:ext>
            </a:extLst>
          </p:cNvPr>
          <p:cNvGraphicFramePr/>
          <p:nvPr>
            <p:extLst>
              <p:ext uri="{D42A27DB-BD31-4B8C-83A1-F6EECF244321}">
                <p14:modId xmlns:p14="http://schemas.microsoft.com/office/powerpoint/2010/main" val="777912660"/>
              </p:ext>
            </p:extLst>
          </p:nvPr>
        </p:nvGraphicFramePr>
        <p:xfrm>
          <a:off x="6004028" y="3001641"/>
          <a:ext cx="2791412" cy="19361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6" name="Bảng 22">
            <a:extLst>
              <a:ext uri="{FF2B5EF4-FFF2-40B4-BE49-F238E27FC236}">
                <a16:creationId xmlns:a16="http://schemas.microsoft.com/office/drawing/2014/main" id="{EA6F83DF-E8E4-42CC-B4BF-8BCC4A37E41E}"/>
              </a:ext>
            </a:extLst>
          </p:cNvPr>
          <p:cNvGraphicFramePr>
            <a:graphicFrameLocks noGrp="1"/>
          </p:cNvGraphicFramePr>
          <p:nvPr>
            <p:extLst>
              <p:ext uri="{D42A27DB-BD31-4B8C-83A1-F6EECF244321}">
                <p14:modId xmlns:p14="http://schemas.microsoft.com/office/powerpoint/2010/main" val="3677692346"/>
              </p:ext>
            </p:extLst>
          </p:nvPr>
        </p:nvGraphicFramePr>
        <p:xfrm>
          <a:off x="4814258" y="930307"/>
          <a:ext cx="4096901" cy="2026920"/>
        </p:xfrm>
        <a:graphic>
          <a:graphicData uri="http://schemas.openxmlformats.org/drawingml/2006/table">
            <a:tbl>
              <a:tblPr firstRow="1" bandRow="1">
                <a:tableStyleId>{7DF18680-E054-41AD-8BC1-D1AEF772440D}</a:tableStyleId>
              </a:tblPr>
              <a:tblGrid>
                <a:gridCol w="664524">
                  <a:extLst>
                    <a:ext uri="{9D8B030D-6E8A-4147-A177-3AD203B41FA5}">
                      <a16:colId xmlns:a16="http://schemas.microsoft.com/office/drawing/2014/main" val="1357501219"/>
                    </a:ext>
                  </a:extLst>
                </a:gridCol>
                <a:gridCol w="716769">
                  <a:extLst>
                    <a:ext uri="{9D8B030D-6E8A-4147-A177-3AD203B41FA5}">
                      <a16:colId xmlns:a16="http://schemas.microsoft.com/office/drawing/2014/main" val="32073708"/>
                    </a:ext>
                  </a:extLst>
                </a:gridCol>
                <a:gridCol w="649572">
                  <a:extLst>
                    <a:ext uri="{9D8B030D-6E8A-4147-A177-3AD203B41FA5}">
                      <a16:colId xmlns:a16="http://schemas.microsoft.com/office/drawing/2014/main" val="2410811851"/>
                    </a:ext>
                  </a:extLst>
                </a:gridCol>
                <a:gridCol w="716769">
                  <a:extLst>
                    <a:ext uri="{9D8B030D-6E8A-4147-A177-3AD203B41FA5}">
                      <a16:colId xmlns:a16="http://schemas.microsoft.com/office/drawing/2014/main" val="1146918667"/>
                    </a:ext>
                  </a:extLst>
                </a:gridCol>
                <a:gridCol w="1349267">
                  <a:extLst>
                    <a:ext uri="{9D8B030D-6E8A-4147-A177-3AD203B41FA5}">
                      <a16:colId xmlns:a16="http://schemas.microsoft.com/office/drawing/2014/main" val="367050069"/>
                    </a:ext>
                  </a:extLst>
                </a:gridCol>
              </a:tblGrid>
              <a:tr h="332243">
                <a:tc gridSpan="4">
                  <a:txBody>
                    <a:bodyPr/>
                    <a:lstStyle/>
                    <a:p>
                      <a:r>
                        <a:rPr lang="en-US" sz="1800" dirty="0" err="1">
                          <a:latin typeface="Times New Roman" panose="02020603050405020304" pitchFamily="18" charset="0"/>
                          <a:cs typeface="Times New Roman" panose="02020603050405020304" pitchFamily="18" charset="0"/>
                        </a:rPr>
                        <a:t>Sức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cản</a:t>
                      </a:r>
                      <a:r>
                        <a:rPr lang="en-US" sz="1800" dirty="0">
                          <a:latin typeface="Times New Roman" panose="02020603050405020304" pitchFamily="18" charset="0"/>
                          <a:cs typeface="Times New Roman" panose="02020603050405020304" pitchFamily="18" charset="0"/>
                        </a:rPr>
                        <a:t> ở </a:t>
                      </a:r>
                      <a:r>
                        <a:rPr lang="en-US" sz="1800" dirty="0" err="1">
                          <a:latin typeface="Times New Roman" panose="02020603050405020304" pitchFamily="18" charset="0"/>
                          <a:cs typeface="Times New Roman" panose="02020603050405020304" pitchFamily="18" charset="0"/>
                        </a:rPr>
                        <a:t>các</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độ</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ẩm</a:t>
                      </a:r>
                      <a:r>
                        <a:rPr lang="en-US" sz="1800" dirty="0">
                          <a:latin typeface="Times New Roman" panose="02020603050405020304" pitchFamily="18" charset="0"/>
                          <a:cs typeface="Times New Roman" panose="02020603050405020304" pitchFamily="18" charset="0"/>
                        </a:rPr>
                        <a:t> </a:t>
                      </a:r>
                      <a:endParaRPr lang="vi-VN" sz="1800" dirty="0">
                        <a:latin typeface="Times New Roman" panose="02020603050405020304" pitchFamily="18" charset="0"/>
                        <a:cs typeface="Times New Roman" panose="02020603050405020304" pitchFamily="18" charset="0"/>
                      </a:endParaRPr>
                    </a:p>
                  </a:txBody>
                  <a:tcPr marL="68580" marR="68580" marT="34290" marB="34290"/>
                </a:tc>
                <a:tc hMerge="1">
                  <a:txBody>
                    <a:bodyPr/>
                    <a:lstStyle/>
                    <a:p>
                      <a:endParaRPr lang="vi-VN" sz="1800" dirty="0">
                        <a:latin typeface="Times New Roman" panose="02020603050405020304" pitchFamily="18" charset="0"/>
                        <a:cs typeface="Times New Roman" panose="02020603050405020304" pitchFamily="18" charset="0"/>
                      </a:endParaRPr>
                    </a:p>
                  </a:txBody>
                  <a:tcPr marL="68580" marR="68580" marT="34290" marB="34290"/>
                </a:tc>
                <a:tc hMerge="1">
                  <a:txBody>
                    <a:bodyPr/>
                    <a:lstStyle/>
                    <a:p>
                      <a:endParaRPr lang="vi-VN" sz="1800" dirty="0">
                        <a:latin typeface="Times New Roman" panose="02020603050405020304" pitchFamily="18" charset="0"/>
                        <a:cs typeface="Times New Roman" panose="02020603050405020304" pitchFamily="18" charset="0"/>
                      </a:endParaRPr>
                    </a:p>
                  </a:txBody>
                  <a:tcPr marL="68580" marR="68580" marT="34290" marB="34290"/>
                </a:tc>
                <a:tc hMerge="1">
                  <a:txBody>
                    <a:bodyPr/>
                    <a:lstStyle/>
                    <a:p>
                      <a:endParaRPr lang="vi-VN" sz="1800" dirty="0">
                        <a:latin typeface="Times New Roman" panose="02020603050405020304" pitchFamily="18" charset="0"/>
                        <a:cs typeface="Times New Roman" panose="02020603050405020304" pitchFamily="18" charset="0"/>
                      </a:endParaRPr>
                    </a:p>
                  </a:txBody>
                  <a:tcPr marL="68580" marR="68580" marT="34290" marB="34290"/>
                </a:tc>
                <a:tc rowSpan="2">
                  <a:txBody>
                    <a:bodyPr/>
                    <a:lstStyle/>
                    <a:p>
                      <a:r>
                        <a:rPr lang="en-US" sz="1800" dirty="0" err="1">
                          <a:latin typeface="Times New Roman" panose="02020603050405020304" pitchFamily="18" charset="0"/>
                          <a:cs typeface="Times New Roman" panose="02020603050405020304" pitchFamily="18" charset="0"/>
                        </a:rPr>
                        <a:t>Loại</a:t>
                      </a:r>
                      <a:r>
                        <a:rPr lang="en-US" sz="1800" dirty="0">
                          <a:latin typeface="Times New Roman" panose="02020603050405020304" pitchFamily="18" charset="0"/>
                          <a:cs typeface="Times New Roman" panose="02020603050405020304" pitchFamily="18" charset="0"/>
                        </a:rPr>
                        <a:t> đất</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485556565"/>
                  </a:ext>
                </a:extLst>
              </a:tr>
              <a:tr h="302711">
                <a:tc>
                  <a:txBody>
                    <a:bodyPr/>
                    <a:lstStyle/>
                    <a:p>
                      <a:r>
                        <a:rPr lang="en-US" sz="1600" dirty="0">
                          <a:latin typeface="Times New Roman" panose="02020603050405020304" pitchFamily="18" charset="0"/>
                          <a:cs typeface="Times New Roman" panose="02020603050405020304" pitchFamily="18" charset="0"/>
                        </a:rPr>
                        <a:t>&lt;15</a:t>
                      </a:r>
                      <a:endParaRPr lang="vi-VN" sz="16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600" dirty="0">
                          <a:latin typeface="Times New Roman" panose="02020603050405020304" pitchFamily="18" charset="0"/>
                          <a:cs typeface="Times New Roman" panose="02020603050405020304" pitchFamily="18" charset="0"/>
                        </a:rPr>
                        <a:t>20-25</a:t>
                      </a:r>
                      <a:endParaRPr lang="vi-VN" sz="16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600" dirty="0">
                          <a:latin typeface="Times New Roman" panose="02020603050405020304" pitchFamily="18" charset="0"/>
                          <a:cs typeface="Times New Roman" panose="02020603050405020304" pitchFamily="18" charset="0"/>
                        </a:rPr>
                        <a:t>40-45</a:t>
                      </a:r>
                      <a:endParaRPr lang="vi-VN" sz="16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600" dirty="0">
                          <a:latin typeface="Times New Roman" panose="02020603050405020304" pitchFamily="18" charset="0"/>
                          <a:cs typeface="Times New Roman" panose="02020603050405020304" pitchFamily="18" charset="0"/>
                        </a:rPr>
                        <a:t>55-60</a:t>
                      </a:r>
                      <a:endParaRPr lang="vi-VN" sz="1600" dirty="0">
                        <a:latin typeface="Times New Roman" panose="02020603050405020304" pitchFamily="18" charset="0"/>
                        <a:cs typeface="Times New Roman" panose="02020603050405020304" pitchFamily="18" charset="0"/>
                      </a:endParaRPr>
                    </a:p>
                  </a:txBody>
                  <a:tcPr marL="68580" marR="68580" marT="34290" marB="34290"/>
                </a:tc>
                <a:tc vMerge="1">
                  <a:txBody>
                    <a:bodyPr/>
                    <a:lstStyle/>
                    <a:p>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3047481"/>
                  </a:ext>
                </a:extLst>
              </a:tr>
              <a:tr h="332243">
                <a:tc>
                  <a:txBody>
                    <a:bodyPr/>
                    <a:lstStyle/>
                    <a:p>
                      <a:r>
                        <a:rPr lang="en-US" sz="1800" dirty="0">
                          <a:latin typeface="Times New Roman" panose="02020603050405020304" pitchFamily="18" charset="0"/>
                          <a:cs typeface="Times New Roman" panose="02020603050405020304" pitchFamily="18" charset="0"/>
                        </a:rPr>
                        <a:t>0,72</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0,46</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0,65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0,34</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cát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pha</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85619877"/>
                  </a:ext>
                </a:extLst>
              </a:tr>
              <a:tr h="332243">
                <a:tc>
                  <a:txBody>
                    <a:bodyPr/>
                    <a:lstStyle/>
                    <a:p>
                      <a:r>
                        <a:rPr lang="en-US" sz="1800" dirty="0">
                          <a:latin typeface="Times New Roman" panose="02020603050405020304" pitchFamily="18" charset="0"/>
                          <a:cs typeface="Times New Roman" panose="02020603050405020304" pitchFamily="18" charset="0"/>
                        </a:rPr>
                        <a:t>0,84</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0,50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0,75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0,36</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nhẹ</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811788549"/>
                  </a:ext>
                </a:extLst>
              </a:tr>
              <a:tr h="332243">
                <a:tc>
                  <a:txBody>
                    <a:bodyPr/>
                    <a:lstStyle/>
                    <a:p>
                      <a:r>
                        <a:rPr lang="en-US" sz="1800" dirty="0">
                          <a:latin typeface="Times New Roman" panose="02020603050405020304" pitchFamily="18" charset="0"/>
                          <a:cs typeface="Times New Roman" panose="02020603050405020304" pitchFamily="18" charset="0"/>
                        </a:rPr>
                        <a:t>0,91</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0,55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0,80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0,38</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TB</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2968137161"/>
                  </a:ext>
                </a:extLst>
              </a:tr>
              <a:tr h="332243">
                <a:tc>
                  <a:txBody>
                    <a:bodyPr/>
                    <a:lstStyle/>
                    <a:p>
                      <a:r>
                        <a:rPr lang="en-US" sz="1800" dirty="0">
                          <a:latin typeface="Times New Roman" panose="02020603050405020304" pitchFamily="18" charset="0"/>
                          <a:cs typeface="Times New Roman" panose="02020603050405020304" pitchFamily="18" charset="0"/>
                        </a:rPr>
                        <a:t>1,50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0,70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1,00</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0,45</a:t>
                      </a:r>
                      <a:endParaRPr lang="vi-VN" sz="18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1800" dirty="0">
                          <a:latin typeface="Times New Roman" panose="02020603050405020304" pitchFamily="18" charset="0"/>
                          <a:cs typeface="Times New Roman" panose="02020603050405020304" pitchFamily="18" charset="0"/>
                        </a:rPr>
                        <a:t>Đất </a:t>
                      </a:r>
                      <a:r>
                        <a:rPr lang="en-US" sz="1800" dirty="0" err="1">
                          <a:latin typeface="Times New Roman" panose="02020603050405020304" pitchFamily="18" charset="0"/>
                          <a:cs typeface="Times New Roman" panose="02020603050405020304" pitchFamily="18" charset="0"/>
                        </a:rPr>
                        <a:t>thịt</a:t>
                      </a:r>
                      <a:r>
                        <a:rPr lang="en-US" sz="1800" dirty="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nặng</a:t>
                      </a:r>
                      <a:endParaRPr lang="vi-VN" sz="18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a16="http://schemas.microsoft.com/office/drawing/2014/main" val="3186454391"/>
                  </a:ext>
                </a:extLst>
              </a:tr>
            </a:tbl>
          </a:graphicData>
        </a:graphic>
      </p:graphicFrame>
      <p:sp>
        <p:nvSpPr>
          <p:cNvPr id="47" name="Hình chữ nhật 46">
            <a:extLst>
              <a:ext uri="{FF2B5EF4-FFF2-40B4-BE49-F238E27FC236}">
                <a16:creationId xmlns:a16="http://schemas.microsoft.com/office/drawing/2014/main" id="{4D4290EC-F445-4B66-A7E4-292E8A79D4DC}"/>
              </a:ext>
            </a:extLst>
          </p:cNvPr>
          <p:cNvSpPr/>
          <p:nvPr/>
        </p:nvSpPr>
        <p:spPr>
          <a:xfrm>
            <a:off x="110927" y="3711841"/>
            <a:ext cx="5285038" cy="769441"/>
          </a:xfrm>
          <a:prstGeom prst="rect">
            <a:avLst/>
          </a:prstGeom>
        </p:spPr>
        <p:txBody>
          <a:bodyPr wrap="square">
            <a:spAutoFit/>
          </a:bodyPr>
          <a:lstStyle/>
          <a:p>
            <a:r>
              <a:rPr lang="vi-VN" sz="2200" dirty="0">
                <a:latin typeface="Times New Roman" panose="02020603050405020304" pitchFamily="18" charset="0"/>
                <a:cs typeface="Times New Roman" panose="02020603050405020304" pitchFamily="18" charset="0"/>
              </a:rPr>
              <a:t>Ý </a:t>
            </a:r>
            <a:r>
              <a:rPr lang="vi-VN" sz="2200" dirty="0" err="1">
                <a:latin typeface="Times New Roman" panose="02020603050405020304" pitchFamily="18" charset="0"/>
                <a:cs typeface="Times New Roman" panose="02020603050405020304" pitchFamily="18" charset="0"/>
              </a:rPr>
              <a:t>nghĩa</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thực</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tiễn</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Nhận</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định</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mức</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làm</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đất</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khó</a:t>
            </a:r>
            <a:r>
              <a:rPr lang="vi-VN" sz="2200" dirty="0">
                <a:latin typeface="Times New Roman" panose="02020603050405020304" pitchFamily="18" charset="0"/>
                <a:cs typeface="Times New Roman" panose="02020603050405020304" pitchFamily="18" charset="0"/>
              </a:rPr>
              <a:t> hay </a:t>
            </a:r>
            <a:r>
              <a:rPr lang="vi-VN" sz="2200" dirty="0" err="1">
                <a:latin typeface="Times New Roman" panose="02020603050405020304" pitchFamily="18" charset="0"/>
                <a:cs typeface="Times New Roman" panose="02020603050405020304" pitchFamily="18" charset="0"/>
              </a:rPr>
              <a:t>dễ</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lựa</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chọn</a:t>
            </a:r>
            <a:r>
              <a:rPr lang="vi-VN" sz="2200" dirty="0">
                <a:latin typeface="Times New Roman" panose="02020603050405020304" pitchFamily="18" charset="0"/>
                <a:cs typeface="Times New Roman" panose="02020603050405020304" pitchFamily="18" charset="0"/>
              </a:rPr>
              <a:t> công </a:t>
            </a:r>
            <a:r>
              <a:rPr lang="vi-VN" sz="2200" dirty="0" err="1">
                <a:latin typeface="Times New Roman" panose="02020603050405020304" pitchFamily="18" charset="0"/>
                <a:cs typeface="Times New Roman" panose="02020603050405020304" pitchFamily="18" charset="0"/>
              </a:rPr>
              <a:t>cụ</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phù</a:t>
            </a:r>
            <a:r>
              <a:rPr lang="vi-VN" sz="2200" dirty="0">
                <a:latin typeface="Times New Roman" panose="02020603050405020304" pitchFamily="18" charset="0"/>
                <a:cs typeface="Times New Roman" panose="02020603050405020304" pitchFamily="18" charset="0"/>
              </a:rPr>
              <a:t> </a:t>
            </a:r>
            <a:r>
              <a:rPr lang="vi-VN" sz="2200" dirty="0" err="1">
                <a:latin typeface="Times New Roman" panose="02020603050405020304" pitchFamily="18" charset="0"/>
                <a:cs typeface="Times New Roman" panose="02020603050405020304" pitchFamily="18" charset="0"/>
              </a:rPr>
              <a:t>hợp</a:t>
            </a:r>
            <a:r>
              <a:rPr lang="vi-VN" sz="2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7295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Graphic spid="45" grpId="0">
        <p:bldAsOne/>
      </p:bldGraphic>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grpSp>
        <p:nvGrpSpPr>
          <p:cNvPr id="5" name="Group 4">
            <a:extLst>
              <a:ext uri="{FF2B5EF4-FFF2-40B4-BE49-F238E27FC236}">
                <a16:creationId xmlns:a16="http://schemas.microsoft.com/office/drawing/2014/main" id="{99B397F6-2FD9-4CEB-96E9-149AA595A9F1}"/>
              </a:ext>
            </a:extLst>
          </p:cNvPr>
          <p:cNvGrpSpPr/>
          <p:nvPr/>
        </p:nvGrpSpPr>
        <p:grpSpPr>
          <a:xfrm>
            <a:off x="0" y="-17742"/>
            <a:ext cx="2296538" cy="694691"/>
            <a:chOff x="1488" y="0"/>
            <a:chExt cx="2902148" cy="926254"/>
          </a:xfrm>
        </p:grpSpPr>
        <p:sp>
          <p:nvSpPr>
            <p:cNvPr id="6" name="Arrow: Pentagon 5">
              <a:extLst>
                <a:ext uri="{FF2B5EF4-FFF2-40B4-BE49-F238E27FC236}">
                  <a16:creationId xmlns:a16="http://schemas.microsoft.com/office/drawing/2014/main" id="{FCDCF8D3-3477-4629-BC4C-894C3AA670EE}"/>
                </a:ext>
              </a:extLst>
            </p:cNvPr>
            <p:cNvSpPr/>
            <p:nvPr/>
          </p:nvSpPr>
          <p:spPr>
            <a:xfrm>
              <a:off x="1488" y="0"/>
              <a:ext cx="2902148" cy="926254"/>
            </a:xfrm>
            <a:prstGeom prst="homePlate">
              <a:avLst/>
            </a:prstGeom>
            <a:solidFill>
              <a:schemeClr val="accent6"/>
            </a:solidFill>
          </p:spPr>
          <p:style>
            <a:lnRef idx="1">
              <a:schemeClr val="accent4"/>
            </a:lnRef>
            <a:fillRef idx="2">
              <a:schemeClr val="accent4"/>
            </a:fillRef>
            <a:effectRef idx="1">
              <a:schemeClr val="accent4"/>
            </a:effectRef>
            <a:fontRef idx="minor">
              <a:schemeClr val="dk1"/>
            </a:fontRef>
          </p:style>
          <p:txBody>
            <a:bodyPr/>
            <a:lstStyle/>
            <a:p>
              <a:endParaRPr lang="en-US" sz="1050" dirty="0"/>
            </a:p>
          </p:txBody>
        </p:sp>
        <p:sp>
          <p:nvSpPr>
            <p:cNvPr id="7" name="Arrow: Pentagon 4">
              <a:extLst>
                <a:ext uri="{FF2B5EF4-FFF2-40B4-BE49-F238E27FC236}">
                  <a16:creationId xmlns:a16="http://schemas.microsoft.com/office/drawing/2014/main" id="{1A140D3F-E0FE-4D44-AE5C-8048485AD09D}"/>
                </a:ext>
              </a:extLst>
            </p:cNvPr>
            <p:cNvSpPr txBox="1"/>
            <p:nvPr/>
          </p:nvSpPr>
          <p:spPr>
            <a:xfrm>
              <a:off x="1488" y="0"/>
              <a:ext cx="2670585" cy="926254"/>
            </a:xfrm>
            <a:prstGeom prst="rect">
              <a:avLst/>
            </a:prstGeom>
            <a:solidFill>
              <a:schemeClr val="accent6"/>
            </a:solid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solidFill>
                    <a:schemeClr val="bg1"/>
                  </a:solidFill>
                </a:rPr>
                <a:t>I. THÀNH PHẦN CƠ GIỚI</a:t>
              </a:r>
              <a:endParaRPr lang="en-US" sz="1800" kern="1200" dirty="0">
                <a:solidFill>
                  <a:schemeClr val="bg1"/>
                </a:solidFill>
              </a:endParaRPr>
            </a:p>
          </p:txBody>
        </p:sp>
      </p:grpSp>
      <p:grpSp>
        <p:nvGrpSpPr>
          <p:cNvPr id="8" name="Group 7">
            <a:extLst>
              <a:ext uri="{FF2B5EF4-FFF2-40B4-BE49-F238E27FC236}">
                <a16:creationId xmlns:a16="http://schemas.microsoft.com/office/drawing/2014/main" id="{69AFC1A1-3EFB-499C-85FE-FF9EB7F497AD}"/>
              </a:ext>
            </a:extLst>
          </p:cNvPr>
          <p:cNvGrpSpPr/>
          <p:nvPr/>
        </p:nvGrpSpPr>
        <p:grpSpPr>
          <a:xfrm>
            <a:off x="1952964" y="-26047"/>
            <a:ext cx="2425202" cy="694691"/>
            <a:chOff x="1912065" y="-30417"/>
            <a:chExt cx="2902148" cy="926254"/>
          </a:xfrm>
          <a:solidFill>
            <a:schemeClr val="accent6"/>
          </a:solidFill>
        </p:grpSpPr>
        <p:sp>
          <p:nvSpPr>
            <p:cNvPr id="9" name="Arrow: Chevron 8">
              <a:extLst>
                <a:ext uri="{FF2B5EF4-FFF2-40B4-BE49-F238E27FC236}">
                  <a16:creationId xmlns:a16="http://schemas.microsoft.com/office/drawing/2014/main" id="{B789A517-E40C-40E7-8BA2-5D7BB0CA5EF5}"/>
                </a:ext>
              </a:extLst>
            </p:cNvPr>
            <p:cNvSpPr/>
            <p:nvPr/>
          </p:nvSpPr>
          <p:spPr>
            <a:xfrm>
              <a:off x="1912065" y="-30417"/>
              <a:ext cx="2902148" cy="926254"/>
            </a:xfrm>
            <a:prstGeom prst="chevron">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0" name="Arrow: Chevron 6">
              <a:extLst>
                <a:ext uri="{FF2B5EF4-FFF2-40B4-BE49-F238E27FC236}">
                  <a16:creationId xmlns:a16="http://schemas.microsoft.com/office/drawing/2014/main" id="{332CB6CC-DD00-4728-ACC7-F5CEB0F404CA}"/>
                </a:ext>
              </a:extLst>
            </p:cNvPr>
            <p:cNvSpPr txBox="1"/>
            <p:nvPr/>
          </p:nvSpPr>
          <p:spPr>
            <a:xfrm>
              <a:off x="2323207" y="140817"/>
              <a:ext cx="1908167" cy="70894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solidFill>
                    <a:schemeClr val="bg1"/>
                  </a:solidFill>
                </a:rPr>
                <a:t>II</a:t>
              </a:r>
              <a:r>
                <a:rPr lang="en-US" sz="2025" kern="1200" dirty="0">
                  <a:solidFill>
                    <a:schemeClr val="bg1"/>
                  </a:solidFill>
                </a:rPr>
                <a:t>. </a:t>
              </a:r>
              <a:r>
                <a:rPr lang="vi-VN" sz="2025" kern="1200" dirty="0">
                  <a:solidFill>
                    <a:schemeClr val="bg1"/>
                  </a:solidFill>
                </a:rPr>
                <a:t>KẾT CẤU ĐẤT</a:t>
              </a:r>
              <a:endParaRPr lang="en-US" sz="2025" kern="1200" dirty="0">
                <a:solidFill>
                  <a:schemeClr val="bg1"/>
                </a:solidFill>
              </a:endParaRPr>
            </a:p>
          </p:txBody>
        </p:sp>
      </p:grpSp>
      <p:grpSp>
        <p:nvGrpSpPr>
          <p:cNvPr id="11" name="Group 10">
            <a:extLst>
              <a:ext uri="{FF2B5EF4-FFF2-40B4-BE49-F238E27FC236}">
                <a16:creationId xmlns:a16="http://schemas.microsoft.com/office/drawing/2014/main" id="{6ADBC034-0DBF-4846-9074-B251FDD411D3}"/>
              </a:ext>
            </a:extLst>
          </p:cNvPr>
          <p:cNvGrpSpPr/>
          <p:nvPr/>
        </p:nvGrpSpPr>
        <p:grpSpPr>
          <a:xfrm>
            <a:off x="4034592" y="-30837"/>
            <a:ext cx="2616862" cy="768537"/>
            <a:chOff x="4218027" y="-50312"/>
            <a:chExt cx="2902148" cy="1024716"/>
          </a:xfrm>
        </p:grpSpPr>
        <p:sp>
          <p:nvSpPr>
            <p:cNvPr id="12" name="Arrow: Chevron 11">
              <a:extLst>
                <a:ext uri="{FF2B5EF4-FFF2-40B4-BE49-F238E27FC236}">
                  <a16:creationId xmlns:a16="http://schemas.microsoft.com/office/drawing/2014/main" id="{2A8C7680-1090-4F53-B4C0-0718F7307484}"/>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Arrow: Chevron 8">
              <a:extLst>
                <a:ext uri="{FF2B5EF4-FFF2-40B4-BE49-F238E27FC236}">
                  <a16:creationId xmlns:a16="http://schemas.microsoft.com/office/drawing/2014/main" id="{D5445834-CD8F-42D6-9A61-C7A336BBA6E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4" name="Group 13">
            <a:extLst>
              <a:ext uri="{FF2B5EF4-FFF2-40B4-BE49-F238E27FC236}">
                <a16:creationId xmlns:a16="http://schemas.microsoft.com/office/drawing/2014/main" id="{E47E6256-F2D0-4D61-B3F5-644B4A3B4BF7}"/>
              </a:ext>
            </a:extLst>
          </p:cNvPr>
          <p:cNvGrpSpPr/>
          <p:nvPr/>
        </p:nvGrpSpPr>
        <p:grpSpPr>
          <a:xfrm>
            <a:off x="6353896" y="-30837"/>
            <a:ext cx="2790103" cy="694691"/>
            <a:chOff x="6787002" y="-45625"/>
            <a:chExt cx="2902148" cy="926254"/>
          </a:xfrm>
          <a:solidFill>
            <a:schemeClr val="accent4">
              <a:lumMod val="75000"/>
            </a:schemeClr>
          </a:solidFill>
        </p:grpSpPr>
        <p:sp>
          <p:nvSpPr>
            <p:cNvPr id="15" name="Arrow: Chevron 14">
              <a:extLst>
                <a:ext uri="{FF2B5EF4-FFF2-40B4-BE49-F238E27FC236}">
                  <a16:creationId xmlns:a16="http://schemas.microsoft.com/office/drawing/2014/main" id="{7A2A9AFB-A79E-4EE4-B013-3E41E3F3070A}"/>
                </a:ext>
              </a:extLst>
            </p:cNvPr>
            <p:cNvSpPr/>
            <p:nvPr/>
          </p:nvSpPr>
          <p:spPr>
            <a:xfrm>
              <a:off x="6787002" y="-45625"/>
              <a:ext cx="2902148" cy="926254"/>
            </a:xfrm>
            <a:prstGeom prst="chevron">
              <a:avLst/>
            </a:prstGeom>
            <a:grpFill/>
            <a:ln>
              <a:solidFill>
                <a:schemeClr val="accent1"/>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Arrow: Chevron 10">
              <a:extLst>
                <a:ext uri="{FF2B5EF4-FFF2-40B4-BE49-F238E27FC236}">
                  <a16:creationId xmlns:a16="http://schemas.microsoft.com/office/drawing/2014/main" id="{20A2FD11-EA9C-4A7B-AAE2-5E5CAB6B0017}"/>
                </a:ext>
              </a:extLst>
            </p:cNvPr>
            <p:cNvSpPr txBox="1"/>
            <p:nvPr/>
          </p:nvSpPr>
          <p:spPr>
            <a:xfrm>
              <a:off x="7167157" y="-18868"/>
              <a:ext cx="2175024" cy="899497"/>
            </a:xfrm>
            <a:prstGeom prst="rect">
              <a:avLst/>
            </a:prstGeom>
            <a:grpFill/>
            <a:ln>
              <a:solidFill>
                <a:schemeClr val="accent1"/>
              </a:solidFill>
            </a:ln>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solidFill>
                    <a:schemeClr val="tx1"/>
                  </a:solidFill>
                </a:rPr>
                <a:t>IV. Ý NGHĨA CỦA NGHIÊN CỨU</a:t>
              </a:r>
              <a:endParaRPr lang="en-US" sz="1725" kern="1200" dirty="0">
                <a:solidFill>
                  <a:schemeClr val="tx1"/>
                </a:solidFill>
              </a:endParaRPr>
            </a:p>
          </p:txBody>
        </p:sp>
      </p:grpSp>
      <p:pic>
        <p:nvPicPr>
          <p:cNvPr id="17" name="Picture 2" descr="Hình ảnh có liên quan">
            <a:extLst>
              <a:ext uri="{FF2B5EF4-FFF2-40B4-BE49-F238E27FC236}">
                <a16:creationId xmlns:a16="http://schemas.microsoft.com/office/drawing/2014/main" id="{746C2727-B1A6-48A7-82FA-E33D1E3F8A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0724" y="1756936"/>
            <a:ext cx="2425202" cy="161518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Kết quả hình ảnh cho cày bừa">
            <a:extLst>
              <a:ext uri="{FF2B5EF4-FFF2-40B4-BE49-F238E27FC236}">
                <a16:creationId xmlns:a16="http://schemas.microsoft.com/office/drawing/2014/main" id="{726E432D-E704-4035-B3A7-9C33B240C4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625" t="29863" r="22500" b="7400"/>
          <a:stretch/>
        </p:blipFill>
        <p:spPr bwMode="auto">
          <a:xfrm>
            <a:off x="696700" y="1204002"/>
            <a:ext cx="2091054" cy="13926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descr="Kết quả hình ảnh cho bón vôi">
            <a:extLst>
              <a:ext uri="{FF2B5EF4-FFF2-40B4-BE49-F238E27FC236}">
                <a16:creationId xmlns:a16="http://schemas.microsoft.com/office/drawing/2014/main" id="{9B46B587-AFDE-4BBD-8485-F356125961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1797" y="1197683"/>
            <a:ext cx="2091053" cy="13740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Kết quả hình ảnh cho tưới tiêu thuỷ lợi">
            <a:extLst>
              <a:ext uri="{FF2B5EF4-FFF2-40B4-BE49-F238E27FC236}">
                <a16:creationId xmlns:a16="http://schemas.microsoft.com/office/drawing/2014/main" id="{D39EB273-7F2D-4A0C-A220-C39B91D0B4D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7140" t="36930" r="10452" b="4567"/>
          <a:stretch/>
        </p:blipFill>
        <p:spPr bwMode="auto">
          <a:xfrm>
            <a:off x="754902" y="3123697"/>
            <a:ext cx="2074571" cy="136323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Kết quả hình ảnh cho thâm canh">
            <a:extLst>
              <a:ext uri="{FF2B5EF4-FFF2-40B4-BE49-F238E27FC236}">
                <a16:creationId xmlns:a16="http://schemas.microsoft.com/office/drawing/2014/main" id="{80D3F7E8-64B8-4378-93B4-1DFB98D05E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11798" y="3145235"/>
            <a:ext cx="2091052" cy="1384807"/>
          </a:xfrm>
          <a:prstGeom prst="rect">
            <a:avLst/>
          </a:prstGeom>
          <a:noFill/>
          <a:extLst>
            <a:ext uri="{909E8E84-426E-40DD-AFC4-6F175D3DCCD1}">
              <a14:hiddenFill xmlns:a14="http://schemas.microsoft.com/office/drawing/2010/main">
                <a:solidFill>
                  <a:srgbClr val="FFFFFF"/>
                </a:solidFill>
              </a14:hiddenFill>
            </a:ext>
          </a:extLst>
        </p:spPr>
      </p:pic>
      <p:sp>
        <p:nvSpPr>
          <p:cNvPr id="23" name="Hình chữ nhật 22">
            <a:extLst>
              <a:ext uri="{FF2B5EF4-FFF2-40B4-BE49-F238E27FC236}">
                <a16:creationId xmlns:a16="http://schemas.microsoft.com/office/drawing/2014/main" id="{42F7FCB3-A60C-4A92-8A7E-A8769424466D}"/>
              </a:ext>
            </a:extLst>
          </p:cNvPr>
          <p:cNvSpPr/>
          <p:nvPr/>
        </p:nvSpPr>
        <p:spPr>
          <a:xfrm>
            <a:off x="1099650" y="2564528"/>
            <a:ext cx="1196887" cy="430887"/>
          </a:xfrm>
          <a:prstGeom prst="rect">
            <a:avLst/>
          </a:prstGeom>
        </p:spPr>
        <p:txBody>
          <a:bodyPr wrap="square">
            <a:spAutoFit/>
          </a:bodyPr>
          <a:lstStyle/>
          <a:p>
            <a:r>
              <a:rPr lang="vi-VN" sz="2200" dirty="0" err="1">
                <a:latin typeface="+mj-lt"/>
              </a:rPr>
              <a:t>Làm</a:t>
            </a:r>
            <a:r>
              <a:rPr lang="vi-VN" sz="2200" dirty="0">
                <a:latin typeface="+mj-lt"/>
              </a:rPr>
              <a:t> </a:t>
            </a:r>
            <a:r>
              <a:rPr lang="vi-VN" sz="2200" dirty="0" err="1">
                <a:latin typeface="+mj-lt"/>
              </a:rPr>
              <a:t>đất</a:t>
            </a:r>
            <a:endParaRPr lang="vi-VN" sz="2200" dirty="0">
              <a:latin typeface="+mj-lt"/>
            </a:endParaRPr>
          </a:p>
        </p:txBody>
      </p:sp>
      <p:sp>
        <p:nvSpPr>
          <p:cNvPr id="24" name="Hình chữ nhật 23">
            <a:extLst>
              <a:ext uri="{FF2B5EF4-FFF2-40B4-BE49-F238E27FC236}">
                <a16:creationId xmlns:a16="http://schemas.microsoft.com/office/drawing/2014/main" id="{20267472-790D-41EF-97F0-D62F15471CDC}"/>
              </a:ext>
            </a:extLst>
          </p:cNvPr>
          <p:cNvSpPr/>
          <p:nvPr/>
        </p:nvSpPr>
        <p:spPr>
          <a:xfrm>
            <a:off x="583136" y="4472519"/>
            <a:ext cx="2318182" cy="443951"/>
          </a:xfrm>
          <a:prstGeom prst="rect">
            <a:avLst/>
          </a:prstGeom>
        </p:spPr>
        <p:txBody>
          <a:bodyPr wrap="square">
            <a:spAutoFit/>
          </a:bodyPr>
          <a:lstStyle/>
          <a:p>
            <a:r>
              <a:rPr lang="vi-VN" sz="2200" dirty="0" err="1">
                <a:latin typeface="+mj-lt"/>
              </a:rPr>
              <a:t>Tưới</a:t>
            </a:r>
            <a:r>
              <a:rPr lang="vi-VN" sz="2200" dirty="0">
                <a:latin typeface="+mj-lt"/>
              </a:rPr>
              <a:t> tiêu, </a:t>
            </a:r>
            <a:r>
              <a:rPr lang="vi-VN" sz="2200" dirty="0" err="1">
                <a:latin typeface="+mj-lt"/>
              </a:rPr>
              <a:t>thuỷ</a:t>
            </a:r>
            <a:r>
              <a:rPr lang="vi-VN" sz="2200" dirty="0">
                <a:latin typeface="+mj-lt"/>
              </a:rPr>
              <a:t> </a:t>
            </a:r>
            <a:r>
              <a:rPr lang="vi-VN" sz="2200" dirty="0" err="1">
                <a:latin typeface="+mj-lt"/>
              </a:rPr>
              <a:t>lợi</a:t>
            </a:r>
            <a:endParaRPr lang="vi-VN" sz="2200" dirty="0">
              <a:latin typeface="+mj-lt"/>
            </a:endParaRPr>
          </a:p>
        </p:txBody>
      </p:sp>
      <p:sp>
        <p:nvSpPr>
          <p:cNvPr id="25" name="Hình chữ nhật 24">
            <a:extLst>
              <a:ext uri="{FF2B5EF4-FFF2-40B4-BE49-F238E27FC236}">
                <a16:creationId xmlns:a16="http://schemas.microsoft.com/office/drawing/2014/main" id="{A623D95D-4513-4621-B57A-3F9E90C42223}"/>
              </a:ext>
            </a:extLst>
          </p:cNvPr>
          <p:cNvSpPr/>
          <p:nvPr/>
        </p:nvSpPr>
        <p:spPr>
          <a:xfrm>
            <a:off x="6547286" y="2510167"/>
            <a:ext cx="2403322" cy="430887"/>
          </a:xfrm>
          <a:prstGeom prst="rect">
            <a:avLst/>
          </a:prstGeom>
        </p:spPr>
        <p:txBody>
          <a:bodyPr wrap="square">
            <a:spAutoFit/>
          </a:bodyPr>
          <a:lstStyle/>
          <a:p>
            <a:r>
              <a:rPr lang="vi-VN" sz="2200" dirty="0" err="1">
                <a:latin typeface="+mj-lt"/>
              </a:rPr>
              <a:t>Bón</a:t>
            </a:r>
            <a:r>
              <a:rPr lang="vi-VN" sz="2200" dirty="0">
                <a:latin typeface="+mj-lt"/>
              </a:rPr>
              <a:t> phân, </a:t>
            </a:r>
            <a:r>
              <a:rPr lang="vi-VN" sz="2200" dirty="0" err="1">
                <a:latin typeface="+mj-lt"/>
              </a:rPr>
              <a:t>bón</a:t>
            </a:r>
            <a:r>
              <a:rPr lang="vi-VN" sz="2200" dirty="0">
                <a:latin typeface="+mj-lt"/>
              </a:rPr>
              <a:t> vôi</a:t>
            </a:r>
          </a:p>
        </p:txBody>
      </p:sp>
      <p:sp>
        <p:nvSpPr>
          <p:cNvPr id="26" name="Hình chữ nhật 25">
            <a:extLst>
              <a:ext uri="{FF2B5EF4-FFF2-40B4-BE49-F238E27FC236}">
                <a16:creationId xmlns:a16="http://schemas.microsoft.com/office/drawing/2014/main" id="{10753BE5-259F-4D55-99D9-9E1BD06C9885}"/>
              </a:ext>
            </a:extLst>
          </p:cNvPr>
          <p:cNvSpPr/>
          <p:nvPr/>
        </p:nvSpPr>
        <p:spPr>
          <a:xfrm>
            <a:off x="6664821" y="4486934"/>
            <a:ext cx="2200158" cy="443951"/>
          </a:xfrm>
          <a:prstGeom prst="rect">
            <a:avLst/>
          </a:prstGeom>
        </p:spPr>
        <p:txBody>
          <a:bodyPr wrap="square">
            <a:spAutoFit/>
          </a:bodyPr>
          <a:lstStyle/>
          <a:p>
            <a:r>
              <a:rPr lang="vi-VN" sz="2200" dirty="0" err="1">
                <a:latin typeface="+mj-lt"/>
              </a:rPr>
              <a:t>Bố</a:t>
            </a:r>
            <a:r>
              <a:rPr lang="vi-VN" sz="2200" dirty="0">
                <a:latin typeface="+mj-lt"/>
              </a:rPr>
              <a:t> </a:t>
            </a:r>
            <a:r>
              <a:rPr lang="vi-VN" sz="2200" dirty="0" err="1">
                <a:latin typeface="+mj-lt"/>
              </a:rPr>
              <a:t>trí</a:t>
            </a:r>
            <a:r>
              <a:rPr lang="vi-VN" sz="2200" dirty="0">
                <a:latin typeface="+mj-lt"/>
              </a:rPr>
              <a:t> cây </a:t>
            </a:r>
            <a:r>
              <a:rPr lang="vi-VN" sz="2200" dirty="0" err="1">
                <a:latin typeface="+mj-lt"/>
              </a:rPr>
              <a:t>trồng</a:t>
            </a:r>
            <a:endParaRPr lang="vi-VN" sz="2200" dirty="0">
              <a:latin typeface="+mj-lt"/>
            </a:endParaRPr>
          </a:p>
        </p:txBody>
      </p:sp>
      <p:sp>
        <p:nvSpPr>
          <p:cNvPr id="27" name="Hình chữ nhật 26">
            <a:extLst>
              <a:ext uri="{FF2B5EF4-FFF2-40B4-BE49-F238E27FC236}">
                <a16:creationId xmlns:a16="http://schemas.microsoft.com/office/drawing/2014/main" id="{F49B4310-7AB1-42B8-AB07-996AFA9CCBCB}"/>
              </a:ext>
            </a:extLst>
          </p:cNvPr>
          <p:cNvSpPr/>
          <p:nvPr/>
        </p:nvSpPr>
        <p:spPr>
          <a:xfrm>
            <a:off x="3272261" y="3372120"/>
            <a:ext cx="2842127" cy="769441"/>
          </a:xfrm>
          <a:prstGeom prst="rect">
            <a:avLst/>
          </a:prstGeom>
        </p:spPr>
        <p:txBody>
          <a:bodyPr wrap="square">
            <a:spAutoFit/>
          </a:bodyPr>
          <a:lstStyle/>
          <a:p>
            <a:r>
              <a:rPr lang="vi-VN" sz="2200" dirty="0">
                <a:latin typeface="+mj-lt"/>
              </a:rPr>
              <a:t>Nông lâm </a:t>
            </a:r>
            <a:r>
              <a:rPr lang="vi-VN" sz="2200" dirty="0" err="1">
                <a:latin typeface="+mj-lt"/>
              </a:rPr>
              <a:t>nghiệp</a:t>
            </a:r>
            <a:r>
              <a:rPr lang="vi-VN" sz="2200" dirty="0">
                <a:latin typeface="+mj-lt"/>
              </a:rPr>
              <a:t>, môi </a:t>
            </a:r>
            <a:r>
              <a:rPr lang="vi-VN" sz="2200" dirty="0" err="1">
                <a:latin typeface="+mj-lt"/>
              </a:rPr>
              <a:t>trường</a:t>
            </a:r>
            <a:r>
              <a:rPr lang="vi-VN" sz="2200" dirty="0">
                <a:latin typeface="+mj-lt"/>
              </a:rPr>
              <a:t>, </a:t>
            </a:r>
            <a:r>
              <a:rPr lang="vi-VN" sz="2200" dirty="0" err="1">
                <a:latin typeface="+mj-lt"/>
              </a:rPr>
              <a:t>thổ</a:t>
            </a:r>
            <a:r>
              <a:rPr lang="vi-VN" sz="2200" dirty="0">
                <a:latin typeface="+mj-lt"/>
              </a:rPr>
              <a:t> </a:t>
            </a:r>
            <a:r>
              <a:rPr lang="vi-VN" sz="2200" dirty="0" err="1">
                <a:latin typeface="+mj-lt"/>
              </a:rPr>
              <a:t>nhưỡng</a:t>
            </a:r>
            <a:r>
              <a:rPr lang="vi-VN" sz="2200" dirty="0">
                <a:latin typeface="+mj-lt"/>
              </a:rPr>
              <a:t> </a:t>
            </a:r>
            <a:r>
              <a:rPr lang="vi-VN" sz="2200" dirty="0" err="1">
                <a:latin typeface="+mj-lt"/>
              </a:rPr>
              <a:t>học</a:t>
            </a:r>
            <a:endParaRPr lang="vi-VN" sz="2200" dirty="0">
              <a:latin typeface="+mj-lt"/>
            </a:endParaRPr>
          </a:p>
        </p:txBody>
      </p:sp>
    </p:spTree>
    <p:extLst>
      <p:ext uri="{BB962C8B-B14F-4D97-AF65-F5344CB8AC3E}">
        <p14:creationId xmlns:p14="http://schemas.microsoft.com/office/powerpoint/2010/main" val="138703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7" name="Hình chữ nhật 6">
            <a:extLst>
              <a:ext uri="{FF2B5EF4-FFF2-40B4-BE49-F238E27FC236}">
                <a16:creationId xmlns:a16="http://schemas.microsoft.com/office/drawing/2014/main" id="{41DA50D1-4A5A-4FC7-B878-102AC209BFC4}"/>
              </a:ext>
            </a:extLst>
          </p:cNvPr>
          <p:cNvSpPr/>
          <p:nvPr/>
        </p:nvSpPr>
        <p:spPr>
          <a:xfrm>
            <a:off x="1002459" y="2419892"/>
            <a:ext cx="7139082" cy="1569660"/>
          </a:xfrm>
          <a:prstGeom prst="rect">
            <a:avLst/>
          </a:prstGeom>
          <a:noFill/>
        </p:spPr>
        <p:txBody>
          <a:bodyPr wrap="square" lIns="91440" tIns="45720" rIns="91440" bIns="45720">
            <a:spAutoFit/>
          </a:bodyPr>
          <a:lstStyle/>
          <a:p>
            <a:pPr algn="ct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Cảm</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ơn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thầy</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và</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các</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bạn</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đã</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chú</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ý </a:t>
            </a:r>
            <a:r>
              <a:rPr lang="vi-VN" sz="4800" b="1" cap="none" spc="0" dirty="0" err="1">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lắng</a:t>
            </a:r>
            <a:r>
              <a:rPr lang="vi-VN" sz="4800" b="1" cap="none" spc="0" dirty="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mj-lt"/>
              </a:rPr>
              <a:t> nghe</a:t>
            </a:r>
          </a:p>
        </p:txBody>
      </p:sp>
      <p:pic>
        <p:nvPicPr>
          <p:cNvPr id="8" name="Picture 4" descr="thanks thank you Sticker by BuzzFeed Animation">
            <a:extLst>
              <a:ext uri="{FF2B5EF4-FFF2-40B4-BE49-F238E27FC236}">
                <a16:creationId xmlns:a16="http://schemas.microsoft.com/office/drawing/2014/main" id="{2773FE84-545C-4521-A6F0-2B2859FA8A2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5192" y="380941"/>
            <a:ext cx="4732420" cy="1892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003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19" name="Group 18">
            <a:extLst>
              <a:ext uri="{FF2B5EF4-FFF2-40B4-BE49-F238E27FC236}">
                <a16:creationId xmlns:a16="http://schemas.microsoft.com/office/drawing/2014/main" id="{618612EA-44DA-402C-B703-816B3AA25556}"/>
              </a:ext>
            </a:extLst>
          </p:cNvPr>
          <p:cNvGrpSpPr/>
          <p:nvPr/>
        </p:nvGrpSpPr>
        <p:grpSpPr>
          <a:xfrm>
            <a:off x="0" y="-1"/>
            <a:ext cx="2296538" cy="694691"/>
            <a:chOff x="1488" y="0"/>
            <a:chExt cx="2902148" cy="926254"/>
          </a:xfrm>
          <a:solidFill>
            <a:schemeClr val="accent4"/>
          </a:solidFill>
        </p:grpSpPr>
        <p:sp>
          <p:nvSpPr>
            <p:cNvPr id="20" name="Arrow: Pentagon 19">
              <a:extLst>
                <a:ext uri="{FF2B5EF4-FFF2-40B4-BE49-F238E27FC236}">
                  <a16:creationId xmlns:a16="http://schemas.microsoft.com/office/drawing/2014/main" id="{E6793839-1297-46A8-96A8-DD202949835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21" name="Arrow: Pentagon 4">
              <a:extLst>
                <a:ext uri="{FF2B5EF4-FFF2-40B4-BE49-F238E27FC236}">
                  <a16:creationId xmlns:a16="http://schemas.microsoft.com/office/drawing/2014/main" id="{9AF33CB3-DE15-4696-8B51-59AABDD2F8AE}"/>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22" name="Group 21">
            <a:extLst>
              <a:ext uri="{FF2B5EF4-FFF2-40B4-BE49-F238E27FC236}">
                <a16:creationId xmlns:a16="http://schemas.microsoft.com/office/drawing/2014/main" id="{CA9FBD64-6B76-44B0-9A44-83BCCB3D5B33}"/>
              </a:ext>
            </a:extLst>
          </p:cNvPr>
          <p:cNvGrpSpPr/>
          <p:nvPr/>
        </p:nvGrpSpPr>
        <p:grpSpPr>
          <a:xfrm>
            <a:off x="1952964" y="9581"/>
            <a:ext cx="2425202" cy="763747"/>
            <a:chOff x="1912065" y="-30417"/>
            <a:chExt cx="2902148" cy="1018329"/>
          </a:xfrm>
        </p:grpSpPr>
        <p:sp>
          <p:nvSpPr>
            <p:cNvPr id="23" name="Arrow: Chevron 22">
              <a:extLst>
                <a:ext uri="{FF2B5EF4-FFF2-40B4-BE49-F238E27FC236}">
                  <a16:creationId xmlns:a16="http://schemas.microsoft.com/office/drawing/2014/main" id="{BF701B81-C199-401D-861B-DB5038279CCD}"/>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6">
              <a:extLst>
                <a:ext uri="{FF2B5EF4-FFF2-40B4-BE49-F238E27FC236}">
                  <a16:creationId xmlns:a16="http://schemas.microsoft.com/office/drawing/2014/main" id="{781B38CC-CD03-4CE7-B918-151518F71B42}"/>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25" name="Group 24">
            <a:extLst>
              <a:ext uri="{FF2B5EF4-FFF2-40B4-BE49-F238E27FC236}">
                <a16:creationId xmlns:a16="http://schemas.microsoft.com/office/drawing/2014/main" id="{1211EDEE-9ABA-459D-8086-BF1301731C40}"/>
              </a:ext>
            </a:extLst>
          </p:cNvPr>
          <p:cNvGrpSpPr/>
          <p:nvPr/>
        </p:nvGrpSpPr>
        <p:grpSpPr>
          <a:xfrm>
            <a:off x="4034592" y="4791"/>
            <a:ext cx="2616862" cy="768537"/>
            <a:chOff x="4218027" y="-50312"/>
            <a:chExt cx="2902148" cy="1024716"/>
          </a:xfrm>
        </p:grpSpPr>
        <p:sp>
          <p:nvSpPr>
            <p:cNvPr id="26" name="Arrow: Chevron 25">
              <a:extLst>
                <a:ext uri="{FF2B5EF4-FFF2-40B4-BE49-F238E27FC236}">
                  <a16:creationId xmlns:a16="http://schemas.microsoft.com/office/drawing/2014/main" id="{D1D19490-6342-4EFA-A9C9-E36EFBDFD1A5}"/>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8">
              <a:extLst>
                <a:ext uri="{FF2B5EF4-FFF2-40B4-BE49-F238E27FC236}">
                  <a16:creationId xmlns:a16="http://schemas.microsoft.com/office/drawing/2014/main" id="{5BAB3600-C985-4811-AB0C-03EF674BF01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8" name="Group 27">
            <a:extLst>
              <a:ext uri="{FF2B5EF4-FFF2-40B4-BE49-F238E27FC236}">
                <a16:creationId xmlns:a16="http://schemas.microsoft.com/office/drawing/2014/main" id="{104C416A-F1F0-49A3-BB9B-947FD2CDCC23}"/>
              </a:ext>
            </a:extLst>
          </p:cNvPr>
          <p:cNvGrpSpPr/>
          <p:nvPr/>
        </p:nvGrpSpPr>
        <p:grpSpPr>
          <a:xfrm>
            <a:off x="6299460" y="0"/>
            <a:ext cx="2616862" cy="751205"/>
            <a:chOff x="6787002" y="-45625"/>
            <a:chExt cx="2902148" cy="1001606"/>
          </a:xfrm>
        </p:grpSpPr>
        <p:sp>
          <p:nvSpPr>
            <p:cNvPr id="29" name="Arrow: Chevron 28">
              <a:extLst>
                <a:ext uri="{FF2B5EF4-FFF2-40B4-BE49-F238E27FC236}">
                  <a16:creationId xmlns:a16="http://schemas.microsoft.com/office/drawing/2014/main" id="{11D55344-271F-4D01-8214-5C934561BE4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Arrow: Chevron 10">
              <a:extLst>
                <a:ext uri="{FF2B5EF4-FFF2-40B4-BE49-F238E27FC236}">
                  <a16:creationId xmlns:a16="http://schemas.microsoft.com/office/drawing/2014/main" id="{97EDC0E0-FD0E-4460-8B1C-5FBF4F75DB5E}"/>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2" name="Rectangle 1">
            <a:extLst>
              <a:ext uri="{FF2B5EF4-FFF2-40B4-BE49-F238E27FC236}">
                <a16:creationId xmlns:a16="http://schemas.microsoft.com/office/drawing/2014/main" id="{722E7D30-36D5-4D8E-9D77-1DA066734998}"/>
              </a:ext>
            </a:extLst>
          </p:cNvPr>
          <p:cNvSpPr/>
          <p:nvPr/>
        </p:nvSpPr>
        <p:spPr>
          <a:xfrm>
            <a:off x="812871" y="1251922"/>
            <a:ext cx="7621265" cy="1384995"/>
          </a:xfrm>
          <a:prstGeom prst="rect">
            <a:avLst/>
          </a:prstGeom>
        </p:spPr>
        <p:txBody>
          <a:bodyPr wrap="square">
            <a:spAutoFit/>
          </a:bodyPr>
          <a:lstStyle/>
          <a:p>
            <a:r>
              <a:rPr lang="vi-VN" sz="2800" dirty="0">
                <a:latin typeface="+mj-lt"/>
              </a:rPr>
              <a:t>Căn cứ vào đường kính của từng hạt mà người ta chia thành 3 cấp hạt chính: cát, limon (bụi), sét.</a:t>
            </a:r>
            <a:br>
              <a:rPr lang="en-US" sz="2800" dirty="0">
                <a:latin typeface="+mj-lt"/>
              </a:rPr>
            </a:br>
            <a:endParaRPr lang="en-US" sz="2800" dirty="0">
              <a:latin typeface="+mj-lt"/>
            </a:endParaRPr>
          </a:p>
        </p:txBody>
      </p:sp>
      <p:pic>
        <p:nvPicPr>
          <p:cNvPr id="17" name="Picture 16">
            <a:extLst>
              <a:ext uri="{FF2B5EF4-FFF2-40B4-BE49-F238E27FC236}">
                <a16:creationId xmlns:a16="http://schemas.microsoft.com/office/drawing/2014/main" id="{3A64D237-920E-4FD4-9DCB-BCB188BA72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943" y="2217530"/>
            <a:ext cx="2702445" cy="2689700"/>
          </a:xfrm>
          <a:prstGeom prst="rect">
            <a:avLst/>
          </a:prstGeom>
        </p:spPr>
      </p:pic>
      <p:pic>
        <p:nvPicPr>
          <p:cNvPr id="4" name="Picture 3">
            <a:extLst>
              <a:ext uri="{FF2B5EF4-FFF2-40B4-BE49-F238E27FC236}">
                <a16:creationId xmlns:a16="http://schemas.microsoft.com/office/drawing/2014/main" id="{DDA8E890-E97C-4D3E-952B-EF5E9716D6B3}"/>
              </a:ext>
            </a:extLst>
          </p:cNvPr>
          <p:cNvPicPr>
            <a:picLocks noChangeAspect="1"/>
          </p:cNvPicPr>
          <p:nvPr/>
        </p:nvPicPr>
        <p:blipFill>
          <a:blip r:embed="rId4"/>
          <a:stretch>
            <a:fillRect/>
          </a:stretch>
        </p:blipFill>
        <p:spPr>
          <a:xfrm>
            <a:off x="1338625" y="2217530"/>
            <a:ext cx="6569755" cy="2661402"/>
          </a:xfrm>
          <a:prstGeom prst="rect">
            <a:avLst/>
          </a:prstGeom>
        </p:spPr>
      </p:pic>
    </p:spTree>
    <p:extLst>
      <p:ext uri="{BB962C8B-B14F-4D97-AF65-F5344CB8AC3E}">
        <p14:creationId xmlns:p14="http://schemas.microsoft.com/office/powerpoint/2010/main" val="67060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solidFill>
                <a:schemeClr val="accent6"/>
              </a:solidFill>
            </a:endParaRPr>
          </a:p>
        </p:txBody>
      </p:sp>
      <p:graphicFrame>
        <p:nvGraphicFramePr>
          <p:cNvPr id="6" name="Table 5">
            <a:extLst>
              <a:ext uri="{FF2B5EF4-FFF2-40B4-BE49-F238E27FC236}">
                <a16:creationId xmlns:a16="http://schemas.microsoft.com/office/drawing/2014/main" id="{46CE64F0-474D-4191-835A-C11809C07BAE}"/>
              </a:ext>
            </a:extLst>
          </p:cNvPr>
          <p:cNvGraphicFramePr>
            <a:graphicFrameLocks noGrp="1"/>
          </p:cNvGraphicFramePr>
          <p:nvPr/>
        </p:nvGraphicFramePr>
        <p:xfrm>
          <a:off x="720775" y="875091"/>
          <a:ext cx="7977028" cy="3876533"/>
        </p:xfrm>
        <a:graphic>
          <a:graphicData uri="http://schemas.openxmlformats.org/drawingml/2006/table">
            <a:tbl>
              <a:tblPr firstRow="1" firstCol="1" bandRow="1">
                <a:tableStyleId>{5C22544A-7EE6-4342-B048-85BDC9FD1C3A}</a:tableStyleId>
              </a:tblPr>
              <a:tblGrid>
                <a:gridCol w="1293680">
                  <a:extLst>
                    <a:ext uri="{9D8B030D-6E8A-4147-A177-3AD203B41FA5}">
                      <a16:colId xmlns:a16="http://schemas.microsoft.com/office/drawing/2014/main" val="2488986466"/>
                    </a:ext>
                  </a:extLst>
                </a:gridCol>
                <a:gridCol w="1935370">
                  <a:extLst>
                    <a:ext uri="{9D8B030D-6E8A-4147-A177-3AD203B41FA5}">
                      <a16:colId xmlns:a16="http://schemas.microsoft.com/office/drawing/2014/main" val="1358123026"/>
                    </a:ext>
                  </a:extLst>
                </a:gridCol>
                <a:gridCol w="2241216">
                  <a:extLst>
                    <a:ext uri="{9D8B030D-6E8A-4147-A177-3AD203B41FA5}">
                      <a16:colId xmlns:a16="http://schemas.microsoft.com/office/drawing/2014/main" val="3238431478"/>
                    </a:ext>
                  </a:extLst>
                </a:gridCol>
                <a:gridCol w="2506762">
                  <a:extLst>
                    <a:ext uri="{9D8B030D-6E8A-4147-A177-3AD203B41FA5}">
                      <a16:colId xmlns:a16="http://schemas.microsoft.com/office/drawing/2014/main" val="2803912575"/>
                    </a:ext>
                  </a:extLst>
                </a:gridCol>
              </a:tblGrid>
              <a:tr h="439967">
                <a:tc>
                  <a:txBody>
                    <a:bodyPr/>
                    <a:lstStyle/>
                    <a:p>
                      <a:pPr marL="514350" marR="0" indent="-531495" algn="ctr">
                        <a:lnSpc>
                          <a:spcPct val="150000"/>
                        </a:lnSpc>
                        <a:spcBef>
                          <a:spcPts val="0"/>
                        </a:spcBef>
                        <a:spcAft>
                          <a:spcPts val="0"/>
                        </a:spcAft>
                      </a:pPr>
                      <a:r>
                        <a:rPr lang="vi-VN" sz="1600" dirty="0">
                          <a:effectLst/>
                        </a:rPr>
                        <a:t>Tên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ctr">
                        <a:lnSpc>
                          <a:spcPct val="150000"/>
                        </a:lnSpc>
                        <a:spcBef>
                          <a:spcPts val="0"/>
                        </a:spcBef>
                        <a:spcAft>
                          <a:spcPts val="0"/>
                        </a:spcAft>
                      </a:pPr>
                      <a:r>
                        <a:rPr lang="vi-VN" sz="1600" dirty="0">
                          <a:effectLst/>
                        </a:rPr>
                        <a:t>Quốc tế</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ctr">
                        <a:lnSpc>
                          <a:spcPct val="150000"/>
                        </a:lnSpc>
                        <a:spcBef>
                          <a:spcPts val="0"/>
                        </a:spcBef>
                        <a:spcAft>
                          <a:spcPts val="0"/>
                        </a:spcAft>
                      </a:pPr>
                      <a:r>
                        <a:rPr lang="vi-VN" sz="1600" dirty="0">
                          <a:effectLst/>
                        </a:rPr>
                        <a:t>Mỹ</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ctr">
                        <a:lnSpc>
                          <a:spcPct val="150000"/>
                        </a:lnSpc>
                        <a:spcBef>
                          <a:spcPts val="0"/>
                        </a:spcBef>
                        <a:spcAft>
                          <a:spcPts val="0"/>
                        </a:spcAft>
                      </a:pPr>
                      <a:r>
                        <a:rPr lang="vi-VN" sz="1600" dirty="0">
                          <a:effectLst/>
                        </a:rPr>
                        <a:t>Liên Xô (cũ)</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extLst>
                  <a:ext uri="{0D108BD9-81ED-4DB2-BD59-A6C34878D82A}">
                    <a16:rowId xmlns:a16="http://schemas.microsoft.com/office/drawing/2014/main" val="3765361864"/>
                  </a:ext>
                </a:extLst>
              </a:tr>
              <a:tr h="1682878">
                <a:tc>
                  <a:txBody>
                    <a:bodyPr/>
                    <a:lstStyle/>
                    <a:p>
                      <a:pPr marL="514350" marR="0" indent="-531495" algn="ctr">
                        <a:lnSpc>
                          <a:spcPct val="150000"/>
                        </a:lnSpc>
                        <a:spcBef>
                          <a:spcPts val="0"/>
                        </a:spcBef>
                        <a:spcAft>
                          <a:spcPts val="0"/>
                        </a:spcAft>
                      </a:pPr>
                      <a:r>
                        <a:rPr lang="vi-VN" sz="1600" dirty="0">
                          <a:effectLst/>
                        </a:rPr>
                        <a:t>Cát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dirty="0">
                          <a:effectLst/>
                        </a:rPr>
                        <a:t>0.2-2 thô</a:t>
                      </a:r>
                      <a:endParaRPr lang="en-US" sz="1600" dirty="0">
                        <a:effectLst/>
                      </a:endParaRPr>
                    </a:p>
                    <a:p>
                      <a:pPr marL="514350" marR="0" indent="-531495" algn="l">
                        <a:lnSpc>
                          <a:spcPct val="150000"/>
                        </a:lnSpc>
                        <a:spcBef>
                          <a:spcPts val="0"/>
                        </a:spcBef>
                        <a:spcAft>
                          <a:spcPts val="0"/>
                        </a:spcAft>
                      </a:pPr>
                      <a:r>
                        <a:rPr lang="vi-VN" sz="1800" dirty="0">
                          <a:effectLst/>
                        </a:rPr>
                        <a:t>0.02-0.2 mịn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dirty="0">
                          <a:effectLst/>
                        </a:rPr>
                        <a:t>0.5 - 1 </a:t>
                      </a:r>
                      <a:r>
                        <a:rPr lang="en-US" sz="1800" dirty="0" err="1">
                          <a:effectLst/>
                        </a:rPr>
                        <a:t>thô</a:t>
                      </a:r>
                      <a:endParaRPr lang="en-US" sz="1600" dirty="0">
                        <a:effectLst/>
                      </a:endParaRPr>
                    </a:p>
                    <a:p>
                      <a:pPr marL="514350" marR="0" indent="-531495" algn="l">
                        <a:lnSpc>
                          <a:spcPct val="150000"/>
                        </a:lnSpc>
                        <a:spcBef>
                          <a:spcPts val="0"/>
                        </a:spcBef>
                        <a:spcAft>
                          <a:spcPts val="0"/>
                        </a:spcAft>
                      </a:pPr>
                      <a:r>
                        <a:rPr lang="vi-VN" sz="1800" dirty="0">
                          <a:effectLst/>
                        </a:rPr>
                        <a:t>0.25 - 0.5</a:t>
                      </a:r>
                      <a:r>
                        <a:rPr lang="en-US" sz="1800" dirty="0">
                          <a:effectLst/>
                        </a:rPr>
                        <a:t> </a:t>
                      </a:r>
                      <a:r>
                        <a:rPr lang="en-US" sz="1800" dirty="0" err="1">
                          <a:effectLst/>
                        </a:rPr>
                        <a:t>trung</a:t>
                      </a:r>
                      <a:r>
                        <a:rPr lang="en-US" sz="1800" dirty="0">
                          <a:effectLst/>
                        </a:rPr>
                        <a:t> </a:t>
                      </a:r>
                      <a:r>
                        <a:rPr lang="en-US" sz="1800" dirty="0" err="1">
                          <a:effectLst/>
                        </a:rPr>
                        <a:t>bình</a:t>
                      </a:r>
                      <a:r>
                        <a:rPr lang="en-US" sz="1800" dirty="0">
                          <a:effectLst/>
                        </a:rPr>
                        <a:t> </a:t>
                      </a:r>
                      <a:endParaRPr lang="en-US" sz="1600" dirty="0">
                        <a:effectLst/>
                      </a:endParaRPr>
                    </a:p>
                    <a:p>
                      <a:pPr marL="514350" marR="0" indent="-531495" algn="l">
                        <a:lnSpc>
                          <a:spcPct val="150000"/>
                        </a:lnSpc>
                        <a:spcBef>
                          <a:spcPts val="0"/>
                        </a:spcBef>
                        <a:spcAft>
                          <a:spcPts val="0"/>
                        </a:spcAft>
                      </a:pPr>
                      <a:r>
                        <a:rPr lang="en-US" sz="1800" dirty="0">
                          <a:effectLst/>
                        </a:rPr>
                        <a:t>0,2</a:t>
                      </a:r>
                      <a:r>
                        <a:rPr lang="vi-VN" sz="1800" dirty="0">
                          <a:effectLst/>
                        </a:rPr>
                        <a:t> - 0.25</a:t>
                      </a:r>
                      <a:r>
                        <a:rPr lang="en-US" sz="1800" dirty="0">
                          <a:effectLst/>
                        </a:rPr>
                        <a:t> </a:t>
                      </a:r>
                      <a:r>
                        <a:rPr lang="en-US" sz="1800" dirty="0" err="1">
                          <a:effectLst/>
                        </a:rPr>
                        <a:t>mịn</a:t>
                      </a:r>
                      <a:r>
                        <a:rPr lang="en-US" sz="1800" dirty="0">
                          <a:effectLst/>
                        </a:rPr>
                        <a:t> </a:t>
                      </a:r>
                      <a:endParaRPr lang="en-US" sz="1600" dirty="0">
                        <a:effectLst/>
                      </a:endParaRPr>
                    </a:p>
                    <a:p>
                      <a:pPr marL="514350" marR="0" indent="-531495" algn="l">
                        <a:lnSpc>
                          <a:spcPct val="150000"/>
                        </a:lnSpc>
                        <a:spcBef>
                          <a:spcPts val="0"/>
                        </a:spcBef>
                        <a:spcAft>
                          <a:spcPts val="0"/>
                        </a:spcAft>
                      </a:pPr>
                      <a:r>
                        <a:rPr lang="en-US" sz="1800" dirty="0">
                          <a:effectLst/>
                        </a:rPr>
                        <a:t>0,</a:t>
                      </a:r>
                      <a:r>
                        <a:rPr lang="vi-VN" sz="1800" dirty="0">
                          <a:effectLst/>
                        </a:rPr>
                        <a:t>05</a:t>
                      </a:r>
                      <a:r>
                        <a:rPr lang="en-US" sz="1800" dirty="0">
                          <a:effectLst/>
                        </a:rPr>
                        <a:t> - 0,</a:t>
                      </a:r>
                      <a:r>
                        <a:rPr lang="vi-VN" sz="1800" dirty="0">
                          <a:effectLst/>
                        </a:rPr>
                        <a:t>2</a:t>
                      </a:r>
                      <a:r>
                        <a:rPr lang="en-US" sz="1800" dirty="0">
                          <a:effectLst/>
                        </a:rPr>
                        <a:t> </a:t>
                      </a:r>
                      <a:r>
                        <a:rPr lang="en-US" sz="1800" dirty="0" err="1">
                          <a:effectLst/>
                        </a:rPr>
                        <a:t>rất</a:t>
                      </a:r>
                      <a:r>
                        <a:rPr lang="en-US" sz="1800" dirty="0">
                          <a:effectLst/>
                        </a:rPr>
                        <a:t> </a:t>
                      </a:r>
                      <a:r>
                        <a:rPr lang="en-US" sz="1800" dirty="0" err="1">
                          <a:effectLst/>
                        </a:rPr>
                        <a:t>mịn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dirty="0">
                          <a:effectLst/>
                        </a:rPr>
                        <a:t>0.5</a:t>
                      </a:r>
                      <a:r>
                        <a:rPr lang="en-US" sz="1800" dirty="0">
                          <a:effectLst/>
                        </a:rPr>
                        <a:t> - </a:t>
                      </a:r>
                      <a:r>
                        <a:rPr lang="vi-VN" sz="1800" dirty="0">
                          <a:effectLst/>
                        </a:rPr>
                        <a:t>1</a:t>
                      </a:r>
                      <a:r>
                        <a:rPr lang="en-US" sz="1800" dirty="0">
                          <a:effectLst/>
                        </a:rPr>
                        <a:t> </a:t>
                      </a:r>
                      <a:r>
                        <a:rPr lang="en-US" sz="1800" dirty="0" err="1">
                          <a:effectLst/>
                        </a:rPr>
                        <a:t>thô</a:t>
                      </a:r>
                      <a:endParaRPr lang="en-US" sz="1600" dirty="0">
                        <a:effectLst/>
                      </a:endParaRPr>
                    </a:p>
                    <a:p>
                      <a:pPr marL="514350" marR="0" indent="-531495" algn="l">
                        <a:lnSpc>
                          <a:spcPct val="150000"/>
                        </a:lnSpc>
                        <a:spcBef>
                          <a:spcPts val="0"/>
                        </a:spcBef>
                        <a:spcAft>
                          <a:spcPts val="0"/>
                        </a:spcAft>
                      </a:pPr>
                      <a:r>
                        <a:rPr lang="vi-VN" sz="1800" dirty="0">
                          <a:effectLst/>
                        </a:rPr>
                        <a:t>0.25</a:t>
                      </a:r>
                      <a:r>
                        <a:rPr lang="en-US" sz="1800" dirty="0">
                          <a:effectLst/>
                        </a:rPr>
                        <a:t> - 0,5 </a:t>
                      </a:r>
                      <a:r>
                        <a:rPr lang="en-US" sz="1800" dirty="0" err="1">
                          <a:effectLst/>
                        </a:rPr>
                        <a:t>trung</a:t>
                      </a:r>
                      <a:r>
                        <a:rPr lang="en-US" sz="1800" dirty="0">
                          <a:effectLst/>
                        </a:rPr>
                        <a:t> </a:t>
                      </a:r>
                      <a:r>
                        <a:rPr lang="en-US" sz="1800" dirty="0" err="1">
                          <a:effectLst/>
                        </a:rPr>
                        <a:t>bình</a:t>
                      </a:r>
                      <a:r>
                        <a:rPr lang="en-US" sz="1800" dirty="0">
                          <a:effectLst/>
                        </a:rPr>
                        <a:t> </a:t>
                      </a:r>
                      <a:endParaRPr lang="en-US" sz="1600" dirty="0">
                        <a:effectLst/>
                      </a:endParaRPr>
                    </a:p>
                    <a:p>
                      <a:pPr marL="514350" marR="0" indent="-531495" algn="l">
                        <a:lnSpc>
                          <a:spcPct val="150000"/>
                        </a:lnSpc>
                        <a:spcBef>
                          <a:spcPts val="0"/>
                        </a:spcBef>
                        <a:spcAft>
                          <a:spcPts val="0"/>
                        </a:spcAft>
                      </a:pPr>
                      <a:r>
                        <a:rPr lang="en-US" sz="1800" dirty="0">
                          <a:effectLst/>
                        </a:rPr>
                        <a:t>0,</a:t>
                      </a:r>
                      <a:r>
                        <a:rPr lang="vi-VN" sz="1800" dirty="0">
                          <a:effectLst/>
                        </a:rPr>
                        <a:t>0</a:t>
                      </a:r>
                      <a:r>
                        <a:rPr lang="en-US" sz="1800" dirty="0">
                          <a:effectLst/>
                        </a:rPr>
                        <a:t>5 - 0,</a:t>
                      </a:r>
                      <a:r>
                        <a:rPr lang="vi-VN" sz="1800" dirty="0">
                          <a:effectLst/>
                        </a:rPr>
                        <a:t>2</a:t>
                      </a:r>
                      <a:r>
                        <a:rPr lang="en-US" sz="1800" dirty="0">
                          <a:effectLst/>
                        </a:rPr>
                        <a:t>5 </a:t>
                      </a:r>
                      <a:r>
                        <a:rPr lang="en-US" sz="1800" dirty="0" err="1">
                          <a:effectLst/>
                        </a:rPr>
                        <a:t>mịn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extLst>
                  <a:ext uri="{0D108BD9-81ED-4DB2-BD59-A6C34878D82A}">
                    <a16:rowId xmlns:a16="http://schemas.microsoft.com/office/drawing/2014/main" val="1004409001"/>
                  </a:ext>
                </a:extLst>
              </a:tr>
              <a:tr h="1250516">
                <a:tc>
                  <a:txBody>
                    <a:bodyPr/>
                    <a:lstStyle/>
                    <a:p>
                      <a:pPr marL="514350" marR="0" indent="-531495" algn="ctr">
                        <a:lnSpc>
                          <a:spcPct val="150000"/>
                        </a:lnSpc>
                        <a:spcBef>
                          <a:spcPts val="0"/>
                        </a:spcBef>
                        <a:spcAft>
                          <a:spcPts val="0"/>
                        </a:spcAft>
                      </a:pPr>
                      <a:r>
                        <a:rPr lang="vi-VN" sz="1600" dirty="0">
                          <a:effectLst/>
                        </a:rPr>
                        <a:t>Limon</a:t>
                      </a:r>
                    </a:p>
                    <a:p>
                      <a:pPr marL="514350" marR="0" indent="-531495" algn="ctr">
                        <a:lnSpc>
                          <a:spcPct val="150000"/>
                        </a:lnSpc>
                        <a:spcBef>
                          <a:spcPts val="0"/>
                        </a:spcBef>
                        <a:spcAft>
                          <a:spcPts val="0"/>
                        </a:spcAft>
                      </a:pPr>
                      <a:r>
                        <a:rPr lang="vi-VN" sz="1600" dirty="0">
                          <a:effectLst/>
                        </a:rPr>
                        <a:t>(bụi)</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a:effectLst/>
                        </a:rPr>
                        <a:t>0.002 – 0.02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a:effectLst/>
                        </a:rPr>
                        <a:t>0.005 - 0.05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dirty="0">
                          <a:effectLst/>
                        </a:rPr>
                        <a:t>0.01 - 0.05 thô</a:t>
                      </a:r>
                      <a:endParaRPr lang="en-US" sz="1600" dirty="0">
                        <a:effectLst/>
                      </a:endParaRPr>
                    </a:p>
                    <a:p>
                      <a:pPr marL="514350" marR="0" indent="-531495" algn="l">
                        <a:lnSpc>
                          <a:spcPct val="150000"/>
                        </a:lnSpc>
                        <a:spcBef>
                          <a:spcPts val="0"/>
                        </a:spcBef>
                        <a:spcAft>
                          <a:spcPts val="0"/>
                        </a:spcAft>
                      </a:pPr>
                      <a:r>
                        <a:rPr lang="vi-VN" sz="1800" dirty="0">
                          <a:effectLst/>
                        </a:rPr>
                        <a:t>0.005 - 0.01 trung bình</a:t>
                      </a:r>
                      <a:endParaRPr lang="en-US" sz="1600" dirty="0">
                        <a:effectLst/>
                      </a:endParaRPr>
                    </a:p>
                    <a:p>
                      <a:pPr marL="514350" marR="0" indent="-531495" algn="l">
                        <a:lnSpc>
                          <a:spcPct val="150000"/>
                        </a:lnSpc>
                        <a:spcBef>
                          <a:spcPts val="0"/>
                        </a:spcBef>
                        <a:spcAft>
                          <a:spcPts val="0"/>
                        </a:spcAft>
                      </a:pPr>
                      <a:r>
                        <a:rPr lang="vi-VN" sz="1800" dirty="0">
                          <a:effectLst/>
                        </a:rPr>
                        <a:t>0.001 – 0.005 mịn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extLst>
                  <a:ext uri="{0D108BD9-81ED-4DB2-BD59-A6C34878D82A}">
                    <a16:rowId xmlns:a16="http://schemas.microsoft.com/office/drawing/2014/main" val="2554984007"/>
                  </a:ext>
                </a:extLst>
              </a:tr>
              <a:tr h="503172">
                <a:tc>
                  <a:txBody>
                    <a:bodyPr/>
                    <a:lstStyle/>
                    <a:p>
                      <a:pPr marL="514350" marR="0" indent="-531495" algn="ctr">
                        <a:lnSpc>
                          <a:spcPct val="150000"/>
                        </a:lnSpc>
                        <a:spcBef>
                          <a:spcPts val="0"/>
                        </a:spcBef>
                        <a:spcAft>
                          <a:spcPts val="0"/>
                        </a:spcAft>
                      </a:pPr>
                      <a:r>
                        <a:rPr lang="vi-VN" sz="1600">
                          <a:effectLst/>
                        </a:rPr>
                        <a:t>Sét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a:effectLst/>
                        </a:rPr>
                        <a:t>0.002 – 0.0002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a:effectLst/>
                        </a:rPr>
                        <a:t>&lt;0.005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tc>
                  <a:txBody>
                    <a:bodyPr/>
                    <a:lstStyle/>
                    <a:p>
                      <a:pPr marL="514350" marR="0" indent="-531495" algn="l">
                        <a:lnSpc>
                          <a:spcPct val="150000"/>
                        </a:lnSpc>
                        <a:spcBef>
                          <a:spcPts val="0"/>
                        </a:spcBef>
                        <a:spcAft>
                          <a:spcPts val="0"/>
                        </a:spcAft>
                      </a:pPr>
                      <a:r>
                        <a:rPr lang="vi-VN" sz="1800" dirty="0">
                          <a:effectLst/>
                        </a:rPr>
                        <a:t>0.0005 – 0.001 thô</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309" marR="66309" marT="0" marB="0"/>
                </a:tc>
                <a:extLst>
                  <a:ext uri="{0D108BD9-81ED-4DB2-BD59-A6C34878D82A}">
                    <a16:rowId xmlns:a16="http://schemas.microsoft.com/office/drawing/2014/main" val="681269910"/>
                  </a:ext>
                </a:extLst>
              </a:tr>
            </a:tbl>
          </a:graphicData>
        </a:graphic>
      </p:graphicFrame>
      <p:sp>
        <p:nvSpPr>
          <p:cNvPr id="7" name="Rectangle 6">
            <a:extLst>
              <a:ext uri="{FF2B5EF4-FFF2-40B4-BE49-F238E27FC236}">
                <a16:creationId xmlns:a16="http://schemas.microsoft.com/office/drawing/2014/main" id="{3271A4E1-C0F5-45DA-9996-42F313074759}"/>
              </a:ext>
            </a:extLst>
          </p:cNvPr>
          <p:cNvSpPr/>
          <p:nvPr/>
        </p:nvSpPr>
        <p:spPr>
          <a:xfrm>
            <a:off x="348586" y="44095"/>
            <a:ext cx="7977028" cy="830997"/>
          </a:xfrm>
          <a:prstGeom prst="rect">
            <a:avLst/>
          </a:prstGeom>
        </p:spPr>
        <p:txBody>
          <a:bodyPr wrap="square">
            <a:spAutoFit/>
          </a:bodyPr>
          <a:lstStyle/>
          <a:p>
            <a:pPr lvl="0" algn="ctr" eaLnBrk="0" fontAlgn="base" hangingPunct="0">
              <a:spcBef>
                <a:spcPct val="0"/>
              </a:spcBef>
              <a:spcAft>
                <a:spcPct val="0"/>
              </a:spcAft>
            </a:pPr>
            <a:r>
              <a:rPr lang="vi-VN" altLang="en-US" sz="2400" i="1" dirty="0">
                <a:latin typeface="Times New Roman" panose="02020603050405020304" pitchFamily="18" charset="0"/>
                <a:ea typeface="Calibri" panose="020F0502020204030204" pitchFamily="34" charset="0"/>
                <a:cs typeface="Times New Roman" panose="02020603050405020304" pitchFamily="18" charset="0"/>
              </a:rPr>
              <a:t> Bảng phân chia cấp hạt của Quốc Tế, Mỹ v</a:t>
            </a:r>
            <a:r>
              <a:rPr lang="vi-VN" altLang="en-US" sz="2400" i="1" dirty="0">
                <a:latin typeface="Calibri" panose="020F0502020204030204" pitchFamily="34" charset="0"/>
                <a:ea typeface="Calibri" panose="020F0502020204030204" pitchFamily="34" charset="0"/>
                <a:cs typeface="Times New Roman" panose="02020603050405020304" pitchFamily="18" charset="0"/>
              </a:rPr>
              <a:t>à</a:t>
            </a:r>
            <a:r>
              <a:rPr lang="vi-VN" altLang="en-US" sz="2400" i="1" dirty="0">
                <a:latin typeface="Times New Roman" panose="02020603050405020304" pitchFamily="18" charset="0"/>
                <a:ea typeface="Calibri" panose="020F0502020204030204" pitchFamily="34" charset="0"/>
                <a:cs typeface="Times New Roman" panose="02020603050405020304" pitchFamily="18" charset="0"/>
              </a:rPr>
              <a:t> Liên Xô (cũ)</a:t>
            </a:r>
            <a:endParaRPr kumimoji="0" lang="en-US" altLang="en-US" sz="2000" b="0" i="1" u="none" strike="noStrike" cap="none" normalizeH="0" baseline="0" dirty="0">
              <a:ln>
                <a:noFill/>
              </a:ln>
              <a:solidFill>
                <a:schemeClr val="tx1"/>
              </a:solidFill>
              <a:effectLst/>
            </a:endParaRPr>
          </a:p>
          <a:p>
            <a:pPr lvl="0" algn="r" eaLnBrk="0" fontAlgn="base" hangingPunct="0">
              <a:spcBef>
                <a:spcPct val="0"/>
              </a:spcBef>
              <a:spcAft>
                <a:spcPct val="0"/>
              </a:spcAft>
            </a:pPr>
            <a:r>
              <a:rPr lang="vi-VN" altLang="en-US" sz="2400" i="1" dirty="0">
                <a:latin typeface="Times New Roman" panose="02020603050405020304" pitchFamily="18" charset="0"/>
                <a:ea typeface="Calibri" panose="020F0502020204030204" pitchFamily="34" charset="0"/>
                <a:cs typeface="Times New Roman" panose="02020603050405020304" pitchFamily="18" charset="0"/>
              </a:rPr>
              <a:t>ĐV: mm</a:t>
            </a:r>
            <a:endParaRPr lang="vi-VN" altLang="en-US" sz="3600" i="1" dirty="0"/>
          </a:p>
        </p:txBody>
      </p:sp>
    </p:spTree>
    <p:extLst>
      <p:ext uri="{BB962C8B-B14F-4D97-AF65-F5344CB8AC3E}">
        <p14:creationId xmlns:p14="http://schemas.microsoft.com/office/powerpoint/2010/main" val="3162638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7"/>
          <p:cNvSpPr txBox="1">
            <a:spLocks noGrp="1"/>
          </p:cNvSpPr>
          <p:nvPr>
            <p:ph type="body" idx="1"/>
          </p:nvPr>
        </p:nvSpPr>
        <p:spPr>
          <a:xfrm>
            <a:off x="1056648" y="1848109"/>
            <a:ext cx="7160252" cy="2350911"/>
          </a:xfrm>
          <a:prstGeom prst="rect">
            <a:avLst/>
          </a:prstGeom>
        </p:spPr>
        <p:txBody>
          <a:bodyPr spcFirstLastPara="1" wrap="square" lIns="91425" tIns="91425" rIns="91425" bIns="91425" anchor="t" anchorCtr="0">
            <a:noAutofit/>
          </a:bodyPr>
          <a:lstStyle/>
          <a:p>
            <a:pPr marL="76200" indent="0" algn="l">
              <a:buNone/>
            </a:pPr>
            <a:r>
              <a:rPr lang="vi-VN" sz="3200" b="1" dirty="0">
                <a:solidFill>
                  <a:schemeClr val="tx1"/>
                </a:solidFill>
                <a:latin typeface="+mj-lt"/>
              </a:rPr>
              <a:t>Thành phần cơ giới đất</a:t>
            </a:r>
          </a:p>
          <a:p>
            <a:pPr marL="76200" indent="0">
              <a:buNone/>
            </a:pPr>
            <a:r>
              <a:rPr lang="en-US" sz="3200" i="1" dirty="0" err="1">
                <a:solidFill>
                  <a:schemeClr val="tx1"/>
                </a:solidFill>
                <a:latin typeface="Times New Roman" panose="02020603050405020304" pitchFamily="18" charset="0"/>
                <a:cs typeface="Times New Roman" panose="02020603050405020304" pitchFamily="18" charset="0"/>
              </a:rPr>
              <a:t>Tỉ</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lệ</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các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cấp</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hạt</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giữa</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các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phần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tử</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cơ</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giới</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có</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kích</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thước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khác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nhau</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trong</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đất</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được</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biểu</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thị</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theo</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phần</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trăm</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trọng</a:t>
            </a:r>
            <a:r>
              <a:rPr lang="en-US" sz="3200" i="1" dirty="0">
                <a:solidFill>
                  <a:schemeClr val="tx1"/>
                </a:solidFill>
                <a:latin typeface="Times New Roman" panose="02020603050405020304" pitchFamily="18" charset="0"/>
                <a:cs typeface="Times New Roman" panose="02020603050405020304" pitchFamily="18" charset="0"/>
              </a:rPr>
              <a:t> </a:t>
            </a:r>
            <a:r>
              <a:rPr lang="en-US" sz="3200" i="1" dirty="0" err="1">
                <a:solidFill>
                  <a:schemeClr val="tx1"/>
                </a:solidFill>
                <a:latin typeface="Times New Roman" panose="02020603050405020304" pitchFamily="18" charset="0"/>
                <a:cs typeface="Times New Roman" panose="02020603050405020304" pitchFamily="18" charset="0"/>
              </a:rPr>
              <a:t>lượng</a:t>
            </a:r>
            <a:r>
              <a:rPr lang="en-US" sz="3200" i="1" dirty="0">
                <a:solidFill>
                  <a:schemeClr val="tx1"/>
                </a:solidFill>
                <a:latin typeface="Times New Roman" panose="02020603050405020304" pitchFamily="18" charset="0"/>
                <a:cs typeface="Times New Roman" panose="02020603050405020304" pitchFamily="18" charset="0"/>
              </a:rPr>
              <a:t> (%)</a:t>
            </a:r>
            <a:r>
              <a:rPr lang="vi-VN" sz="3200" i="1" dirty="0">
                <a:solidFill>
                  <a:schemeClr val="tx1"/>
                </a:solidFill>
                <a:latin typeface="Times New Roman" panose="02020603050405020304" pitchFamily="18" charset="0"/>
                <a:cs typeface="Times New Roman" panose="02020603050405020304" pitchFamily="18" charset="0"/>
              </a:rPr>
              <a:t>.</a:t>
            </a:r>
            <a:endParaRPr lang="en-US" sz="3200" dirty="0">
              <a:solidFill>
                <a:schemeClr val="tx1"/>
              </a:solidFill>
              <a:latin typeface="Times New Roman" panose="02020603050405020304" pitchFamily="18" charset="0"/>
              <a:cs typeface="Times New Roman" panose="02020603050405020304" pitchFamily="18" charset="0"/>
            </a:endParaRPr>
          </a:p>
          <a:p>
            <a:pPr marL="0" lvl="0" indent="0" algn="ctr" rtl="0">
              <a:spcBef>
                <a:spcPts val="600"/>
              </a:spcBef>
              <a:spcAft>
                <a:spcPts val="0"/>
              </a:spcAft>
              <a:buNone/>
            </a:pPr>
            <a:endParaRPr dirty="0">
              <a:solidFill>
                <a:schemeClr val="tx1"/>
              </a:solidFill>
              <a:latin typeface="+mj-lt"/>
            </a:endParaRPr>
          </a:p>
        </p:txBody>
      </p:sp>
      <p:grpSp>
        <p:nvGrpSpPr>
          <p:cNvPr id="4" name="Group 3">
            <a:extLst>
              <a:ext uri="{FF2B5EF4-FFF2-40B4-BE49-F238E27FC236}">
                <a16:creationId xmlns:a16="http://schemas.microsoft.com/office/drawing/2014/main" id="{F4E3A95D-8F8C-4809-B987-DA910F4179CF}"/>
              </a:ext>
            </a:extLst>
          </p:cNvPr>
          <p:cNvGrpSpPr/>
          <p:nvPr/>
        </p:nvGrpSpPr>
        <p:grpSpPr>
          <a:xfrm>
            <a:off x="0" y="-1"/>
            <a:ext cx="2296538" cy="694691"/>
            <a:chOff x="1488" y="0"/>
            <a:chExt cx="2902148" cy="926254"/>
          </a:xfrm>
          <a:solidFill>
            <a:schemeClr val="accent4"/>
          </a:solidFill>
        </p:grpSpPr>
        <p:sp>
          <p:nvSpPr>
            <p:cNvPr id="5" name="Arrow: Pentagon 4">
              <a:extLst>
                <a:ext uri="{FF2B5EF4-FFF2-40B4-BE49-F238E27FC236}">
                  <a16:creationId xmlns:a16="http://schemas.microsoft.com/office/drawing/2014/main" id="{0E6E045A-E9C1-441C-BC79-E59BDE00D3CE}"/>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6" name="Arrow: Pentagon 4">
              <a:extLst>
                <a:ext uri="{FF2B5EF4-FFF2-40B4-BE49-F238E27FC236}">
                  <a16:creationId xmlns:a16="http://schemas.microsoft.com/office/drawing/2014/main" id="{9C1CB6C0-DF7B-4935-9502-329530C82637}"/>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7" name="Group 6">
            <a:extLst>
              <a:ext uri="{FF2B5EF4-FFF2-40B4-BE49-F238E27FC236}">
                <a16:creationId xmlns:a16="http://schemas.microsoft.com/office/drawing/2014/main" id="{17B1ED95-6077-465D-9DDD-441F33B66FC7}"/>
              </a:ext>
            </a:extLst>
          </p:cNvPr>
          <p:cNvGrpSpPr/>
          <p:nvPr/>
        </p:nvGrpSpPr>
        <p:grpSpPr>
          <a:xfrm>
            <a:off x="1952964" y="9581"/>
            <a:ext cx="2425202" cy="763747"/>
            <a:chOff x="1912065" y="-30417"/>
            <a:chExt cx="2902148" cy="1018329"/>
          </a:xfrm>
        </p:grpSpPr>
        <p:sp>
          <p:nvSpPr>
            <p:cNvPr id="8" name="Arrow: Chevron 7">
              <a:extLst>
                <a:ext uri="{FF2B5EF4-FFF2-40B4-BE49-F238E27FC236}">
                  <a16:creationId xmlns:a16="http://schemas.microsoft.com/office/drawing/2014/main" id="{06F0D281-D463-4418-844B-BB0B5537AF88}"/>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9" name="Arrow: Chevron 6">
              <a:extLst>
                <a:ext uri="{FF2B5EF4-FFF2-40B4-BE49-F238E27FC236}">
                  <a16:creationId xmlns:a16="http://schemas.microsoft.com/office/drawing/2014/main" id="{27A63689-16B3-44EF-8830-A318B407D22E}"/>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10" name="Group 9">
            <a:extLst>
              <a:ext uri="{FF2B5EF4-FFF2-40B4-BE49-F238E27FC236}">
                <a16:creationId xmlns:a16="http://schemas.microsoft.com/office/drawing/2014/main" id="{F095D0AD-1307-4DD3-B66C-7DB910F61110}"/>
              </a:ext>
            </a:extLst>
          </p:cNvPr>
          <p:cNvGrpSpPr/>
          <p:nvPr/>
        </p:nvGrpSpPr>
        <p:grpSpPr>
          <a:xfrm>
            <a:off x="4034592" y="4791"/>
            <a:ext cx="2616862" cy="768537"/>
            <a:chOff x="4218027" y="-50312"/>
            <a:chExt cx="2902148" cy="1024716"/>
          </a:xfrm>
        </p:grpSpPr>
        <p:sp>
          <p:nvSpPr>
            <p:cNvPr id="11" name="Arrow: Chevron 10">
              <a:extLst>
                <a:ext uri="{FF2B5EF4-FFF2-40B4-BE49-F238E27FC236}">
                  <a16:creationId xmlns:a16="http://schemas.microsoft.com/office/drawing/2014/main" id="{11974E9F-32B0-4BB2-B114-179F72C742B8}"/>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2" name="Arrow: Chevron 8">
              <a:extLst>
                <a:ext uri="{FF2B5EF4-FFF2-40B4-BE49-F238E27FC236}">
                  <a16:creationId xmlns:a16="http://schemas.microsoft.com/office/drawing/2014/main" id="{26C03473-6078-421D-BD9D-654C309E8F76}"/>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13" name="Group 12">
            <a:extLst>
              <a:ext uri="{FF2B5EF4-FFF2-40B4-BE49-F238E27FC236}">
                <a16:creationId xmlns:a16="http://schemas.microsoft.com/office/drawing/2014/main" id="{55175C8E-E171-4523-B9CA-10EB28FA9FBF}"/>
              </a:ext>
            </a:extLst>
          </p:cNvPr>
          <p:cNvGrpSpPr/>
          <p:nvPr/>
        </p:nvGrpSpPr>
        <p:grpSpPr>
          <a:xfrm>
            <a:off x="6299460" y="0"/>
            <a:ext cx="2616862" cy="751205"/>
            <a:chOff x="6787002" y="-45625"/>
            <a:chExt cx="2902148" cy="1001606"/>
          </a:xfrm>
        </p:grpSpPr>
        <p:sp>
          <p:nvSpPr>
            <p:cNvPr id="14" name="Arrow: Chevron 13">
              <a:extLst>
                <a:ext uri="{FF2B5EF4-FFF2-40B4-BE49-F238E27FC236}">
                  <a16:creationId xmlns:a16="http://schemas.microsoft.com/office/drawing/2014/main" id="{FE919447-8794-4008-9EA0-E303BE500E36}"/>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Arrow: Chevron 10">
              <a:extLst>
                <a:ext uri="{FF2B5EF4-FFF2-40B4-BE49-F238E27FC236}">
                  <a16:creationId xmlns:a16="http://schemas.microsoft.com/office/drawing/2014/main" id="{F9E81433-A191-408F-A3F8-CA959B46C255}"/>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Tree>
    <p:extLst>
      <p:ext uri="{BB962C8B-B14F-4D97-AF65-F5344CB8AC3E}">
        <p14:creationId xmlns:p14="http://schemas.microsoft.com/office/powerpoint/2010/main" val="394023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animEffect transition="in" filter="fade">
                                      <p:cBhvr>
                                        <p:cTn id="7" dur="500"/>
                                        <p:tgtEl>
                                          <p:spTgt spid="22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26">
                                            <p:txEl>
                                              <p:pRg st="1" end="1"/>
                                            </p:txEl>
                                          </p:spTgt>
                                        </p:tgtEl>
                                        <p:attrNameLst>
                                          <p:attrName>style.visibility</p:attrName>
                                        </p:attrNameLst>
                                      </p:cBhvr>
                                      <p:to>
                                        <p:strVal val="visible"/>
                                      </p:to>
                                    </p:set>
                                    <p:animEffect transition="in" filter="fade">
                                      <p:cBhvr>
                                        <p:cTn id="10" dur="500"/>
                                        <p:tgtEl>
                                          <p:spTgt spid="2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7</a:t>
            </a:fld>
            <a:endParaRPr/>
          </a:p>
        </p:txBody>
      </p:sp>
      <p:grpSp>
        <p:nvGrpSpPr>
          <p:cNvPr id="19" name="Group 18">
            <a:extLst>
              <a:ext uri="{FF2B5EF4-FFF2-40B4-BE49-F238E27FC236}">
                <a16:creationId xmlns:a16="http://schemas.microsoft.com/office/drawing/2014/main" id="{618612EA-44DA-402C-B703-816B3AA25556}"/>
              </a:ext>
            </a:extLst>
          </p:cNvPr>
          <p:cNvGrpSpPr/>
          <p:nvPr/>
        </p:nvGrpSpPr>
        <p:grpSpPr>
          <a:xfrm>
            <a:off x="0" y="-1"/>
            <a:ext cx="2296538" cy="694691"/>
            <a:chOff x="1488" y="0"/>
            <a:chExt cx="2902148" cy="926254"/>
          </a:xfrm>
          <a:solidFill>
            <a:schemeClr val="accent4"/>
          </a:solidFill>
        </p:grpSpPr>
        <p:sp>
          <p:nvSpPr>
            <p:cNvPr id="20" name="Arrow: Pentagon 19">
              <a:extLst>
                <a:ext uri="{FF2B5EF4-FFF2-40B4-BE49-F238E27FC236}">
                  <a16:creationId xmlns:a16="http://schemas.microsoft.com/office/drawing/2014/main" id="{E6793839-1297-46A8-96A8-DD2029498353}"/>
                </a:ext>
              </a:extLst>
            </p:cNvPr>
            <p:cNvSpPr/>
            <p:nvPr/>
          </p:nvSpPr>
          <p:spPr>
            <a:xfrm>
              <a:off x="1488" y="0"/>
              <a:ext cx="2902148" cy="926254"/>
            </a:xfrm>
            <a:prstGeom prst="homePlate">
              <a:avLst/>
            </a:prstGeom>
            <a:grpFill/>
          </p:spPr>
          <p:style>
            <a:lnRef idx="1">
              <a:schemeClr val="accent4"/>
            </a:lnRef>
            <a:fillRef idx="2">
              <a:schemeClr val="accent4"/>
            </a:fillRef>
            <a:effectRef idx="1">
              <a:schemeClr val="accent4"/>
            </a:effectRef>
            <a:fontRef idx="minor">
              <a:schemeClr val="dk1"/>
            </a:fontRef>
          </p:style>
        </p:sp>
        <p:sp>
          <p:nvSpPr>
            <p:cNvPr id="21" name="Arrow: Pentagon 4">
              <a:extLst>
                <a:ext uri="{FF2B5EF4-FFF2-40B4-BE49-F238E27FC236}">
                  <a16:creationId xmlns:a16="http://schemas.microsoft.com/office/drawing/2014/main" id="{9AF33CB3-DE15-4696-8B51-59AABDD2F8AE}"/>
                </a:ext>
              </a:extLst>
            </p:cNvPr>
            <p:cNvSpPr txBox="1"/>
            <p:nvPr/>
          </p:nvSpPr>
          <p:spPr>
            <a:xfrm>
              <a:off x="1488" y="0"/>
              <a:ext cx="2670585" cy="926254"/>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8014" tIns="54007" rIns="27004" bIns="54007" numCol="1" spcCol="1270" anchor="ctr" anchorCtr="0">
              <a:noAutofit/>
            </a:bodyPr>
            <a:lstStyle/>
            <a:p>
              <a:pPr algn="ctr" defTabSz="900113">
                <a:lnSpc>
                  <a:spcPct val="90000"/>
                </a:lnSpc>
                <a:spcBef>
                  <a:spcPct val="0"/>
                </a:spcBef>
                <a:spcAft>
                  <a:spcPct val="35000"/>
                </a:spcAft>
              </a:pPr>
              <a:r>
                <a:rPr lang="vi-VN" sz="1800" kern="1200" dirty="0"/>
                <a:t>I. THÀNH PHẦN CƠ GIỚI</a:t>
              </a:r>
              <a:endParaRPr lang="en-US" sz="1800" kern="1200" dirty="0"/>
            </a:p>
          </p:txBody>
        </p:sp>
      </p:grpSp>
      <p:grpSp>
        <p:nvGrpSpPr>
          <p:cNvPr id="22" name="Group 21">
            <a:extLst>
              <a:ext uri="{FF2B5EF4-FFF2-40B4-BE49-F238E27FC236}">
                <a16:creationId xmlns:a16="http://schemas.microsoft.com/office/drawing/2014/main" id="{CA9FBD64-6B76-44B0-9A44-83BCCB3D5B33}"/>
              </a:ext>
            </a:extLst>
          </p:cNvPr>
          <p:cNvGrpSpPr/>
          <p:nvPr/>
        </p:nvGrpSpPr>
        <p:grpSpPr>
          <a:xfrm>
            <a:off x="1952964" y="9581"/>
            <a:ext cx="2425202" cy="763747"/>
            <a:chOff x="1912065" y="-30417"/>
            <a:chExt cx="2902148" cy="1018329"/>
          </a:xfrm>
        </p:grpSpPr>
        <p:sp>
          <p:nvSpPr>
            <p:cNvPr id="23" name="Arrow: Chevron 22">
              <a:extLst>
                <a:ext uri="{FF2B5EF4-FFF2-40B4-BE49-F238E27FC236}">
                  <a16:creationId xmlns:a16="http://schemas.microsoft.com/office/drawing/2014/main" id="{BF701B81-C199-401D-861B-DB5038279CCD}"/>
                </a:ext>
              </a:extLst>
            </p:cNvPr>
            <p:cNvSpPr/>
            <p:nvPr/>
          </p:nvSpPr>
          <p:spPr>
            <a:xfrm>
              <a:off x="1912065" y="-30417"/>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4" name="Arrow: Chevron 6">
              <a:extLst>
                <a:ext uri="{FF2B5EF4-FFF2-40B4-BE49-F238E27FC236}">
                  <a16:creationId xmlns:a16="http://schemas.microsoft.com/office/drawing/2014/main" id="{781B38CC-CD03-4CE7-B918-151518F71B42}"/>
                </a:ext>
              </a:extLst>
            </p:cNvPr>
            <p:cNvSpPr txBox="1"/>
            <p:nvPr/>
          </p:nvSpPr>
          <p:spPr>
            <a:xfrm>
              <a:off x="2295384" y="61658"/>
              <a:ext cx="1975894"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2025" kern="1200" dirty="0"/>
                <a:t>II</a:t>
              </a:r>
              <a:r>
                <a:rPr lang="en-US" sz="2025" kern="1200" dirty="0"/>
                <a:t>. </a:t>
              </a:r>
              <a:r>
                <a:rPr lang="vi-VN" sz="2025" kern="1200" dirty="0"/>
                <a:t>KẾT CẤU ĐẤT</a:t>
              </a:r>
              <a:endParaRPr lang="en-US" sz="2025" kern="1200" dirty="0"/>
            </a:p>
          </p:txBody>
        </p:sp>
      </p:grpSp>
      <p:grpSp>
        <p:nvGrpSpPr>
          <p:cNvPr id="25" name="Group 24">
            <a:extLst>
              <a:ext uri="{FF2B5EF4-FFF2-40B4-BE49-F238E27FC236}">
                <a16:creationId xmlns:a16="http://schemas.microsoft.com/office/drawing/2014/main" id="{1211EDEE-9ABA-459D-8086-BF1301731C40}"/>
              </a:ext>
            </a:extLst>
          </p:cNvPr>
          <p:cNvGrpSpPr/>
          <p:nvPr/>
        </p:nvGrpSpPr>
        <p:grpSpPr>
          <a:xfrm>
            <a:off x="4034592" y="4791"/>
            <a:ext cx="2616862" cy="768537"/>
            <a:chOff x="4218027" y="-50312"/>
            <a:chExt cx="2902148" cy="1024716"/>
          </a:xfrm>
        </p:grpSpPr>
        <p:sp>
          <p:nvSpPr>
            <p:cNvPr id="26" name="Arrow: Chevron 25">
              <a:extLst>
                <a:ext uri="{FF2B5EF4-FFF2-40B4-BE49-F238E27FC236}">
                  <a16:creationId xmlns:a16="http://schemas.microsoft.com/office/drawing/2014/main" id="{D1D19490-6342-4EFA-A9C9-E36EFBDFD1A5}"/>
                </a:ext>
              </a:extLst>
            </p:cNvPr>
            <p:cNvSpPr/>
            <p:nvPr/>
          </p:nvSpPr>
          <p:spPr>
            <a:xfrm>
              <a:off x="4218027" y="-50312"/>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Arrow: Chevron 8">
              <a:extLst>
                <a:ext uri="{FF2B5EF4-FFF2-40B4-BE49-F238E27FC236}">
                  <a16:creationId xmlns:a16="http://schemas.microsoft.com/office/drawing/2014/main" id="{5BAB3600-C985-4811-AB0C-03EF674BF012}"/>
                </a:ext>
              </a:extLst>
            </p:cNvPr>
            <p:cNvSpPr txBox="1"/>
            <p:nvPr/>
          </p:nvSpPr>
          <p:spPr>
            <a:xfrm>
              <a:off x="4481615" y="48150"/>
              <a:ext cx="2426006"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III. CÁC TÍNH CHẤT VẬT LÝ KHÁC</a:t>
              </a:r>
              <a:endParaRPr lang="en-US" sz="1725" kern="1200" dirty="0"/>
            </a:p>
          </p:txBody>
        </p:sp>
      </p:grpSp>
      <p:grpSp>
        <p:nvGrpSpPr>
          <p:cNvPr id="28" name="Group 27">
            <a:extLst>
              <a:ext uri="{FF2B5EF4-FFF2-40B4-BE49-F238E27FC236}">
                <a16:creationId xmlns:a16="http://schemas.microsoft.com/office/drawing/2014/main" id="{104C416A-F1F0-49A3-BB9B-947FD2CDCC23}"/>
              </a:ext>
            </a:extLst>
          </p:cNvPr>
          <p:cNvGrpSpPr/>
          <p:nvPr/>
        </p:nvGrpSpPr>
        <p:grpSpPr>
          <a:xfrm>
            <a:off x="6299460" y="0"/>
            <a:ext cx="2616862" cy="751205"/>
            <a:chOff x="6787002" y="-45625"/>
            <a:chExt cx="2902148" cy="1001606"/>
          </a:xfrm>
        </p:grpSpPr>
        <p:sp>
          <p:nvSpPr>
            <p:cNvPr id="29" name="Arrow: Chevron 28">
              <a:extLst>
                <a:ext uri="{FF2B5EF4-FFF2-40B4-BE49-F238E27FC236}">
                  <a16:creationId xmlns:a16="http://schemas.microsoft.com/office/drawing/2014/main" id="{11D55344-271F-4D01-8214-5C934561BE48}"/>
                </a:ext>
              </a:extLst>
            </p:cNvPr>
            <p:cNvSpPr/>
            <p:nvPr/>
          </p:nvSpPr>
          <p:spPr>
            <a:xfrm>
              <a:off x="6787002" y="-45625"/>
              <a:ext cx="2902148" cy="926254"/>
            </a:xfrm>
            <a:prstGeom prst="chevron">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Arrow: Chevron 10">
              <a:extLst>
                <a:ext uri="{FF2B5EF4-FFF2-40B4-BE49-F238E27FC236}">
                  <a16:creationId xmlns:a16="http://schemas.microsoft.com/office/drawing/2014/main" id="{97EDC0E0-FD0E-4460-8B1C-5FBF4F75DB5E}"/>
                </a:ext>
              </a:extLst>
            </p:cNvPr>
            <p:cNvSpPr txBox="1"/>
            <p:nvPr/>
          </p:nvSpPr>
          <p:spPr>
            <a:xfrm>
              <a:off x="7025638" y="29727"/>
              <a:ext cx="2450957" cy="926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011" tIns="54007" rIns="27004" bIns="54007" numCol="1" spcCol="1270" anchor="ctr" anchorCtr="0">
              <a:noAutofit/>
            </a:bodyPr>
            <a:lstStyle/>
            <a:p>
              <a:pPr algn="ctr" defTabSz="900113">
                <a:lnSpc>
                  <a:spcPct val="90000"/>
                </a:lnSpc>
                <a:spcBef>
                  <a:spcPct val="0"/>
                </a:spcBef>
                <a:spcAft>
                  <a:spcPct val="35000"/>
                </a:spcAft>
              </a:pPr>
              <a:r>
                <a:rPr lang="vi-VN" sz="1725" dirty="0"/>
                <a:t>IV. Ý NGHĨA CỦA VIỆC NGHIÊN CỨU</a:t>
              </a:r>
              <a:endParaRPr lang="en-US" sz="1725" kern="1200" dirty="0"/>
            </a:p>
          </p:txBody>
        </p:sp>
      </p:grpSp>
      <p:sp>
        <p:nvSpPr>
          <p:cNvPr id="15" name="Title 1">
            <a:extLst>
              <a:ext uri="{FF2B5EF4-FFF2-40B4-BE49-F238E27FC236}">
                <a16:creationId xmlns:a16="http://schemas.microsoft.com/office/drawing/2014/main" id="{AD676BFD-BFD6-4D61-8704-ABF7897C7A40}"/>
              </a:ext>
            </a:extLst>
          </p:cNvPr>
          <p:cNvSpPr txBox="1">
            <a:spLocks/>
          </p:cNvSpPr>
          <p:nvPr/>
        </p:nvSpPr>
        <p:spPr>
          <a:xfrm>
            <a:off x="724388" y="929234"/>
            <a:ext cx="9743268" cy="737434"/>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vi-VN" sz="3200" b="1" dirty="0">
                <a:latin typeface="+mj-lt"/>
              </a:rPr>
              <a:t>Phân loại đất theo thành phần cơ giới</a:t>
            </a:r>
            <a:endParaRPr lang="en-US" sz="3200" b="1" dirty="0">
              <a:latin typeface="+mj-lt"/>
            </a:endParaRPr>
          </a:p>
        </p:txBody>
      </p:sp>
      <p:sp>
        <p:nvSpPr>
          <p:cNvPr id="16" name="Subtitle 2">
            <a:extLst>
              <a:ext uri="{FF2B5EF4-FFF2-40B4-BE49-F238E27FC236}">
                <a16:creationId xmlns:a16="http://schemas.microsoft.com/office/drawing/2014/main" id="{E2C21E43-7A40-4270-9ED7-2344BBD6BEB1}"/>
              </a:ext>
            </a:extLst>
          </p:cNvPr>
          <p:cNvSpPr txBox="1">
            <a:spLocks/>
          </p:cNvSpPr>
          <p:nvPr/>
        </p:nvSpPr>
        <p:spPr>
          <a:xfrm>
            <a:off x="720364" y="1829647"/>
            <a:ext cx="7703271" cy="1868864"/>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tắc</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tỷ</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đất</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a:t>
            </a:r>
            <a:r>
              <a:rPr lang="en-US" sz="2800" dirty="0" err="1">
                <a:latin typeface="Times New Roman" panose="02020603050405020304" pitchFamily="18" charset="0"/>
                <a:cs typeface="Times New Roman" panose="02020603050405020304" pitchFamily="18" charset="0"/>
              </a:rPr>
              <a:t>hau</a:t>
            </a:r>
            <a:r>
              <a:rPr lang="en-US" sz="2800" dirty="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id="{4CA48EB4-590B-4347-8657-69566709E6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23" y="1493701"/>
            <a:ext cx="7474424" cy="3453674"/>
          </a:xfrm>
          <a:prstGeom prst="rect">
            <a:avLst/>
          </a:prstGeom>
        </p:spPr>
      </p:pic>
    </p:spTree>
    <p:extLst>
      <p:ext uri="{BB962C8B-B14F-4D97-AF65-F5344CB8AC3E}">
        <p14:creationId xmlns:p14="http://schemas.microsoft.com/office/powerpoint/2010/main" val="2505529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4" name="Google Shape;404;p3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solidFill>
                <a:schemeClr val="accent6"/>
              </a:solidFill>
            </a:endParaRPr>
          </a:p>
        </p:txBody>
      </p:sp>
      <p:pic>
        <p:nvPicPr>
          <p:cNvPr id="5" name="Picture 4">
            <a:extLst>
              <a:ext uri="{FF2B5EF4-FFF2-40B4-BE49-F238E27FC236}">
                <a16:creationId xmlns:a16="http://schemas.microsoft.com/office/drawing/2014/main" id="{7B68B74E-FB21-4D92-B97E-7A35FFC5A087}"/>
              </a:ext>
            </a:extLst>
          </p:cNvPr>
          <p:cNvPicPr/>
          <p:nvPr/>
        </p:nvPicPr>
        <p:blipFill rotWithShape="1">
          <a:blip r:embed="rId3">
            <a:extLst>
              <a:ext uri="{28A0092B-C50C-407E-A947-70E740481C1C}">
                <a14:useLocalDpi xmlns:a14="http://schemas.microsoft.com/office/drawing/2010/main" val="0"/>
              </a:ext>
            </a:extLst>
          </a:blip>
          <a:srcRect l="1" t="9504" r="-2322"/>
          <a:stretch/>
        </p:blipFill>
        <p:spPr bwMode="auto">
          <a:xfrm>
            <a:off x="464844" y="875091"/>
            <a:ext cx="8330570" cy="3876533"/>
          </a:xfrm>
          <a:prstGeom prst="rect">
            <a:avLst/>
          </a:prstGeom>
          <a:ln>
            <a:noFill/>
          </a:ln>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B56498B7-FF4C-4F3D-8DA8-D1987D3B9813}"/>
              </a:ext>
            </a:extLst>
          </p:cNvPr>
          <p:cNvSpPr/>
          <p:nvPr/>
        </p:nvSpPr>
        <p:spPr>
          <a:xfrm>
            <a:off x="825045" y="437311"/>
            <a:ext cx="7610168" cy="461665"/>
          </a:xfrm>
          <a:prstGeom prst="rect">
            <a:avLst/>
          </a:prstGeom>
        </p:spPr>
        <p:txBody>
          <a:bodyPr wrap="square">
            <a:spAutoFit/>
          </a:bodyPr>
          <a:lstStyle/>
          <a:p>
            <a:r>
              <a:rPr lang="vi-VN" sz="2400" b="1" i="1" dirty="0">
                <a:latin typeface="Times New Roman" panose="02020603050405020304" pitchFamily="18" charset="0"/>
                <a:ea typeface="Calibri" panose="020F0502020204030204" pitchFamily="34" charset="0"/>
              </a:rPr>
              <a:t>Bảng phân loại đất theo thành phần cơ giới của Quốc tế</a:t>
            </a:r>
            <a:endParaRPr lang="en-US" sz="2400" b="1" i="1" dirty="0"/>
          </a:p>
        </p:txBody>
      </p:sp>
    </p:spTree>
    <p:extLst>
      <p:ext uri="{BB962C8B-B14F-4D97-AF65-F5344CB8AC3E}">
        <p14:creationId xmlns:p14="http://schemas.microsoft.com/office/powerpoint/2010/main" val="1062814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13" name="Google Shape;213;p15"/>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solidFill>
                <a:schemeClr val="accent6"/>
              </a:solidFill>
            </a:endParaRPr>
          </a:p>
        </p:txBody>
      </p:sp>
      <p:pic>
        <p:nvPicPr>
          <p:cNvPr id="15" name="Picture 14">
            <a:extLst>
              <a:ext uri="{FF2B5EF4-FFF2-40B4-BE49-F238E27FC236}">
                <a16:creationId xmlns:a16="http://schemas.microsoft.com/office/drawing/2014/main" id="{DCEBB445-608D-4957-AD66-9945FC951D7A}"/>
              </a:ext>
            </a:extLst>
          </p:cNvPr>
          <p:cNvPicPr/>
          <p:nvPr/>
        </p:nvPicPr>
        <p:blipFill rotWithShape="1">
          <a:blip r:embed="rId3">
            <a:extLst>
              <a:ext uri="{28A0092B-C50C-407E-A947-70E740481C1C}">
                <a14:useLocalDpi xmlns:a14="http://schemas.microsoft.com/office/drawing/2010/main" val="0"/>
              </a:ext>
            </a:extLst>
          </a:blip>
          <a:srcRect l="2034" t="1772" r="8241" b="19643"/>
          <a:stretch/>
        </p:blipFill>
        <p:spPr bwMode="auto">
          <a:xfrm>
            <a:off x="3646024" y="525036"/>
            <a:ext cx="5104437" cy="3841122"/>
          </a:xfrm>
          <a:prstGeom prst="rect">
            <a:avLst/>
          </a:prstGeom>
          <a:ln>
            <a:noFill/>
          </a:ln>
          <a:extLst>
            <a:ext uri="{53640926-AAD7-44D8-BBD7-CCE9431645EC}">
              <a14:shadowObscured xmlns:a14="http://schemas.microsoft.com/office/drawing/2010/main"/>
            </a:ext>
          </a:extLst>
        </p:spPr>
      </p:pic>
      <p:sp>
        <p:nvSpPr>
          <p:cNvPr id="16" name="Rectangle 2">
            <a:extLst>
              <a:ext uri="{FF2B5EF4-FFF2-40B4-BE49-F238E27FC236}">
                <a16:creationId xmlns:a16="http://schemas.microsoft.com/office/drawing/2014/main" id="{7E2131F4-1188-427E-A6A6-6D38DDD0CECC}"/>
              </a:ext>
            </a:extLst>
          </p:cNvPr>
          <p:cNvSpPr>
            <a:spLocks noChangeArrowheads="1"/>
          </p:cNvSpPr>
          <p:nvPr/>
        </p:nvSpPr>
        <p:spPr bwMode="auto">
          <a:xfrm>
            <a:off x="722242" y="525036"/>
            <a:ext cx="3849758"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sét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sét pha cát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sét pha limon</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 pha sét và limon</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 pha sét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 pha sét và cát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 pha cát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thịt pha limon</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limon</a:t>
            </a:r>
            <a:endParaRPr kumimoji="0" lang="en-US" altLang="en-US" sz="2000" b="0" i="0" u="none" strike="noStrike" cap="none" normalizeH="0" baseline="0" dirty="0">
              <a:ln>
                <a:noFill/>
              </a:ln>
              <a:solidFill>
                <a:schemeClr val="tx1"/>
              </a:solidFill>
              <a:effectLst/>
              <a:latin typeface="+mj-lt"/>
            </a:endParaRPr>
          </a:p>
          <a:p>
            <a:pPr marL="457200" marR="0" lvl="0" indent="-457200" algn="just" defTabSz="914400" rtl="0" eaLnBrk="0" fontAlgn="base" latinLnBrk="0" hangingPunct="0">
              <a:lnSpc>
                <a:spcPct val="100000"/>
              </a:lnSpc>
              <a:spcBef>
                <a:spcPct val="0"/>
              </a:spcBef>
              <a:spcAft>
                <a:spcPct val="0"/>
              </a:spcAft>
              <a:buClrTx/>
              <a:buSzTx/>
              <a:buFont typeface="+mj-lt"/>
              <a:buAutoNum type="arabicPeriod"/>
              <a:tabLst/>
            </a:pPr>
            <a:r>
              <a:rPr kumimoji="0" lang="vi-VN" altLang="en-US" sz="2000" b="0" i="0" u="none" strike="noStrike" cap="none" normalizeH="0" baseline="0" dirty="0">
                <a:ln>
                  <a:noFill/>
                </a:ln>
                <a:solidFill>
                  <a:schemeClr val="tx1"/>
                </a:solidFill>
                <a:effectLst/>
                <a:latin typeface="+mj-lt"/>
                <a:ea typeface="Calibri" panose="020F0502020204030204" pitchFamily="34" charset="0"/>
                <a:cs typeface="Times New Roman" panose="02020603050405020304" pitchFamily="18" charset="0"/>
              </a:rPr>
              <a:t>Đất pha cát</a:t>
            </a:r>
            <a:endParaRPr lang="vi-VN" altLang="en-US" sz="2000" dirty="0">
              <a:latin typeface="+mj-lt"/>
              <a:ea typeface="Calibri" panose="020F0502020204030204" pitchFamily="34" charset="0"/>
              <a:cs typeface="Times New Roman" panose="02020603050405020304" pitchFamily="18" charset="0"/>
            </a:endParaRPr>
          </a:p>
          <a:p>
            <a:pPr marL="457200" lvl="0" indent="-457200">
              <a:buFont typeface="+mj-lt"/>
              <a:buAutoNum type="arabicPeriod"/>
            </a:pPr>
            <a:r>
              <a:rPr lang="vi-VN" altLang="en-US" sz="2000" dirty="0">
                <a:latin typeface="+mj-lt"/>
                <a:ea typeface="Calibri" panose="020F0502020204030204" pitchFamily="34" charset="0"/>
                <a:cs typeface="Times New Roman" panose="02020603050405020304" pitchFamily="18" charset="0"/>
              </a:rPr>
              <a:t>Đất  cát</a:t>
            </a:r>
            <a:r>
              <a:rPr kumimoji="0" lang="en-US" altLang="en-US" sz="2000" b="0" i="0" u="none" strike="noStrike" cap="none" normalizeH="0" baseline="0" dirty="0">
                <a:ln>
                  <a:noFill/>
                </a:ln>
                <a:solidFill>
                  <a:schemeClr val="tx1"/>
                </a:solidFill>
                <a:effectLst/>
                <a:latin typeface="+mj-lt"/>
              </a:rPr>
              <a:t> </a:t>
            </a:r>
            <a:endParaRPr lang="en-US" altLang="en-US" sz="2000" dirty="0">
              <a:latin typeface="+mj-lt"/>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vi-VN" altLang="en-US" sz="2000" b="0" i="0" u="none" strike="noStrike" cap="none" normalizeH="0" baseline="0" dirty="0">
              <a:ln>
                <a:noFill/>
              </a:ln>
              <a:solidFill>
                <a:schemeClr val="tx1"/>
              </a:solidFill>
              <a:effectLst/>
              <a:latin typeface="+mj-lt"/>
            </a:endParaRPr>
          </a:p>
        </p:txBody>
      </p:sp>
      <p:sp>
        <p:nvSpPr>
          <p:cNvPr id="17" name="Rectangle 16">
            <a:extLst>
              <a:ext uri="{FF2B5EF4-FFF2-40B4-BE49-F238E27FC236}">
                <a16:creationId xmlns:a16="http://schemas.microsoft.com/office/drawing/2014/main" id="{1D595C73-AAAC-4CE4-AF5A-DF5F99C5C48A}"/>
              </a:ext>
            </a:extLst>
          </p:cNvPr>
          <p:cNvSpPr/>
          <p:nvPr/>
        </p:nvSpPr>
        <p:spPr>
          <a:xfrm>
            <a:off x="3552281" y="4366158"/>
            <a:ext cx="5707466" cy="400110"/>
          </a:xfrm>
          <a:prstGeom prst="rect">
            <a:avLst/>
          </a:prstGeom>
        </p:spPr>
        <p:txBody>
          <a:bodyPr wrap="square">
            <a:spAutoFit/>
          </a:bodyPr>
          <a:lstStyle/>
          <a:p>
            <a:pPr>
              <a:spcAft>
                <a:spcPts val="1000"/>
              </a:spcAft>
            </a:pPr>
            <a:r>
              <a:rPr lang="vi-VN" sz="2000" b="1" i="1" dirty="0">
                <a:solidFill>
                  <a:srgbClr val="44546A"/>
                </a:solidFill>
                <a:latin typeface="Times New Roman" panose="02020603050405020304" pitchFamily="18" charset="0"/>
                <a:ea typeface="Calibri" panose="020F0502020204030204" pitchFamily="34" charset="0"/>
                <a:cs typeface="Times New Roman" panose="02020603050405020304" pitchFamily="18" charset="0"/>
              </a:rPr>
              <a:t>Sơ đồ xác định thành phần cơ giới đất của USDA</a:t>
            </a:r>
            <a:endParaRPr lang="en-US" sz="1200" b="1"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5164206"/>
      </p:ext>
    </p:extLst>
  </p:cSld>
  <p:clrMapOvr>
    <a:masterClrMapping/>
  </p:clrMapOvr>
</p:sld>
</file>

<file path=ppt/theme/theme1.xml><?xml version="1.0" encoding="utf-8"?>
<a:theme xmlns:a="http://schemas.openxmlformats.org/drawingml/2006/main" name="Puck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475</TotalTime>
  <Words>3223</Words>
  <Application>Microsoft Office PowerPoint</Application>
  <PresentationFormat>On-screen Show (16:9)</PresentationFormat>
  <Paragraphs>518</Paragraphs>
  <Slides>38</Slides>
  <Notes>38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Varela Round</vt:lpstr>
      <vt:lpstr>Courier New</vt:lpstr>
      <vt:lpstr>Times New Roman</vt:lpstr>
      <vt:lpstr>Wingdings</vt:lpstr>
      <vt:lpstr>Arial</vt:lpstr>
      <vt:lpstr>Nixie One</vt:lpstr>
      <vt:lpstr>Tahoma</vt:lpstr>
      <vt:lpstr>Cambria Math</vt:lpstr>
      <vt:lpstr>Calibri</vt:lpstr>
      <vt:lpstr>Puck template</vt:lpstr>
      <vt:lpstr>TÍNH CHẤT VẬT LÝ CỦA ĐẤT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Tính chất của đất theo thành phân cơ giới</vt:lpstr>
      <vt:lpstr>Tính chất của đất theo thành phân cơ giới</vt:lpstr>
      <vt:lpstr>Tính chất của đất theo thành phân cơ giới</vt:lpstr>
      <vt:lpstr>PowerPoint Presentation</vt:lpstr>
      <vt:lpstr>Phương pháp xác định nhanh </vt:lpstr>
      <vt:lpstr>Phương pháp xác định nhanh </vt:lpstr>
      <vt:lpstr>Phương pháp xác định nhanh </vt:lpstr>
      <vt:lpstr>Phương pháp xác định nhanh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TÍNH CHẤT VẬT LÝ CỦA ĐẤT</dc:title>
  <cp:lastModifiedBy>Anh Duong</cp:lastModifiedBy>
  <cp:revision>47</cp:revision>
  <dcterms:modified xsi:type="dcterms:W3CDTF">2019-10-02T14:50:39Z</dcterms:modified>
</cp:coreProperties>
</file>