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8" r:id="rId3"/>
  </p:sldMasterIdLst>
  <p:sldIdLst>
    <p:sldId id="256" r:id="rId4"/>
    <p:sldId id="257" r:id="rId5"/>
    <p:sldId id="258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2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</p:sldIdLst>
  <p:sldSz cx="12192000" cy="6858000"/>
  <p:notesSz cx="6858000" cy="9144000"/>
  <p:defaultTextStyle>
    <a:defPPr>
      <a:defRPr lang="ve-Z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4EA959-88A8-4543-95D1-5E69F6E10561}" type="doc">
      <dgm:prSet loTypeId="urn:microsoft.com/office/officeart/2005/8/layout/equation1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E47398F-28DD-4732-BFCA-48EC53B11E07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NƯỚC TRONG ĐẤT</a:t>
          </a:r>
        </a:p>
      </dgm:t>
    </dgm:pt>
    <dgm:pt modelId="{0485263B-86BD-4C33-98EB-0FB978600A93}" type="parTrans" cxnId="{D74A813D-4AD5-49E7-AAE5-3723BF44E044}">
      <dgm:prSet/>
      <dgm:spPr/>
      <dgm:t>
        <a:bodyPr/>
        <a:lstStyle/>
        <a:p>
          <a:endParaRPr lang="en-US"/>
        </a:p>
      </dgm:t>
    </dgm:pt>
    <dgm:pt modelId="{143EF9F7-A144-469A-B2D8-EC04C81022B5}" type="sibTrans" cxnId="{D74A813D-4AD5-49E7-AAE5-3723BF44E044}">
      <dgm:prSet/>
      <dgm:spPr/>
      <dgm:t>
        <a:bodyPr/>
        <a:lstStyle/>
        <a:p>
          <a:endParaRPr lang="en-US"/>
        </a:p>
      </dgm:t>
    </dgm:pt>
    <dgm:pt modelId="{EB1F7C8B-AB8F-4F68-8EB5-87EF201536CE}">
      <dgm:prSet custT="1">
        <dgm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KHÔNG KHÍ TRONG ĐẤT</a:t>
          </a:r>
        </a:p>
      </dgm:t>
    </dgm:pt>
    <dgm:pt modelId="{22962FE0-F46D-4583-8C10-9F45DDED135B}" type="parTrans" cxnId="{8C498001-0D8E-40C4-AD6D-78F46629D1A4}">
      <dgm:prSet/>
      <dgm:spPr/>
      <dgm:t>
        <a:bodyPr/>
        <a:lstStyle/>
        <a:p>
          <a:endParaRPr lang="en-US"/>
        </a:p>
      </dgm:t>
    </dgm:pt>
    <dgm:pt modelId="{7236D263-9367-486B-82A2-0BBC89219E19}" type="sibTrans" cxnId="{8C498001-0D8E-40C4-AD6D-78F46629D1A4}">
      <dgm:prSet/>
      <dgm:spPr/>
      <dgm:t>
        <a:bodyPr/>
        <a:lstStyle/>
        <a:p>
          <a:endParaRPr lang="en-US"/>
        </a:p>
      </dgm:t>
    </dgm:pt>
    <dgm:pt modelId="{97E76681-FDE2-41FC-B9FD-43EBEF08AEEC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MỐI LIÊN HỆ GIỮA NƯỚC VÀ KHÔNG KHÍ TRONG ĐẤT</a:t>
          </a:r>
        </a:p>
      </dgm:t>
    </dgm:pt>
    <dgm:pt modelId="{0E6CCA72-BF00-455B-8F21-D201D985D7AF}" type="parTrans" cxnId="{A39A058D-D0DE-4480-8098-7CFA0F090ECC}">
      <dgm:prSet/>
      <dgm:spPr/>
      <dgm:t>
        <a:bodyPr/>
        <a:lstStyle/>
        <a:p>
          <a:endParaRPr lang="en-US"/>
        </a:p>
      </dgm:t>
    </dgm:pt>
    <dgm:pt modelId="{08CA7C04-C578-4B47-B302-B0B7324AF48C}" type="sibTrans" cxnId="{A39A058D-D0DE-4480-8098-7CFA0F090ECC}">
      <dgm:prSet/>
      <dgm:spPr/>
      <dgm:t>
        <a:bodyPr/>
        <a:lstStyle/>
        <a:p>
          <a:endParaRPr lang="en-US"/>
        </a:p>
      </dgm:t>
    </dgm:pt>
    <dgm:pt modelId="{EAA82684-2C8C-43BB-B4E1-ADBEA30F1DA7}" type="pres">
      <dgm:prSet presAssocID="{F74EA959-88A8-4543-95D1-5E69F6E10561}" presName="linearFlow" presStyleCnt="0">
        <dgm:presLayoutVars>
          <dgm:dir/>
          <dgm:resizeHandles val="exact"/>
        </dgm:presLayoutVars>
      </dgm:prSet>
      <dgm:spPr/>
    </dgm:pt>
    <dgm:pt modelId="{F561CF4F-F630-41E3-82A5-753BE1012F04}" type="pres">
      <dgm:prSet presAssocID="{5E47398F-28DD-4732-BFCA-48EC53B11E07}" presName="node" presStyleLbl="node1" presStyleIdx="0" presStyleCnt="3">
        <dgm:presLayoutVars>
          <dgm:bulletEnabled val="1"/>
        </dgm:presLayoutVars>
      </dgm:prSet>
      <dgm:spPr/>
    </dgm:pt>
    <dgm:pt modelId="{DE530728-28D0-44A2-A4CD-B4BFD6E5B57E}" type="pres">
      <dgm:prSet presAssocID="{143EF9F7-A144-469A-B2D8-EC04C81022B5}" presName="spacerL" presStyleCnt="0"/>
      <dgm:spPr/>
    </dgm:pt>
    <dgm:pt modelId="{E0A20CF6-31DE-4933-A27C-A9E7879F8A7F}" type="pres">
      <dgm:prSet presAssocID="{143EF9F7-A144-469A-B2D8-EC04C81022B5}" presName="sibTrans" presStyleLbl="sibTrans2D1" presStyleIdx="0" presStyleCnt="2"/>
      <dgm:spPr/>
    </dgm:pt>
    <dgm:pt modelId="{927DC119-4438-43C5-B3C6-BB840DD9F50A}" type="pres">
      <dgm:prSet presAssocID="{143EF9F7-A144-469A-B2D8-EC04C81022B5}" presName="spacerR" presStyleCnt="0"/>
      <dgm:spPr/>
    </dgm:pt>
    <dgm:pt modelId="{F7B1193F-3404-49BF-B503-19A433553019}" type="pres">
      <dgm:prSet presAssocID="{EB1F7C8B-AB8F-4F68-8EB5-87EF201536CE}" presName="node" presStyleLbl="node1" presStyleIdx="1" presStyleCnt="3">
        <dgm:presLayoutVars>
          <dgm:bulletEnabled val="1"/>
        </dgm:presLayoutVars>
      </dgm:prSet>
      <dgm:spPr/>
    </dgm:pt>
    <dgm:pt modelId="{B153AD53-3E41-4ADC-9A94-3EE244D5205F}" type="pres">
      <dgm:prSet presAssocID="{7236D263-9367-486B-82A2-0BBC89219E19}" presName="spacerL" presStyleCnt="0"/>
      <dgm:spPr/>
    </dgm:pt>
    <dgm:pt modelId="{7993F011-CF72-451C-A6DF-2B1941DAD9DB}" type="pres">
      <dgm:prSet presAssocID="{7236D263-9367-486B-82A2-0BBC89219E19}" presName="sibTrans" presStyleLbl="sibTrans2D1" presStyleIdx="1" presStyleCnt="2"/>
      <dgm:spPr/>
    </dgm:pt>
    <dgm:pt modelId="{0F3EDE25-B82B-4BF2-B09A-A175D95DAA69}" type="pres">
      <dgm:prSet presAssocID="{7236D263-9367-486B-82A2-0BBC89219E19}" presName="spacerR" presStyleCnt="0"/>
      <dgm:spPr/>
    </dgm:pt>
    <dgm:pt modelId="{440B3A98-0450-486F-80B7-BC75581CD64D}" type="pres">
      <dgm:prSet presAssocID="{97E76681-FDE2-41FC-B9FD-43EBEF08AEEC}" presName="node" presStyleLbl="node1" presStyleIdx="2" presStyleCnt="3">
        <dgm:presLayoutVars>
          <dgm:bulletEnabled val="1"/>
        </dgm:presLayoutVars>
      </dgm:prSet>
      <dgm:spPr/>
    </dgm:pt>
  </dgm:ptLst>
  <dgm:cxnLst>
    <dgm:cxn modelId="{8C498001-0D8E-40C4-AD6D-78F46629D1A4}" srcId="{F74EA959-88A8-4543-95D1-5E69F6E10561}" destId="{EB1F7C8B-AB8F-4F68-8EB5-87EF201536CE}" srcOrd="1" destOrd="0" parTransId="{22962FE0-F46D-4583-8C10-9F45DDED135B}" sibTransId="{7236D263-9367-486B-82A2-0BBC89219E19}"/>
    <dgm:cxn modelId="{ACE7C00A-4D3B-41DC-BCD5-F9DAE92EDFF7}" type="presOf" srcId="{F74EA959-88A8-4543-95D1-5E69F6E10561}" destId="{EAA82684-2C8C-43BB-B4E1-ADBEA30F1DA7}" srcOrd="0" destOrd="0" presId="urn:microsoft.com/office/officeart/2005/8/layout/equation1"/>
    <dgm:cxn modelId="{EC92F820-01F4-4201-8B13-0E9897D593DB}" type="presOf" srcId="{EB1F7C8B-AB8F-4F68-8EB5-87EF201536CE}" destId="{F7B1193F-3404-49BF-B503-19A433553019}" srcOrd="0" destOrd="0" presId="urn:microsoft.com/office/officeart/2005/8/layout/equation1"/>
    <dgm:cxn modelId="{C2DB6421-887B-463F-8A22-2686DF57C9F4}" type="presOf" srcId="{5E47398F-28DD-4732-BFCA-48EC53B11E07}" destId="{F561CF4F-F630-41E3-82A5-753BE1012F04}" srcOrd="0" destOrd="0" presId="urn:microsoft.com/office/officeart/2005/8/layout/equation1"/>
    <dgm:cxn modelId="{D74A813D-4AD5-49E7-AAE5-3723BF44E044}" srcId="{F74EA959-88A8-4543-95D1-5E69F6E10561}" destId="{5E47398F-28DD-4732-BFCA-48EC53B11E07}" srcOrd="0" destOrd="0" parTransId="{0485263B-86BD-4C33-98EB-0FB978600A93}" sibTransId="{143EF9F7-A144-469A-B2D8-EC04C81022B5}"/>
    <dgm:cxn modelId="{81F9D658-BBEE-4F61-A7D4-07BE9A2E63E0}" type="presOf" srcId="{143EF9F7-A144-469A-B2D8-EC04C81022B5}" destId="{E0A20CF6-31DE-4933-A27C-A9E7879F8A7F}" srcOrd="0" destOrd="0" presId="urn:microsoft.com/office/officeart/2005/8/layout/equation1"/>
    <dgm:cxn modelId="{A39A058D-D0DE-4480-8098-7CFA0F090ECC}" srcId="{F74EA959-88A8-4543-95D1-5E69F6E10561}" destId="{97E76681-FDE2-41FC-B9FD-43EBEF08AEEC}" srcOrd="2" destOrd="0" parTransId="{0E6CCA72-BF00-455B-8F21-D201D985D7AF}" sibTransId="{08CA7C04-C578-4B47-B302-B0B7324AF48C}"/>
    <dgm:cxn modelId="{826EA6BB-2A1D-464D-8101-DB2ADBCAB1C9}" type="presOf" srcId="{7236D263-9367-486B-82A2-0BBC89219E19}" destId="{7993F011-CF72-451C-A6DF-2B1941DAD9DB}" srcOrd="0" destOrd="0" presId="urn:microsoft.com/office/officeart/2005/8/layout/equation1"/>
    <dgm:cxn modelId="{913497C6-9D64-4F4D-BEDE-AAA6C3986D87}" type="presOf" srcId="{97E76681-FDE2-41FC-B9FD-43EBEF08AEEC}" destId="{440B3A98-0450-486F-80B7-BC75581CD64D}" srcOrd="0" destOrd="0" presId="urn:microsoft.com/office/officeart/2005/8/layout/equation1"/>
    <dgm:cxn modelId="{B8C52161-F78E-4FC5-B9FB-EC3D10438655}" type="presParOf" srcId="{EAA82684-2C8C-43BB-B4E1-ADBEA30F1DA7}" destId="{F561CF4F-F630-41E3-82A5-753BE1012F04}" srcOrd="0" destOrd="0" presId="urn:microsoft.com/office/officeart/2005/8/layout/equation1"/>
    <dgm:cxn modelId="{485813E6-040D-4A72-A737-93A9D0D9FCD5}" type="presParOf" srcId="{EAA82684-2C8C-43BB-B4E1-ADBEA30F1DA7}" destId="{DE530728-28D0-44A2-A4CD-B4BFD6E5B57E}" srcOrd="1" destOrd="0" presId="urn:microsoft.com/office/officeart/2005/8/layout/equation1"/>
    <dgm:cxn modelId="{B62EC032-7833-4AA1-9B07-AFBAE880BA1E}" type="presParOf" srcId="{EAA82684-2C8C-43BB-B4E1-ADBEA30F1DA7}" destId="{E0A20CF6-31DE-4933-A27C-A9E7879F8A7F}" srcOrd="2" destOrd="0" presId="urn:microsoft.com/office/officeart/2005/8/layout/equation1"/>
    <dgm:cxn modelId="{3B654FB6-7A47-4BB5-9C8C-F5B487C6BD20}" type="presParOf" srcId="{EAA82684-2C8C-43BB-B4E1-ADBEA30F1DA7}" destId="{927DC119-4438-43C5-B3C6-BB840DD9F50A}" srcOrd="3" destOrd="0" presId="urn:microsoft.com/office/officeart/2005/8/layout/equation1"/>
    <dgm:cxn modelId="{F6919B53-D5D3-48D8-B54F-CA741151E13C}" type="presParOf" srcId="{EAA82684-2C8C-43BB-B4E1-ADBEA30F1DA7}" destId="{F7B1193F-3404-49BF-B503-19A433553019}" srcOrd="4" destOrd="0" presId="urn:microsoft.com/office/officeart/2005/8/layout/equation1"/>
    <dgm:cxn modelId="{8DB8880E-70D7-40EF-AA57-AC6A71BEB62D}" type="presParOf" srcId="{EAA82684-2C8C-43BB-B4E1-ADBEA30F1DA7}" destId="{B153AD53-3E41-4ADC-9A94-3EE244D5205F}" srcOrd="5" destOrd="0" presId="urn:microsoft.com/office/officeart/2005/8/layout/equation1"/>
    <dgm:cxn modelId="{551C6FC3-A97C-496F-A1E4-AD44EB36C209}" type="presParOf" srcId="{EAA82684-2C8C-43BB-B4E1-ADBEA30F1DA7}" destId="{7993F011-CF72-451C-A6DF-2B1941DAD9DB}" srcOrd="6" destOrd="0" presId="urn:microsoft.com/office/officeart/2005/8/layout/equation1"/>
    <dgm:cxn modelId="{ACA34EB0-A424-4558-BA14-408C46ACCBA2}" type="presParOf" srcId="{EAA82684-2C8C-43BB-B4E1-ADBEA30F1DA7}" destId="{0F3EDE25-B82B-4BF2-B09A-A175D95DAA69}" srcOrd="7" destOrd="0" presId="urn:microsoft.com/office/officeart/2005/8/layout/equation1"/>
    <dgm:cxn modelId="{1B31B1ED-525A-450A-A6DF-3B3A36047815}" type="presParOf" srcId="{EAA82684-2C8C-43BB-B4E1-ADBEA30F1DA7}" destId="{440B3A98-0450-486F-80B7-BC75581CD64D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D14249B-3929-4CB1-90D6-B6F7689D5C75}" type="doc">
      <dgm:prSet loTypeId="urn:diagrams.loki3.com/Bracket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2D81066-5EED-494E-869C-0C5BA126FABA}">
      <dgm:prSet phldrT="[Text]" custT="1"/>
      <dgm:spPr/>
      <dgm:t>
        <a:bodyPr/>
        <a:lstStyle/>
        <a:p>
          <a:r>
            <a:rPr lang="en-US" sz="2800" b="1" i="1" u="sng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Thành</a:t>
          </a:r>
          <a:r>
            <a:rPr lang="en-US" sz="28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2800" b="1" i="1" u="sng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phần</a:t>
          </a:r>
          <a:r>
            <a:rPr lang="en-US" sz="28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2800" b="1" i="1" u="sng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cơ</a:t>
          </a:r>
          <a:r>
            <a:rPr lang="en-US" sz="28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2800" b="1" i="1" u="sng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giới</a:t>
          </a:r>
          <a:r>
            <a:rPr lang="en-US" sz="28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2800" b="1" i="1" u="sng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đất</a:t>
          </a:r>
          <a:r>
            <a:rPr lang="en-US" sz="28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en-US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CDB7D82-F8FA-41D7-A763-6AE32923014D}" type="parTrans" cxnId="{88018B36-BB6D-420E-96B9-16886375C470}">
      <dgm:prSet/>
      <dgm:spPr/>
      <dgm:t>
        <a:bodyPr/>
        <a:lstStyle/>
        <a:p>
          <a:endParaRPr lang="en-US"/>
        </a:p>
      </dgm:t>
    </dgm:pt>
    <dgm:pt modelId="{B98678B9-2867-4F5B-ACD9-D1A2751D75E3}" type="sibTrans" cxnId="{88018B36-BB6D-420E-96B9-16886375C470}">
      <dgm:prSet/>
      <dgm:spPr/>
      <dgm:t>
        <a:bodyPr/>
        <a:lstStyle/>
        <a:p>
          <a:endParaRPr lang="en-US"/>
        </a:p>
      </dgm:t>
    </dgm:pt>
    <dgm:pt modelId="{D7913888-4EA9-4CFC-85E1-2494637B04CF}">
      <dgm:prSet phldrT="[Text]" custT="1"/>
      <dgm:spPr/>
      <dgm:t>
        <a:bodyPr/>
        <a:lstStyle/>
        <a:p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Đất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cát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trị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số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thoáng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25% =&gt;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thoáng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rất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tốt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.</a:t>
          </a:r>
        </a:p>
      </dgm:t>
    </dgm:pt>
    <dgm:pt modelId="{1BFC7401-3D6A-45F1-98B9-C44B0E6158CB}" type="parTrans" cxnId="{A9D83B70-172A-40DF-BDCA-23A2FEB6B588}">
      <dgm:prSet/>
      <dgm:spPr/>
      <dgm:t>
        <a:bodyPr/>
        <a:lstStyle/>
        <a:p>
          <a:endParaRPr lang="en-US"/>
        </a:p>
      </dgm:t>
    </dgm:pt>
    <dgm:pt modelId="{89A46833-546B-411C-9267-7A7F8EA7F558}" type="sibTrans" cxnId="{A9D83B70-172A-40DF-BDCA-23A2FEB6B588}">
      <dgm:prSet/>
      <dgm:spPr/>
      <dgm:t>
        <a:bodyPr/>
        <a:lstStyle/>
        <a:p>
          <a:endParaRPr lang="en-US"/>
        </a:p>
      </dgm:t>
    </dgm:pt>
    <dgm:pt modelId="{FEA114F9-48B2-43A1-9C1F-7F7FE23C8ED8}">
      <dgm:prSet phldrT="[Text]" custT="1"/>
      <dgm:spPr/>
      <dgm:t>
        <a:bodyPr/>
        <a:lstStyle/>
        <a:p>
          <a:r>
            <a:rPr lang="en-US" sz="2800" b="1" i="1" u="sng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Kết</a:t>
          </a:r>
          <a:r>
            <a:rPr lang="en-US" sz="28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2800" b="1" i="1" u="sng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cấu</a:t>
          </a:r>
          <a:r>
            <a:rPr lang="en-US" sz="28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2800" b="1" i="1" u="sng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đất</a:t>
          </a:r>
          <a:r>
            <a:rPr lang="en-US" sz="28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en-US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438EE9-1EFD-438D-B6D0-367671F8B32D}" type="parTrans" cxnId="{82E043CA-05A6-440D-AD7E-E97865FB517A}">
      <dgm:prSet/>
      <dgm:spPr/>
      <dgm:t>
        <a:bodyPr/>
        <a:lstStyle/>
        <a:p>
          <a:endParaRPr lang="en-US"/>
        </a:p>
      </dgm:t>
    </dgm:pt>
    <dgm:pt modelId="{0E1141F6-A040-4746-9294-0341635339B4}" type="sibTrans" cxnId="{82E043CA-05A6-440D-AD7E-E97865FB517A}">
      <dgm:prSet/>
      <dgm:spPr/>
      <dgm:t>
        <a:bodyPr/>
        <a:lstStyle/>
        <a:p>
          <a:endParaRPr lang="en-US"/>
        </a:p>
      </dgm:t>
    </dgm:pt>
    <dgm:pt modelId="{AAD19BEC-5BE9-47D7-8D06-86C861846101}">
      <dgm:prSet phldrT="[Text]" custT="1"/>
      <dgm:spPr/>
      <dgm:t>
        <a:bodyPr/>
        <a:lstStyle/>
        <a:p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Đất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kết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cấu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tốt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,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đặc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biệt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là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kết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cấu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viên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với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đường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kính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lớn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vừa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phải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=&gt;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thoát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nước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nhanh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,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thoáng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cao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/>
            <a:t>.</a:t>
          </a:r>
        </a:p>
      </dgm:t>
    </dgm:pt>
    <dgm:pt modelId="{8282B8E7-E136-43CA-9039-F04E6C83E34C}" type="parTrans" cxnId="{C05276CF-E7B0-4E74-8A1C-E410C20387EA}">
      <dgm:prSet/>
      <dgm:spPr/>
      <dgm:t>
        <a:bodyPr/>
        <a:lstStyle/>
        <a:p>
          <a:endParaRPr lang="en-US"/>
        </a:p>
      </dgm:t>
    </dgm:pt>
    <dgm:pt modelId="{905993A7-EFA5-44AD-BD75-1D1DCEAF73C7}" type="sibTrans" cxnId="{C05276CF-E7B0-4E74-8A1C-E410C20387EA}">
      <dgm:prSet/>
      <dgm:spPr/>
      <dgm:t>
        <a:bodyPr/>
        <a:lstStyle/>
        <a:p>
          <a:endParaRPr lang="en-US"/>
        </a:p>
      </dgm:t>
    </dgm:pt>
    <dgm:pt modelId="{3607C0C7-5F9F-4F07-88C1-6CD15A21713F}">
      <dgm:prSet custT="1"/>
      <dgm:spPr/>
      <dgm:t>
        <a:bodyPr/>
        <a:lstStyle/>
        <a:p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Đất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thịt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trị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số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thoáng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15-20% =&gt;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thoáng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tốt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.</a:t>
          </a:r>
        </a:p>
      </dgm:t>
    </dgm:pt>
    <dgm:pt modelId="{B3E630FC-6FD7-43B4-93E4-54B35791B103}" type="parTrans" cxnId="{58872477-0BF5-458E-A99C-81D386AD2E01}">
      <dgm:prSet/>
      <dgm:spPr/>
      <dgm:t>
        <a:bodyPr/>
        <a:lstStyle/>
        <a:p>
          <a:endParaRPr lang="en-US"/>
        </a:p>
      </dgm:t>
    </dgm:pt>
    <dgm:pt modelId="{A43250C8-0CAB-4DFD-A515-A682BEFF58AA}" type="sibTrans" cxnId="{58872477-0BF5-458E-A99C-81D386AD2E01}">
      <dgm:prSet/>
      <dgm:spPr/>
      <dgm:t>
        <a:bodyPr/>
        <a:lstStyle/>
        <a:p>
          <a:endParaRPr lang="en-US"/>
        </a:p>
      </dgm:t>
    </dgm:pt>
    <dgm:pt modelId="{22710471-F73A-44A5-A532-8AE5F8D1970B}">
      <dgm:prSet custT="1"/>
      <dgm:spPr/>
      <dgm:t>
        <a:bodyPr/>
        <a:lstStyle/>
        <a:p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Đất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sét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trị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số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thoáng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&lt; 10% =&gt;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thoáng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kém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5D179EF5-084D-427E-A5E0-6A26B4F5E005}" type="parTrans" cxnId="{F31D43AA-3D77-48B8-9FA1-0FA0EF950DD3}">
      <dgm:prSet/>
      <dgm:spPr/>
      <dgm:t>
        <a:bodyPr/>
        <a:lstStyle/>
        <a:p>
          <a:endParaRPr lang="en-US"/>
        </a:p>
      </dgm:t>
    </dgm:pt>
    <dgm:pt modelId="{896B4CC4-C13D-40EE-B24D-186D60F5473A}" type="sibTrans" cxnId="{F31D43AA-3D77-48B8-9FA1-0FA0EF950DD3}">
      <dgm:prSet/>
      <dgm:spPr/>
      <dgm:t>
        <a:bodyPr/>
        <a:lstStyle/>
        <a:p>
          <a:endParaRPr lang="en-US"/>
        </a:p>
      </dgm:t>
    </dgm:pt>
    <dgm:pt modelId="{5F718634-AF19-44A2-806D-6FFCAC169476}" type="pres">
      <dgm:prSet presAssocID="{9D14249B-3929-4CB1-90D6-B6F7689D5C75}" presName="Name0" presStyleCnt="0">
        <dgm:presLayoutVars>
          <dgm:dir/>
          <dgm:animLvl val="lvl"/>
          <dgm:resizeHandles val="exact"/>
        </dgm:presLayoutVars>
      </dgm:prSet>
      <dgm:spPr/>
    </dgm:pt>
    <dgm:pt modelId="{2F2A57D9-C823-4F41-8F7B-B882381B3DEB}" type="pres">
      <dgm:prSet presAssocID="{B2D81066-5EED-494E-869C-0C5BA126FABA}" presName="linNode" presStyleCnt="0"/>
      <dgm:spPr/>
    </dgm:pt>
    <dgm:pt modelId="{58647150-B24C-4EEA-9DD3-0EC235C72384}" type="pres">
      <dgm:prSet presAssocID="{B2D81066-5EED-494E-869C-0C5BA126FABA}" presName="parTx" presStyleLbl="revTx" presStyleIdx="0" presStyleCnt="2">
        <dgm:presLayoutVars>
          <dgm:chMax val="1"/>
          <dgm:bulletEnabled val="1"/>
        </dgm:presLayoutVars>
      </dgm:prSet>
      <dgm:spPr/>
    </dgm:pt>
    <dgm:pt modelId="{05330132-37BA-42F3-AA36-C2F4DEDF3579}" type="pres">
      <dgm:prSet presAssocID="{B2D81066-5EED-494E-869C-0C5BA126FABA}" presName="bracket" presStyleLbl="parChTrans1D1" presStyleIdx="0" presStyleCnt="2"/>
      <dgm:spPr/>
    </dgm:pt>
    <dgm:pt modelId="{2DF3A2C7-C28A-466F-80D1-6A19957D776E}" type="pres">
      <dgm:prSet presAssocID="{B2D81066-5EED-494E-869C-0C5BA126FABA}" presName="spH" presStyleCnt="0"/>
      <dgm:spPr/>
    </dgm:pt>
    <dgm:pt modelId="{9EE062CE-973C-447F-A723-B7440F561A6B}" type="pres">
      <dgm:prSet presAssocID="{B2D81066-5EED-494E-869C-0C5BA126FABA}" presName="desTx" presStyleLbl="node1" presStyleIdx="0" presStyleCnt="2">
        <dgm:presLayoutVars>
          <dgm:bulletEnabled val="1"/>
        </dgm:presLayoutVars>
      </dgm:prSet>
      <dgm:spPr/>
    </dgm:pt>
    <dgm:pt modelId="{FA0D36C2-91D1-42CE-950A-6CE82F8D99C8}" type="pres">
      <dgm:prSet presAssocID="{B98678B9-2867-4F5B-ACD9-D1A2751D75E3}" presName="spV" presStyleCnt="0"/>
      <dgm:spPr/>
    </dgm:pt>
    <dgm:pt modelId="{54C071E6-05C5-4015-914E-DD67F231B5C0}" type="pres">
      <dgm:prSet presAssocID="{FEA114F9-48B2-43A1-9C1F-7F7FE23C8ED8}" presName="linNode" presStyleCnt="0"/>
      <dgm:spPr/>
    </dgm:pt>
    <dgm:pt modelId="{393CC5CF-7AA9-48E5-83A4-D79878A9DC31}" type="pres">
      <dgm:prSet presAssocID="{FEA114F9-48B2-43A1-9C1F-7F7FE23C8ED8}" presName="parTx" presStyleLbl="revTx" presStyleIdx="1" presStyleCnt="2">
        <dgm:presLayoutVars>
          <dgm:chMax val="1"/>
          <dgm:bulletEnabled val="1"/>
        </dgm:presLayoutVars>
      </dgm:prSet>
      <dgm:spPr/>
    </dgm:pt>
    <dgm:pt modelId="{610C62DE-623E-49A1-9439-933712532619}" type="pres">
      <dgm:prSet presAssocID="{FEA114F9-48B2-43A1-9C1F-7F7FE23C8ED8}" presName="bracket" presStyleLbl="parChTrans1D1" presStyleIdx="1" presStyleCnt="2"/>
      <dgm:spPr/>
    </dgm:pt>
    <dgm:pt modelId="{9206BC65-E5A7-4C5E-918F-D3ED08038740}" type="pres">
      <dgm:prSet presAssocID="{FEA114F9-48B2-43A1-9C1F-7F7FE23C8ED8}" presName="spH" presStyleCnt="0"/>
      <dgm:spPr/>
    </dgm:pt>
    <dgm:pt modelId="{DAB9A206-9761-4CB8-BF3A-D98D91CCCC00}" type="pres">
      <dgm:prSet presAssocID="{FEA114F9-48B2-43A1-9C1F-7F7FE23C8ED8}" presName="desTx" presStyleLbl="node1" presStyleIdx="1" presStyleCnt="2" custLinFactNeighborX="-5401" custLinFactNeighborY="1813">
        <dgm:presLayoutVars>
          <dgm:bulletEnabled val="1"/>
        </dgm:presLayoutVars>
      </dgm:prSet>
      <dgm:spPr/>
    </dgm:pt>
  </dgm:ptLst>
  <dgm:cxnLst>
    <dgm:cxn modelId="{4B740B15-22D5-40FB-ACD7-9B2F6DFE7EAE}" type="presOf" srcId="{3607C0C7-5F9F-4F07-88C1-6CD15A21713F}" destId="{9EE062CE-973C-447F-A723-B7440F561A6B}" srcOrd="0" destOrd="1" presId="urn:diagrams.loki3.com/BracketList"/>
    <dgm:cxn modelId="{5243661F-401B-4197-80F4-EF137CD069DF}" type="presOf" srcId="{AAD19BEC-5BE9-47D7-8D06-86C861846101}" destId="{DAB9A206-9761-4CB8-BF3A-D98D91CCCC00}" srcOrd="0" destOrd="0" presId="urn:diagrams.loki3.com/BracketList"/>
    <dgm:cxn modelId="{1826A831-DF65-44E0-8ABE-2675DD2941BA}" type="presOf" srcId="{22710471-F73A-44A5-A532-8AE5F8D1970B}" destId="{9EE062CE-973C-447F-A723-B7440F561A6B}" srcOrd="0" destOrd="2" presId="urn:diagrams.loki3.com/BracketList"/>
    <dgm:cxn modelId="{88018B36-BB6D-420E-96B9-16886375C470}" srcId="{9D14249B-3929-4CB1-90D6-B6F7689D5C75}" destId="{B2D81066-5EED-494E-869C-0C5BA126FABA}" srcOrd="0" destOrd="0" parTransId="{9CDB7D82-F8FA-41D7-A763-6AE32923014D}" sibTransId="{B98678B9-2867-4F5B-ACD9-D1A2751D75E3}"/>
    <dgm:cxn modelId="{A9D83B70-172A-40DF-BDCA-23A2FEB6B588}" srcId="{B2D81066-5EED-494E-869C-0C5BA126FABA}" destId="{D7913888-4EA9-4CFC-85E1-2494637B04CF}" srcOrd="0" destOrd="0" parTransId="{1BFC7401-3D6A-45F1-98B9-C44B0E6158CB}" sibTransId="{89A46833-546B-411C-9267-7A7F8EA7F558}"/>
    <dgm:cxn modelId="{3825C652-0CBC-4C13-9340-12D6F2C1EBC8}" type="presOf" srcId="{B2D81066-5EED-494E-869C-0C5BA126FABA}" destId="{58647150-B24C-4EEA-9DD3-0EC235C72384}" srcOrd="0" destOrd="0" presId="urn:diagrams.loki3.com/BracketList"/>
    <dgm:cxn modelId="{58872477-0BF5-458E-A99C-81D386AD2E01}" srcId="{B2D81066-5EED-494E-869C-0C5BA126FABA}" destId="{3607C0C7-5F9F-4F07-88C1-6CD15A21713F}" srcOrd="1" destOrd="0" parTransId="{B3E630FC-6FD7-43B4-93E4-54B35791B103}" sibTransId="{A43250C8-0CAB-4DFD-A515-A682BEFF58AA}"/>
    <dgm:cxn modelId="{83B4B2A4-A665-42E4-99E8-2B0A512F4DF3}" type="presOf" srcId="{FEA114F9-48B2-43A1-9C1F-7F7FE23C8ED8}" destId="{393CC5CF-7AA9-48E5-83A4-D79878A9DC31}" srcOrd="0" destOrd="0" presId="urn:diagrams.loki3.com/BracketList"/>
    <dgm:cxn modelId="{E63867A5-25FD-469F-8032-F47D6D30DFC2}" type="presOf" srcId="{9D14249B-3929-4CB1-90D6-B6F7689D5C75}" destId="{5F718634-AF19-44A2-806D-6FFCAC169476}" srcOrd="0" destOrd="0" presId="urn:diagrams.loki3.com/BracketList"/>
    <dgm:cxn modelId="{F31D43AA-3D77-48B8-9FA1-0FA0EF950DD3}" srcId="{B2D81066-5EED-494E-869C-0C5BA126FABA}" destId="{22710471-F73A-44A5-A532-8AE5F8D1970B}" srcOrd="2" destOrd="0" parTransId="{5D179EF5-084D-427E-A5E0-6A26B4F5E005}" sibTransId="{896B4CC4-C13D-40EE-B24D-186D60F5473A}"/>
    <dgm:cxn modelId="{98C532B0-80A4-4561-A753-67266E8EF8E5}" type="presOf" srcId="{D7913888-4EA9-4CFC-85E1-2494637B04CF}" destId="{9EE062CE-973C-447F-A723-B7440F561A6B}" srcOrd="0" destOrd="0" presId="urn:diagrams.loki3.com/BracketList"/>
    <dgm:cxn modelId="{82E043CA-05A6-440D-AD7E-E97865FB517A}" srcId="{9D14249B-3929-4CB1-90D6-B6F7689D5C75}" destId="{FEA114F9-48B2-43A1-9C1F-7F7FE23C8ED8}" srcOrd="1" destOrd="0" parTransId="{00438EE9-1EFD-438D-B6D0-367671F8B32D}" sibTransId="{0E1141F6-A040-4746-9294-0341635339B4}"/>
    <dgm:cxn modelId="{C05276CF-E7B0-4E74-8A1C-E410C20387EA}" srcId="{FEA114F9-48B2-43A1-9C1F-7F7FE23C8ED8}" destId="{AAD19BEC-5BE9-47D7-8D06-86C861846101}" srcOrd="0" destOrd="0" parTransId="{8282B8E7-E136-43CA-9039-F04E6C83E34C}" sibTransId="{905993A7-EFA5-44AD-BD75-1D1DCEAF73C7}"/>
    <dgm:cxn modelId="{834CDB8B-E73E-45FB-BE66-55AFC7C4B002}" type="presParOf" srcId="{5F718634-AF19-44A2-806D-6FFCAC169476}" destId="{2F2A57D9-C823-4F41-8F7B-B882381B3DEB}" srcOrd="0" destOrd="0" presId="urn:diagrams.loki3.com/BracketList"/>
    <dgm:cxn modelId="{8780A42D-5A32-4BBC-9D74-D5316F6930CF}" type="presParOf" srcId="{2F2A57D9-C823-4F41-8F7B-B882381B3DEB}" destId="{58647150-B24C-4EEA-9DD3-0EC235C72384}" srcOrd="0" destOrd="0" presId="urn:diagrams.loki3.com/BracketList"/>
    <dgm:cxn modelId="{3F62C42D-5453-4BDF-AC36-2F4828F4E725}" type="presParOf" srcId="{2F2A57D9-C823-4F41-8F7B-B882381B3DEB}" destId="{05330132-37BA-42F3-AA36-C2F4DEDF3579}" srcOrd="1" destOrd="0" presId="urn:diagrams.loki3.com/BracketList"/>
    <dgm:cxn modelId="{D158DDAE-C53D-4DDF-BFA6-BCFA7AF22355}" type="presParOf" srcId="{2F2A57D9-C823-4F41-8F7B-B882381B3DEB}" destId="{2DF3A2C7-C28A-466F-80D1-6A19957D776E}" srcOrd="2" destOrd="0" presId="urn:diagrams.loki3.com/BracketList"/>
    <dgm:cxn modelId="{7410D3FE-FEEC-4E0A-BAF3-781FA74F4201}" type="presParOf" srcId="{2F2A57D9-C823-4F41-8F7B-B882381B3DEB}" destId="{9EE062CE-973C-447F-A723-B7440F561A6B}" srcOrd="3" destOrd="0" presId="urn:diagrams.loki3.com/BracketList"/>
    <dgm:cxn modelId="{E5C25940-F36D-47F3-A7C6-35AA041F4FB7}" type="presParOf" srcId="{5F718634-AF19-44A2-806D-6FFCAC169476}" destId="{FA0D36C2-91D1-42CE-950A-6CE82F8D99C8}" srcOrd="1" destOrd="0" presId="urn:diagrams.loki3.com/BracketList"/>
    <dgm:cxn modelId="{C1B2D2A5-DB39-4FC6-9C6B-9B4FD4EA38B0}" type="presParOf" srcId="{5F718634-AF19-44A2-806D-6FFCAC169476}" destId="{54C071E6-05C5-4015-914E-DD67F231B5C0}" srcOrd="2" destOrd="0" presId="urn:diagrams.loki3.com/BracketList"/>
    <dgm:cxn modelId="{C862AE13-35D7-4108-A46E-74135C84AA00}" type="presParOf" srcId="{54C071E6-05C5-4015-914E-DD67F231B5C0}" destId="{393CC5CF-7AA9-48E5-83A4-D79878A9DC31}" srcOrd="0" destOrd="0" presId="urn:diagrams.loki3.com/BracketList"/>
    <dgm:cxn modelId="{B8AB2BE3-C427-479C-8FA2-99322F676F64}" type="presParOf" srcId="{54C071E6-05C5-4015-914E-DD67F231B5C0}" destId="{610C62DE-623E-49A1-9439-933712532619}" srcOrd="1" destOrd="0" presId="urn:diagrams.loki3.com/BracketList"/>
    <dgm:cxn modelId="{71692264-E130-463B-8FB1-02CCB873B391}" type="presParOf" srcId="{54C071E6-05C5-4015-914E-DD67F231B5C0}" destId="{9206BC65-E5A7-4C5E-918F-D3ED08038740}" srcOrd="2" destOrd="0" presId="urn:diagrams.loki3.com/BracketList"/>
    <dgm:cxn modelId="{A394EC1E-B4AB-4E25-972B-9AAE74B91B7B}" type="presParOf" srcId="{54C071E6-05C5-4015-914E-DD67F231B5C0}" destId="{DAB9A206-9761-4CB8-BF3A-D98D91CCCC00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E83D00-C474-4069-B8FC-200D36B4A43A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F196EACB-4176-4428-A594-03C2C253EA21}">
      <dgm:prSet/>
      <dgm:spPr/>
      <dgm:t>
        <a:bodyPr/>
        <a:lstStyle/>
        <a:p>
          <a:r>
            <a:rPr lang="en-US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Tầm quan trọng của n</a:t>
          </a:r>
          <a:r>
            <a:rPr lang="vi-VN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ư</a:t>
          </a:r>
          <a:r>
            <a:rPr lang="en-US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ớc trong đất</a:t>
          </a:r>
        </a:p>
      </dgm:t>
    </dgm:pt>
    <dgm:pt modelId="{9C9A9E54-A955-4287-8090-268ED5EDB29A}" type="parTrans" cxnId="{16A9A663-D878-4388-9AC0-A105BDB71DF2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FC5CB09-7415-431D-BB8D-E053754CDB7C}" type="sibTrans" cxnId="{16A9A663-D878-4388-9AC0-A105BDB71DF2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2D0F277-9845-4A42-90AF-92DC79E30290}">
      <dgm:prSet/>
      <dgm:spPr/>
      <dgm:t>
        <a:bodyPr/>
        <a:lstStyle/>
        <a:p>
          <a:r>
            <a:rPr lang="en-US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Tính chất của n</a:t>
          </a:r>
          <a:r>
            <a:rPr lang="vi-VN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ư</a:t>
          </a:r>
          <a:r>
            <a:rPr lang="en-US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ớc trong đất</a:t>
          </a:r>
        </a:p>
      </dgm:t>
    </dgm:pt>
    <dgm:pt modelId="{F77AD4EA-1E47-4522-A664-BB66063060C7}" type="parTrans" cxnId="{7A9ADE78-E7C9-40F5-85AE-C153EC8032BC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30AD442-8D24-46E9-BBEE-AD002DB7AC1D}" type="sibTrans" cxnId="{7A9ADE78-E7C9-40F5-85AE-C153EC8032BC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AD74EBD-EE92-44F5-9708-C7D153271AE9}">
      <dgm:prSet/>
      <dgm:spPr/>
      <dgm:t>
        <a:bodyPr/>
        <a:lstStyle/>
        <a:p>
          <a:r>
            <a:rPr lang="en-US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Phân loại n</a:t>
          </a:r>
          <a:r>
            <a:rPr lang="vi-VN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ư</a:t>
          </a:r>
          <a:r>
            <a:rPr lang="en-US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ớc trong đất</a:t>
          </a:r>
        </a:p>
      </dgm:t>
    </dgm:pt>
    <dgm:pt modelId="{724FFB0F-60FE-40EF-9047-2D23277DDC22}" type="parTrans" cxnId="{02E1CE8B-489B-4911-A5B9-7F9FEB9B9058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AE51BD6-DEF4-4BAB-8C2A-BB6B8130F7C3}" type="sibTrans" cxnId="{02E1CE8B-489B-4911-A5B9-7F9FEB9B9058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270C795-2B67-4E7A-8966-1209E8317012}">
      <dgm:prSet/>
      <dgm:spPr/>
      <dgm:t>
        <a:bodyPr/>
        <a:lstStyle/>
        <a:p>
          <a:r>
            <a:rPr lang="en-US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Năng l</a:t>
          </a:r>
          <a:r>
            <a:rPr lang="vi-VN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ư</a:t>
          </a:r>
          <a:r>
            <a:rPr lang="en-US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ợng của n</a:t>
          </a:r>
          <a:r>
            <a:rPr lang="vi-VN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ư</a:t>
          </a:r>
          <a:r>
            <a:rPr lang="en-US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ớc trong đất</a:t>
          </a:r>
        </a:p>
      </dgm:t>
    </dgm:pt>
    <dgm:pt modelId="{0C9D188E-3A58-408A-BF57-C819871340F1}" type="parTrans" cxnId="{F9CD7820-7F96-4845-8228-509D31965254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41C6FD3-F0C2-4F7D-A764-5E65EDDEEC7F}" type="sibTrans" cxnId="{F9CD7820-7F96-4845-8228-509D31965254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DEA708E-E312-47DF-9745-583163F5DE50}">
      <dgm:prSet/>
      <dgm:spPr/>
      <dgm:t>
        <a:bodyPr/>
        <a:lstStyle/>
        <a:p>
          <a:r>
            <a:rPr lang="en-US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Sự</a:t>
          </a:r>
          <a:r>
            <a: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di </a:t>
          </a:r>
          <a:r>
            <a:rPr lang="en-US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chuyển</a:t>
          </a:r>
          <a:r>
            <a: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của</a:t>
          </a:r>
          <a:r>
            <a: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n</a:t>
          </a:r>
          <a:r>
            <a:rPr lang="vi-VN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ư</a:t>
          </a:r>
          <a:r>
            <a:rPr lang="en-US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ớc</a:t>
          </a:r>
          <a:r>
            <a: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trong</a:t>
          </a:r>
          <a:r>
            <a: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đất</a:t>
          </a:r>
          <a:endParaRPr lang="en-US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C1AE99E-638C-4CD7-B24D-52615418D924}" type="parTrans" cxnId="{FEC8D21B-DB08-45FF-87EA-A9C0E205D8C5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C92AB6E-68F8-41DB-B64A-EB6E0E258C31}" type="sibTrans" cxnId="{FEC8D21B-DB08-45FF-87EA-A9C0E205D8C5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D151E13-58D6-4CA4-B5DE-BBD18EF42011}">
      <dgm:prSet/>
      <dgm:spPr/>
      <dgm:t>
        <a:bodyPr/>
        <a:lstStyle/>
        <a:p>
          <a:r>
            <a:rPr lang="en-US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Sự bóc h</a:t>
          </a:r>
          <a:r>
            <a:rPr lang="vi-VN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ơ</a:t>
          </a:r>
          <a:r>
            <a:rPr lang="en-US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 của n</a:t>
          </a:r>
          <a:r>
            <a:rPr lang="vi-VN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ư</a:t>
          </a:r>
          <a:r>
            <a:rPr lang="en-US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ớc trong đất</a:t>
          </a:r>
        </a:p>
      </dgm:t>
    </dgm:pt>
    <dgm:pt modelId="{C1EDDE55-0D09-4A1A-9ECD-D26A243F98A2}" type="parTrans" cxnId="{7B75C30C-CC75-4855-8742-D34FF40E56E0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D2A10E1-68E7-43E7-BE0B-E6AE2BB93357}" type="sibTrans" cxnId="{7B75C30C-CC75-4855-8742-D34FF40E56E0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04EEC4C-5ADF-4B84-A3D4-9ED19C31C539}">
      <dgm:prSet/>
      <dgm:spPr/>
      <dgm:t>
        <a:bodyPr/>
        <a:lstStyle/>
        <a:p>
          <a:r>
            <a:rPr lang="en-US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Độ ẩm trong đất</a:t>
          </a:r>
        </a:p>
      </dgm:t>
    </dgm:pt>
    <dgm:pt modelId="{C4D20F8C-C04C-478B-B85E-01F2BD0D11AD}" type="parTrans" cxnId="{ECF01B68-0339-4CC1-ABAB-4C6097B8CD86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ADA7C23-BEF3-4A8B-AFAC-5549E4625775}" type="sibTrans" cxnId="{ECF01B68-0339-4CC1-ABAB-4C6097B8CD86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4DEED0D-FD1F-4432-88FF-9B9A5C2D77E0}">
      <dgm:prSet/>
      <dgm:spPr/>
      <dgm:t>
        <a:bodyPr/>
        <a:lstStyle/>
        <a:p>
          <a:r>
            <a:rPr lang="en-US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Biện pháp điều tiết n</a:t>
          </a:r>
          <a:r>
            <a:rPr lang="vi-VN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ư</a:t>
          </a:r>
          <a:r>
            <a:rPr lang="en-US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ớc trong đất</a:t>
          </a:r>
        </a:p>
      </dgm:t>
    </dgm:pt>
    <dgm:pt modelId="{431F3E24-ABFD-4BB7-9C83-08556D14BDDB}" type="parTrans" cxnId="{0ABE0C87-084C-4EB5-990A-B8F281DAB701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9E87CFC-FE05-4BE9-B0EF-88E59096E245}" type="sibTrans" cxnId="{0ABE0C87-084C-4EB5-990A-B8F281DAB701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FA5833D-1DAB-4C12-A217-CF1AE4C58BC3}" type="pres">
      <dgm:prSet presAssocID="{E1E83D00-C474-4069-B8FC-200D36B4A43A}" presName="vert0" presStyleCnt="0">
        <dgm:presLayoutVars>
          <dgm:dir/>
          <dgm:animOne val="branch"/>
          <dgm:animLvl val="lvl"/>
        </dgm:presLayoutVars>
      </dgm:prSet>
      <dgm:spPr/>
    </dgm:pt>
    <dgm:pt modelId="{B55736AA-0431-4AB0-B925-888FA67FD07F}" type="pres">
      <dgm:prSet presAssocID="{F196EACB-4176-4428-A594-03C2C253EA21}" presName="thickLine" presStyleLbl="alignNode1" presStyleIdx="0" presStyleCnt="8"/>
      <dgm:spPr/>
    </dgm:pt>
    <dgm:pt modelId="{0CAFE65B-BEDA-46D6-B69B-30100C2CC9FC}" type="pres">
      <dgm:prSet presAssocID="{F196EACB-4176-4428-A594-03C2C253EA21}" presName="horz1" presStyleCnt="0"/>
      <dgm:spPr/>
    </dgm:pt>
    <dgm:pt modelId="{AB5B0A2F-898F-4678-BAD1-50805B0ED5F8}" type="pres">
      <dgm:prSet presAssocID="{F196EACB-4176-4428-A594-03C2C253EA21}" presName="tx1" presStyleLbl="revTx" presStyleIdx="0" presStyleCnt="8"/>
      <dgm:spPr/>
    </dgm:pt>
    <dgm:pt modelId="{E47F1237-EBB4-42A8-997D-3660F978FB1D}" type="pres">
      <dgm:prSet presAssocID="{F196EACB-4176-4428-A594-03C2C253EA21}" presName="vert1" presStyleCnt="0"/>
      <dgm:spPr/>
    </dgm:pt>
    <dgm:pt modelId="{D703F241-314F-4F2D-8378-4C1987D7E0AA}" type="pres">
      <dgm:prSet presAssocID="{72D0F277-9845-4A42-90AF-92DC79E30290}" presName="thickLine" presStyleLbl="alignNode1" presStyleIdx="1" presStyleCnt="8"/>
      <dgm:spPr/>
    </dgm:pt>
    <dgm:pt modelId="{99DAFC96-9BD2-492B-84BF-8FB3425CF7A4}" type="pres">
      <dgm:prSet presAssocID="{72D0F277-9845-4A42-90AF-92DC79E30290}" presName="horz1" presStyleCnt="0"/>
      <dgm:spPr/>
    </dgm:pt>
    <dgm:pt modelId="{F2B51201-C448-40F8-804C-C44981CC36CC}" type="pres">
      <dgm:prSet presAssocID="{72D0F277-9845-4A42-90AF-92DC79E30290}" presName="tx1" presStyleLbl="revTx" presStyleIdx="1" presStyleCnt="8"/>
      <dgm:spPr/>
    </dgm:pt>
    <dgm:pt modelId="{9FB9AB41-74C9-47CE-A529-14AB8CAEED20}" type="pres">
      <dgm:prSet presAssocID="{72D0F277-9845-4A42-90AF-92DC79E30290}" presName="vert1" presStyleCnt="0"/>
      <dgm:spPr/>
    </dgm:pt>
    <dgm:pt modelId="{FAE12CB8-10CE-4AD3-AEF9-2599195E9697}" type="pres">
      <dgm:prSet presAssocID="{7AD74EBD-EE92-44F5-9708-C7D153271AE9}" presName="thickLine" presStyleLbl="alignNode1" presStyleIdx="2" presStyleCnt="8"/>
      <dgm:spPr/>
    </dgm:pt>
    <dgm:pt modelId="{6632A9AE-407D-4909-A6B0-E0E6042264B8}" type="pres">
      <dgm:prSet presAssocID="{7AD74EBD-EE92-44F5-9708-C7D153271AE9}" presName="horz1" presStyleCnt="0"/>
      <dgm:spPr/>
    </dgm:pt>
    <dgm:pt modelId="{9D871CA8-A01F-4705-8B46-AD1666835D40}" type="pres">
      <dgm:prSet presAssocID="{7AD74EBD-EE92-44F5-9708-C7D153271AE9}" presName="tx1" presStyleLbl="revTx" presStyleIdx="2" presStyleCnt="8"/>
      <dgm:spPr/>
    </dgm:pt>
    <dgm:pt modelId="{B6B62586-2097-4CDF-BF89-5B6C9AE1F330}" type="pres">
      <dgm:prSet presAssocID="{7AD74EBD-EE92-44F5-9708-C7D153271AE9}" presName="vert1" presStyleCnt="0"/>
      <dgm:spPr/>
    </dgm:pt>
    <dgm:pt modelId="{48087263-FFF2-447E-B51D-ABF136949945}" type="pres">
      <dgm:prSet presAssocID="{A270C795-2B67-4E7A-8966-1209E8317012}" presName="thickLine" presStyleLbl="alignNode1" presStyleIdx="3" presStyleCnt="8"/>
      <dgm:spPr/>
    </dgm:pt>
    <dgm:pt modelId="{5980FD39-60EB-46E7-B548-5226466A2D8F}" type="pres">
      <dgm:prSet presAssocID="{A270C795-2B67-4E7A-8966-1209E8317012}" presName="horz1" presStyleCnt="0"/>
      <dgm:spPr/>
    </dgm:pt>
    <dgm:pt modelId="{1078DE79-ACC4-47F6-B9C3-431B0FF4CED3}" type="pres">
      <dgm:prSet presAssocID="{A270C795-2B67-4E7A-8966-1209E8317012}" presName="tx1" presStyleLbl="revTx" presStyleIdx="3" presStyleCnt="8"/>
      <dgm:spPr/>
    </dgm:pt>
    <dgm:pt modelId="{7593D094-B2B0-41B9-9005-266A4D78241F}" type="pres">
      <dgm:prSet presAssocID="{A270C795-2B67-4E7A-8966-1209E8317012}" presName="vert1" presStyleCnt="0"/>
      <dgm:spPr/>
    </dgm:pt>
    <dgm:pt modelId="{3D7E12D3-7BC5-4D0D-8810-BD95FEFCD09C}" type="pres">
      <dgm:prSet presAssocID="{1DEA708E-E312-47DF-9745-583163F5DE50}" presName="thickLine" presStyleLbl="alignNode1" presStyleIdx="4" presStyleCnt="8"/>
      <dgm:spPr/>
    </dgm:pt>
    <dgm:pt modelId="{F1BD9705-F991-4DB5-B61E-614C46B92D12}" type="pres">
      <dgm:prSet presAssocID="{1DEA708E-E312-47DF-9745-583163F5DE50}" presName="horz1" presStyleCnt="0"/>
      <dgm:spPr/>
    </dgm:pt>
    <dgm:pt modelId="{B5F1C711-DB64-4B24-BC7E-636FDF2E28D5}" type="pres">
      <dgm:prSet presAssocID="{1DEA708E-E312-47DF-9745-583163F5DE50}" presName="tx1" presStyleLbl="revTx" presStyleIdx="4" presStyleCnt="8"/>
      <dgm:spPr/>
    </dgm:pt>
    <dgm:pt modelId="{2CA15E62-1CFD-41FF-825C-A8383BB86894}" type="pres">
      <dgm:prSet presAssocID="{1DEA708E-E312-47DF-9745-583163F5DE50}" presName="vert1" presStyleCnt="0"/>
      <dgm:spPr/>
    </dgm:pt>
    <dgm:pt modelId="{B7DE8FC5-2393-4C61-B595-C7EB103BEE2B}" type="pres">
      <dgm:prSet presAssocID="{5D151E13-58D6-4CA4-B5DE-BBD18EF42011}" presName="thickLine" presStyleLbl="alignNode1" presStyleIdx="5" presStyleCnt="8"/>
      <dgm:spPr/>
    </dgm:pt>
    <dgm:pt modelId="{F174072B-EEE6-4C73-86BA-2ABD6DC13F13}" type="pres">
      <dgm:prSet presAssocID="{5D151E13-58D6-4CA4-B5DE-BBD18EF42011}" presName="horz1" presStyleCnt="0"/>
      <dgm:spPr/>
    </dgm:pt>
    <dgm:pt modelId="{7919DA1F-0DB1-4219-B842-BD4CD6219FB0}" type="pres">
      <dgm:prSet presAssocID="{5D151E13-58D6-4CA4-B5DE-BBD18EF42011}" presName="tx1" presStyleLbl="revTx" presStyleIdx="5" presStyleCnt="8"/>
      <dgm:spPr/>
    </dgm:pt>
    <dgm:pt modelId="{09DBF848-A29F-43C6-8B19-78B3A550603E}" type="pres">
      <dgm:prSet presAssocID="{5D151E13-58D6-4CA4-B5DE-BBD18EF42011}" presName="vert1" presStyleCnt="0"/>
      <dgm:spPr/>
    </dgm:pt>
    <dgm:pt modelId="{4A0CF03D-2AF9-494F-A7CF-D25E554A1056}" type="pres">
      <dgm:prSet presAssocID="{304EEC4C-5ADF-4B84-A3D4-9ED19C31C539}" presName="thickLine" presStyleLbl="alignNode1" presStyleIdx="6" presStyleCnt="8"/>
      <dgm:spPr/>
    </dgm:pt>
    <dgm:pt modelId="{422A2480-914C-4701-BEA2-82D6A139AC46}" type="pres">
      <dgm:prSet presAssocID="{304EEC4C-5ADF-4B84-A3D4-9ED19C31C539}" presName="horz1" presStyleCnt="0"/>
      <dgm:spPr/>
    </dgm:pt>
    <dgm:pt modelId="{22C8152E-BEFA-4770-8F3D-7E6346C57AF4}" type="pres">
      <dgm:prSet presAssocID="{304EEC4C-5ADF-4B84-A3D4-9ED19C31C539}" presName="tx1" presStyleLbl="revTx" presStyleIdx="6" presStyleCnt="8"/>
      <dgm:spPr/>
    </dgm:pt>
    <dgm:pt modelId="{FCF315FF-688C-489B-A29D-3B3FF7606374}" type="pres">
      <dgm:prSet presAssocID="{304EEC4C-5ADF-4B84-A3D4-9ED19C31C539}" presName="vert1" presStyleCnt="0"/>
      <dgm:spPr/>
    </dgm:pt>
    <dgm:pt modelId="{19FAA260-024B-4943-B54F-3B5D4ACEB17C}" type="pres">
      <dgm:prSet presAssocID="{B4DEED0D-FD1F-4432-88FF-9B9A5C2D77E0}" presName="thickLine" presStyleLbl="alignNode1" presStyleIdx="7" presStyleCnt="8"/>
      <dgm:spPr/>
    </dgm:pt>
    <dgm:pt modelId="{C314772A-A0DF-4C2D-8F1E-312A410493D8}" type="pres">
      <dgm:prSet presAssocID="{B4DEED0D-FD1F-4432-88FF-9B9A5C2D77E0}" presName="horz1" presStyleCnt="0"/>
      <dgm:spPr/>
    </dgm:pt>
    <dgm:pt modelId="{9DDE58EF-3657-4FA3-97C4-26971CEC3E1F}" type="pres">
      <dgm:prSet presAssocID="{B4DEED0D-FD1F-4432-88FF-9B9A5C2D77E0}" presName="tx1" presStyleLbl="revTx" presStyleIdx="7" presStyleCnt="8"/>
      <dgm:spPr/>
    </dgm:pt>
    <dgm:pt modelId="{278D8187-FD76-4476-BF33-316BAC9389AA}" type="pres">
      <dgm:prSet presAssocID="{B4DEED0D-FD1F-4432-88FF-9B9A5C2D77E0}" presName="vert1" presStyleCnt="0"/>
      <dgm:spPr/>
    </dgm:pt>
  </dgm:ptLst>
  <dgm:cxnLst>
    <dgm:cxn modelId="{7B75C30C-CC75-4855-8742-D34FF40E56E0}" srcId="{E1E83D00-C474-4069-B8FC-200D36B4A43A}" destId="{5D151E13-58D6-4CA4-B5DE-BBD18EF42011}" srcOrd="5" destOrd="0" parTransId="{C1EDDE55-0D09-4A1A-9ECD-D26A243F98A2}" sibTransId="{8D2A10E1-68E7-43E7-BE0B-E6AE2BB93357}"/>
    <dgm:cxn modelId="{FEC8D21B-DB08-45FF-87EA-A9C0E205D8C5}" srcId="{E1E83D00-C474-4069-B8FC-200D36B4A43A}" destId="{1DEA708E-E312-47DF-9745-583163F5DE50}" srcOrd="4" destOrd="0" parTransId="{6C1AE99E-638C-4CD7-B24D-52615418D924}" sibTransId="{FC92AB6E-68F8-41DB-B64A-EB6E0E258C31}"/>
    <dgm:cxn modelId="{F9CD7820-7F96-4845-8228-509D31965254}" srcId="{E1E83D00-C474-4069-B8FC-200D36B4A43A}" destId="{A270C795-2B67-4E7A-8966-1209E8317012}" srcOrd="3" destOrd="0" parTransId="{0C9D188E-3A58-408A-BF57-C819871340F1}" sibTransId="{441C6FD3-F0C2-4F7D-A764-5E65EDDEEC7F}"/>
    <dgm:cxn modelId="{391C6522-81B1-4313-B85A-1536A4A9F2BC}" type="presOf" srcId="{B4DEED0D-FD1F-4432-88FF-9B9A5C2D77E0}" destId="{9DDE58EF-3657-4FA3-97C4-26971CEC3E1F}" srcOrd="0" destOrd="0" presId="urn:microsoft.com/office/officeart/2008/layout/LinedList"/>
    <dgm:cxn modelId="{BBB98A2B-CF95-4780-8DE7-F33AD47E7298}" type="presOf" srcId="{72D0F277-9845-4A42-90AF-92DC79E30290}" destId="{F2B51201-C448-40F8-804C-C44981CC36CC}" srcOrd="0" destOrd="0" presId="urn:microsoft.com/office/officeart/2008/layout/LinedList"/>
    <dgm:cxn modelId="{9DC42D3E-EC16-47EA-800B-B063531D7E56}" type="presOf" srcId="{7AD74EBD-EE92-44F5-9708-C7D153271AE9}" destId="{9D871CA8-A01F-4705-8B46-AD1666835D40}" srcOrd="0" destOrd="0" presId="urn:microsoft.com/office/officeart/2008/layout/LinedList"/>
    <dgm:cxn modelId="{16A9A663-D878-4388-9AC0-A105BDB71DF2}" srcId="{E1E83D00-C474-4069-B8FC-200D36B4A43A}" destId="{F196EACB-4176-4428-A594-03C2C253EA21}" srcOrd="0" destOrd="0" parTransId="{9C9A9E54-A955-4287-8090-268ED5EDB29A}" sibTransId="{4FC5CB09-7415-431D-BB8D-E053754CDB7C}"/>
    <dgm:cxn modelId="{ECF01B68-0339-4CC1-ABAB-4C6097B8CD86}" srcId="{E1E83D00-C474-4069-B8FC-200D36B4A43A}" destId="{304EEC4C-5ADF-4B84-A3D4-9ED19C31C539}" srcOrd="6" destOrd="0" parTransId="{C4D20F8C-C04C-478B-B85E-01F2BD0D11AD}" sibTransId="{0ADA7C23-BEF3-4A8B-AFAC-5549E4625775}"/>
    <dgm:cxn modelId="{42C5214F-5821-4112-BFB6-994D984BF579}" type="presOf" srcId="{E1E83D00-C474-4069-B8FC-200D36B4A43A}" destId="{CFA5833D-1DAB-4C12-A217-CF1AE4C58BC3}" srcOrd="0" destOrd="0" presId="urn:microsoft.com/office/officeart/2008/layout/LinedList"/>
    <dgm:cxn modelId="{4BDE9551-537E-4081-B84F-E2B477F5E945}" type="presOf" srcId="{A270C795-2B67-4E7A-8966-1209E8317012}" destId="{1078DE79-ACC4-47F6-B9C3-431B0FF4CED3}" srcOrd="0" destOrd="0" presId="urn:microsoft.com/office/officeart/2008/layout/LinedList"/>
    <dgm:cxn modelId="{7A9ADE78-E7C9-40F5-85AE-C153EC8032BC}" srcId="{E1E83D00-C474-4069-B8FC-200D36B4A43A}" destId="{72D0F277-9845-4A42-90AF-92DC79E30290}" srcOrd="1" destOrd="0" parTransId="{F77AD4EA-1E47-4522-A664-BB66063060C7}" sibTransId="{630AD442-8D24-46E9-BBEE-AD002DB7AC1D}"/>
    <dgm:cxn modelId="{0ABE0C87-084C-4EB5-990A-B8F281DAB701}" srcId="{E1E83D00-C474-4069-B8FC-200D36B4A43A}" destId="{B4DEED0D-FD1F-4432-88FF-9B9A5C2D77E0}" srcOrd="7" destOrd="0" parTransId="{431F3E24-ABFD-4BB7-9C83-08556D14BDDB}" sibTransId="{19E87CFC-FE05-4BE9-B0EF-88E59096E245}"/>
    <dgm:cxn modelId="{02E1CE8B-489B-4911-A5B9-7F9FEB9B9058}" srcId="{E1E83D00-C474-4069-B8FC-200D36B4A43A}" destId="{7AD74EBD-EE92-44F5-9708-C7D153271AE9}" srcOrd="2" destOrd="0" parTransId="{724FFB0F-60FE-40EF-9047-2D23277DDC22}" sibTransId="{FAE51BD6-DEF4-4BAB-8C2A-BB6B8130F7C3}"/>
    <dgm:cxn modelId="{9441AFA5-AD8C-49AE-B804-FD5958F75C9D}" type="presOf" srcId="{F196EACB-4176-4428-A594-03C2C253EA21}" destId="{AB5B0A2F-898F-4678-BAD1-50805B0ED5F8}" srcOrd="0" destOrd="0" presId="urn:microsoft.com/office/officeart/2008/layout/LinedList"/>
    <dgm:cxn modelId="{99E2E5BB-DC51-4367-83D7-840D8017FE6E}" type="presOf" srcId="{1DEA708E-E312-47DF-9745-583163F5DE50}" destId="{B5F1C711-DB64-4B24-BC7E-636FDF2E28D5}" srcOrd="0" destOrd="0" presId="urn:microsoft.com/office/officeart/2008/layout/LinedList"/>
    <dgm:cxn modelId="{9C18E8D7-28C3-4F69-980C-8723E951D61A}" type="presOf" srcId="{304EEC4C-5ADF-4B84-A3D4-9ED19C31C539}" destId="{22C8152E-BEFA-4770-8F3D-7E6346C57AF4}" srcOrd="0" destOrd="0" presId="urn:microsoft.com/office/officeart/2008/layout/LinedList"/>
    <dgm:cxn modelId="{5E1489DA-B70C-4B52-8462-D2BA4C181CCD}" type="presOf" srcId="{5D151E13-58D6-4CA4-B5DE-BBD18EF42011}" destId="{7919DA1F-0DB1-4219-B842-BD4CD6219FB0}" srcOrd="0" destOrd="0" presId="urn:microsoft.com/office/officeart/2008/layout/LinedList"/>
    <dgm:cxn modelId="{0F2565F9-E684-430C-B941-5CCB518F62A8}" type="presParOf" srcId="{CFA5833D-1DAB-4C12-A217-CF1AE4C58BC3}" destId="{B55736AA-0431-4AB0-B925-888FA67FD07F}" srcOrd="0" destOrd="0" presId="urn:microsoft.com/office/officeart/2008/layout/LinedList"/>
    <dgm:cxn modelId="{2CBED6F2-7179-4A16-A8F5-1C310390F3F5}" type="presParOf" srcId="{CFA5833D-1DAB-4C12-A217-CF1AE4C58BC3}" destId="{0CAFE65B-BEDA-46D6-B69B-30100C2CC9FC}" srcOrd="1" destOrd="0" presId="urn:microsoft.com/office/officeart/2008/layout/LinedList"/>
    <dgm:cxn modelId="{75B8F3B7-F7E3-410D-8C8E-8CB73F2198E9}" type="presParOf" srcId="{0CAFE65B-BEDA-46D6-B69B-30100C2CC9FC}" destId="{AB5B0A2F-898F-4678-BAD1-50805B0ED5F8}" srcOrd="0" destOrd="0" presId="urn:microsoft.com/office/officeart/2008/layout/LinedList"/>
    <dgm:cxn modelId="{6A1743AB-ECB8-4DB8-B065-DAE5F77D28B9}" type="presParOf" srcId="{0CAFE65B-BEDA-46D6-B69B-30100C2CC9FC}" destId="{E47F1237-EBB4-42A8-997D-3660F978FB1D}" srcOrd="1" destOrd="0" presId="urn:microsoft.com/office/officeart/2008/layout/LinedList"/>
    <dgm:cxn modelId="{69346CD3-092B-44B8-B40B-FEA6CE92C678}" type="presParOf" srcId="{CFA5833D-1DAB-4C12-A217-CF1AE4C58BC3}" destId="{D703F241-314F-4F2D-8378-4C1987D7E0AA}" srcOrd="2" destOrd="0" presId="urn:microsoft.com/office/officeart/2008/layout/LinedList"/>
    <dgm:cxn modelId="{9CC0843F-6FCC-42AE-A357-B93891535276}" type="presParOf" srcId="{CFA5833D-1DAB-4C12-A217-CF1AE4C58BC3}" destId="{99DAFC96-9BD2-492B-84BF-8FB3425CF7A4}" srcOrd="3" destOrd="0" presId="urn:microsoft.com/office/officeart/2008/layout/LinedList"/>
    <dgm:cxn modelId="{90D533C6-8E99-497D-98EF-659E9A1023DF}" type="presParOf" srcId="{99DAFC96-9BD2-492B-84BF-8FB3425CF7A4}" destId="{F2B51201-C448-40F8-804C-C44981CC36CC}" srcOrd="0" destOrd="0" presId="urn:microsoft.com/office/officeart/2008/layout/LinedList"/>
    <dgm:cxn modelId="{AF140DA4-12EF-4CCC-BB4B-B104C136E984}" type="presParOf" srcId="{99DAFC96-9BD2-492B-84BF-8FB3425CF7A4}" destId="{9FB9AB41-74C9-47CE-A529-14AB8CAEED20}" srcOrd="1" destOrd="0" presId="urn:microsoft.com/office/officeart/2008/layout/LinedList"/>
    <dgm:cxn modelId="{0DFEC7EB-D8D1-4399-BDF4-2DF7BA4AE1FF}" type="presParOf" srcId="{CFA5833D-1DAB-4C12-A217-CF1AE4C58BC3}" destId="{FAE12CB8-10CE-4AD3-AEF9-2599195E9697}" srcOrd="4" destOrd="0" presId="urn:microsoft.com/office/officeart/2008/layout/LinedList"/>
    <dgm:cxn modelId="{CBB2A528-B8C5-4B4F-8591-6878FF61B76D}" type="presParOf" srcId="{CFA5833D-1DAB-4C12-A217-CF1AE4C58BC3}" destId="{6632A9AE-407D-4909-A6B0-E0E6042264B8}" srcOrd="5" destOrd="0" presId="urn:microsoft.com/office/officeart/2008/layout/LinedList"/>
    <dgm:cxn modelId="{106164C4-C54B-4635-BB11-C187C8478BA2}" type="presParOf" srcId="{6632A9AE-407D-4909-A6B0-E0E6042264B8}" destId="{9D871CA8-A01F-4705-8B46-AD1666835D40}" srcOrd="0" destOrd="0" presId="urn:microsoft.com/office/officeart/2008/layout/LinedList"/>
    <dgm:cxn modelId="{CF45F602-B812-425F-AF01-77FF78F2DA7D}" type="presParOf" srcId="{6632A9AE-407D-4909-A6B0-E0E6042264B8}" destId="{B6B62586-2097-4CDF-BF89-5B6C9AE1F330}" srcOrd="1" destOrd="0" presId="urn:microsoft.com/office/officeart/2008/layout/LinedList"/>
    <dgm:cxn modelId="{25B048F3-2AED-4B28-BAC8-1F497C8D0491}" type="presParOf" srcId="{CFA5833D-1DAB-4C12-A217-CF1AE4C58BC3}" destId="{48087263-FFF2-447E-B51D-ABF136949945}" srcOrd="6" destOrd="0" presId="urn:microsoft.com/office/officeart/2008/layout/LinedList"/>
    <dgm:cxn modelId="{0F839CAA-D3D8-42A8-BF5B-1F904F6B348C}" type="presParOf" srcId="{CFA5833D-1DAB-4C12-A217-CF1AE4C58BC3}" destId="{5980FD39-60EB-46E7-B548-5226466A2D8F}" srcOrd="7" destOrd="0" presId="urn:microsoft.com/office/officeart/2008/layout/LinedList"/>
    <dgm:cxn modelId="{C8D2725C-F5C2-4FB1-8F82-5BA2861E0B11}" type="presParOf" srcId="{5980FD39-60EB-46E7-B548-5226466A2D8F}" destId="{1078DE79-ACC4-47F6-B9C3-431B0FF4CED3}" srcOrd="0" destOrd="0" presId="urn:microsoft.com/office/officeart/2008/layout/LinedList"/>
    <dgm:cxn modelId="{B1DDD6C5-C8A5-4FC2-94F5-8081165BFCE5}" type="presParOf" srcId="{5980FD39-60EB-46E7-B548-5226466A2D8F}" destId="{7593D094-B2B0-41B9-9005-266A4D78241F}" srcOrd="1" destOrd="0" presId="urn:microsoft.com/office/officeart/2008/layout/LinedList"/>
    <dgm:cxn modelId="{E39B4595-CC26-496C-8CD1-6EE172B7EA29}" type="presParOf" srcId="{CFA5833D-1DAB-4C12-A217-CF1AE4C58BC3}" destId="{3D7E12D3-7BC5-4D0D-8810-BD95FEFCD09C}" srcOrd="8" destOrd="0" presId="urn:microsoft.com/office/officeart/2008/layout/LinedList"/>
    <dgm:cxn modelId="{F0DCB17B-3C8E-47A4-836D-A3655C11640F}" type="presParOf" srcId="{CFA5833D-1DAB-4C12-A217-CF1AE4C58BC3}" destId="{F1BD9705-F991-4DB5-B61E-614C46B92D12}" srcOrd="9" destOrd="0" presId="urn:microsoft.com/office/officeart/2008/layout/LinedList"/>
    <dgm:cxn modelId="{9CB2ACF3-4A08-485E-BA1D-F7D3BADFDFBE}" type="presParOf" srcId="{F1BD9705-F991-4DB5-B61E-614C46B92D12}" destId="{B5F1C711-DB64-4B24-BC7E-636FDF2E28D5}" srcOrd="0" destOrd="0" presId="urn:microsoft.com/office/officeart/2008/layout/LinedList"/>
    <dgm:cxn modelId="{55420E33-CCA7-458A-93F2-788810FBDB37}" type="presParOf" srcId="{F1BD9705-F991-4DB5-B61E-614C46B92D12}" destId="{2CA15E62-1CFD-41FF-825C-A8383BB86894}" srcOrd="1" destOrd="0" presId="urn:microsoft.com/office/officeart/2008/layout/LinedList"/>
    <dgm:cxn modelId="{017383C9-2BDC-4115-820F-866E902FC94F}" type="presParOf" srcId="{CFA5833D-1DAB-4C12-A217-CF1AE4C58BC3}" destId="{B7DE8FC5-2393-4C61-B595-C7EB103BEE2B}" srcOrd="10" destOrd="0" presId="urn:microsoft.com/office/officeart/2008/layout/LinedList"/>
    <dgm:cxn modelId="{53C1E8A9-1F13-4CF5-9F57-41F90FF24502}" type="presParOf" srcId="{CFA5833D-1DAB-4C12-A217-CF1AE4C58BC3}" destId="{F174072B-EEE6-4C73-86BA-2ABD6DC13F13}" srcOrd="11" destOrd="0" presId="urn:microsoft.com/office/officeart/2008/layout/LinedList"/>
    <dgm:cxn modelId="{C403DA0A-3715-45D8-8550-A1C11ADBA91B}" type="presParOf" srcId="{F174072B-EEE6-4C73-86BA-2ABD6DC13F13}" destId="{7919DA1F-0DB1-4219-B842-BD4CD6219FB0}" srcOrd="0" destOrd="0" presId="urn:microsoft.com/office/officeart/2008/layout/LinedList"/>
    <dgm:cxn modelId="{56D0DAC2-6509-44A9-9327-7E2BF493D930}" type="presParOf" srcId="{F174072B-EEE6-4C73-86BA-2ABD6DC13F13}" destId="{09DBF848-A29F-43C6-8B19-78B3A550603E}" srcOrd="1" destOrd="0" presId="urn:microsoft.com/office/officeart/2008/layout/LinedList"/>
    <dgm:cxn modelId="{8CEA8600-FBD9-4DE0-9E63-6617F7268A59}" type="presParOf" srcId="{CFA5833D-1DAB-4C12-A217-CF1AE4C58BC3}" destId="{4A0CF03D-2AF9-494F-A7CF-D25E554A1056}" srcOrd="12" destOrd="0" presId="urn:microsoft.com/office/officeart/2008/layout/LinedList"/>
    <dgm:cxn modelId="{3F4EDFB9-77F0-4457-8A28-C262DC8CBE11}" type="presParOf" srcId="{CFA5833D-1DAB-4C12-A217-CF1AE4C58BC3}" destId="{422A2480-914C-4701-BEA2-82D6A139AC46}" srcOrd="13" destOrd="0" presId="urn:microsoft.com/office/officeart/2008/layout/LinedList"/>
    <dgm:cxn modelId="{9F732B75-992E-4ED5-9E04-E53F1F471C3A}" type="presParOf" srcId="{422A2480-914C-4701-BEA2-82D6A139AC46}" destId="{22C8152E-BEFA-4770-8F3D-7E6346C57AF4}" srcOrd="0" destOrd="0" presId="urn:microsoft.com/office/officeart/2008/layout/LinedList"/>
    <dgm:cxn modelId="{25F1EE9C-0E51-498E-9B81-4F40DEA79DB4}" type="presParOf" srcId="{422A2480-914C-4701-BEA2-82D6A139AC46}" destId="{FCF315FF-688C-489B-A29D-3B3FF7606374}" srcOrd="1" destOrd="0" presId="urn:microsoft.com/office/officeart/2008/layout/LinedList"/>
    <dgm:cxn modelId="{D106C818-EABD-445C-B836-085284E564AF}" type="presParOf" srcId="{CFA5833D-1DAB-4C12-A217-CF1AE4C58BC3}" destId="{19FAA260-024B-4943-B54F-3B5D4ACEB17C}" srcOrd="14" destOrd="0" presId="urn:microsoft.com/office/officeart/2008/layout/LinedList"/>
    <dgm:cxn modelId="{9309A26A-C7D5-4898-B733-1A28381D701B}" type="presParOf" srcId="{CFA5833D-1DAB-4C12-A217-CF1AE4C58BC3}" destId="{C314772A-A0DF-4C2D-8F1E-312A410493D8}" srcOrd="15" destOrd="0" presId="urn:microsoft.com/office/officeart/2008/layout/LinedList"/>
    <dgm:cxn modelId="{95B80596-C98D-47F2-A079-355D0432B341}" type="presParOf" srcId="{C314772A-A0DF-4C2D-8F1E-312A410493D8}" destId="{9DDE58EF-3657-4FA3-97C4-26971CEC3E1F}" srcOrd="0" destOrd="0" presId="urn:microsoft.com/office/officeart/2008/layout/LinedList"/>
    <dgm:cxn modelId="{2A95AC5E-3555-4C28-B6FF-411C6D0FCC37}" type="presParOf" srcId="{C314772A-A0DF-4C2D-8F1E-312A410493D8}" destId="{278D8187-FD76-4476-BF33-316BAC9389AA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CC3C0C4-9F0D-4937-90FC-1810E328C679}" type="doc">
      <dgm:prSet loTypeId="urn:microsoft.com/office/officeart/2005/8/layout/orgChart1" loCatId="hierarchy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72D33929-8BA2-4FBF-9B55-00200FCD5DFF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b="0" cap="none" spc="0" dirty="0" err="1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Các</a:t>
          </a:r>
          <a:r>
            <a:rPr lang="en-US" sz="2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400" b="0" cap="none" spc="0" dirty="0" err="1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lực</a:t>
          </a:r>
          <a:r>
            <a:rPr lang="en-US" sz="2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400" b="0" cap="none" spc="0" dirty="0" err="1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tác</a:t>
          </a:r>
          <a:r>
            <a:rPr lang="en-US" sz="2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400" b="0" cap="none" spc="0" dirty="0" err="1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động</a:t>
          </a:r>
          <a:r>
            <a:rPr lang="en-US" sz="2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400" b="0" cap="none" spc="0" dirty="0" err="1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thế</a:t>
          </a:r>
          <a:r>
            <a:rPr lang="en-US" sz="2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400" b="0" cap="none" spc="0" dirty="0" err="1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năng</a:t>
          </a:r>
          <a:endParaRPr lang="en-US" sz="2400" b="0" cap="none" spc="0" dirty="0">
            <a:ln w="0"/>
            <a:solidFill>
              <a:schemeClr val="accent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23B308E-1F27-4459-9702-6720047FE3D0}" type="parTrans" cxnId="{27C0DC45-BFA7-4B83-B1B5-F6C37578A0E4}">
      <dgm:prSet/>
      <dgm:spPr/>
      <dgm:t>
        <a:bodyPr/>
        <a:lstStyle/>
        <a:p>
          <a:endParaRPr lang="en-US"/>
        </a:p>
      </dgm:t>
    </dgm:pt>
    <dgm:pt modelId="{A148F01E-D953-4B4C-8AB9-F41CE26804B6}" type="sibTrans" cxnId="{27C0DC45-BFA7-4B83-B1B5-F6C37578A0E4}">
      <dgm:prSet/>
      <dgm:spPr/>
      <dgm:t>
        <a:bodyPr/>
        <a:lstStyle/>
        <a:p>
          <a:endParaRPr lang="en-US"/>
        </a:p>
      </dgm:t>
    </dgm:pt>
    <dgm:pt modelId="{2EC12841-1E51-41E7-860F-830D4DBBF69C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Thứ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nhất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,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sự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xâm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nhập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hay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sự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lôi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kéo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nước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vào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thể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rắn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của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đất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(matrix) </a:t>
          </a:r>
        </a:p>
      </dgm:t>
    </dgm:pt>
    <dgm:pt modelId="{6EBA376F-0CD2-4F82-ABF4-95EBACBE6B9F}" type="parTrans" cxnId="{1756B4E5-D796-40CC-ACAF-7D2E9A20DD8D}">
      <dgm:prSet/>
      <dgm:spPr/>
      <dgm:t>
        <a:bodyPr/>
        <a:lstStyle/>
        <a:p>
          <a:endParaRPr lang="en-US"/>
        </a:p>
      </dgm:t>
    </dgm:pt>
    <dgm:pt modelId="{88FDDA41-DB34-415A-BF2A-144C17DF6BE7}" type="sibTrans" cxnId="{1756B4E5-D796-40CC-ACAF-7D2E9A20DD8D}">
      <dgm:prSet/>
      <dgm:spPr/>
      <dgm:t>
        <a:bodyPr/>
        <a:lstStyle/>
        <a:p>
          <a:endParaRPr lang="en-US"/>
        </a:p>
      </dgm:t>
    </dgm:pt>
    <dgm:pt modelId="{B021AB15-C3F3-4CB2-93AA-D663F22C537B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Thứ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2,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sự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lôi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kéo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nước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đối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với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các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ion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và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các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chất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tan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khác</a:t>
          </a:r>
          <a:endParaRPr lang="en-US" sz="20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76A6BA0-2043-4DDD-B662-10DADF68C9F1}" type="parTrans" cxnId="{E7CD4351-020F-4F40-9616-4ECD2430B73B}">
      <dgm:prSet/>
      <dgm:spPr/>
      <dgm:t>
        <a:bodyPr/>
        <a:lstStyle/>
        <a:p>
          <a:endParaRPr lang="en-US"/>
        </a:p>
      </dgm:t>
    </dgm:pt>
    <dgm:pt modelId="{79E6EC5A-4AC7-403B-B99B-403C6E91E6FD}" type="sibTrans" cxnId="{E7CD4351-020F-4F40-9616-4ECD2430B73B}">
      <dgm:prSet/>
      <dgm:spPr/>
      <dgm:t>
        <a:bodyPr/>
        <a:lstStyle/>
        <a:p>
          <a:endParaRPr lang="en-US"/>
        </a:p>
      </dgm:t>
    </dgm:pt>
    <dgm:pt modelId="{1FAF0F53-99C5-4BE4-9320-7EEA50B8535C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Thứ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3,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chủ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yếu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là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trọng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lực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tác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động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lên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nước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,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luôn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luôn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kéo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nước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đi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thẳng</a:t>
          </a:r>
          <a:r>
            <a: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xuống</a:t>
          </a:r>
          <a:endParaRPr lang="en-US" sz="20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0E9554D-E802-43BE-8A00-C9EA125C0098}" type="parTrans" cxnId="{03314BE6-A557-4AAF-9F50-0B3B99061D52}">
      <dgm:prSet/>
      <dgm:spPr/>
      <dgm:t>
        <a:bodyPr/>
        <a:lstStyle/>
        <a:p>
          <a:endParaRPr lang="en-US"/>
        </a:p>
      </dgm:t>
    </dgm:pt>
    <dgm:pt modelId="{3FDA3605-F3F2-49E5-BCD6-A885F1767141}" type="sibTrans" cxnId="{03314BE6-A557-4AAF-9F50-0B3B99061D52}">
      <dgm:prSet/>
      <dgm:spPr/>
      <dgm:t>
        <a:bodyPr/>
        <a:lstStyle/>
        <a:p>
          <a:endParaRPr lang="en-US"/>
        </a:p>
      </dgm:t>
    </dgm:pt>
    <dgm:pt modelId="{EEE2C8E7-0BBC-4AEF-95F2-8F6D624E2F3E}" type="pres">
      <dgm:prSet presAssocID="{FCC3C0C4-9F0D-4937-90FC-1810E328C67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72A7CC1-B641-4F95-BDC7-6D4F115EA946}" type="pres">
      <dgm:prSet presAssocID="{72D33929-8BA2-4FBF-9B55-00200FCD5DFF}" presName="hierRoot1" presStyleCnt="0">
        <dgm:presLayoutVars>
          <dgm:hierBranch val="init"/>
        </dgm:presLayoutVars>
      </dgm:prSet>
      <dgm:spPr/>
    </dgm:pt>
    <dgm:pt modelId="{05DC0465-D3A2-480B-83E5-3C47BD9507ED}" type="pres">
      <dgm:prSet presAssocID="{72D33929-8BA2-4FBF-9B55-00200FCD5DFF}" presName="rootComposite1" presStyleCnt="0"/>
      <dgm:spPr/>
    </dgm:pt>
    <dgm:pt modelId="{B4E54568-13A3-44D9-981E-FA9F03901DC7}" type="pres">
      <dgm:prSet presAssocID="{72D33929-8BA2-4FBF-9B55-00200FCD5DFF}" presName="rootText1" presStyleLbl="node0" presStyleIdx="0" presStyleCnt="4" custScaleX="629678" custScaleY="595711" custLinFactY="-400000" custLinFactNeighborX="3578" custLinFactNeighborY="-494640">
        <dgm:presLayoutVars>
          <dgm:chPref val="3"/>
        </dgm:presLayoutVars>
      </dgm:prSet>
      <dgm:spPr/>
    </dgm:pt>
    <dgm:pt modelId="{F8E0D130-946D-4971-A74A-9C9C7CEB5105}" type="pres">
      <dgm:prSet presAssocID="{72D33929-8BA2-4FBF-9B55-00200FCD5DFF}" presName="rootConnector1" presStyleLbl="node1" presStyleIdx="0" presStyleCnt="0"/>
      <dgm:spPr/>
    </dgm:pt>
    <dgm:pt modelId="{9EB692C0-D4C0-4581-8BF4-EB4101E3C46F}" type="pres">
      <dgm:prSet presAssocID="{72D33929-8BA2-4FBF-9B55-00200FCD5DFF}" presName="hierChild2" presStyleCnt="0"/>
      <dgm:spPr/>
    </dgm:pt>
    <dgm:pt modelId="{077372A4-460C-4631-B05A-28A263540C9F}" type="pres">
      <dgm:prSet presAssocID="{72D33929-8BA2-4FBF-9B55-00200FCD5DFF}" presName="hierChild3" presStyleCnt="0"/>
      <dgm:spPr/>
    </dgm:pt>
    <dgm:pt modelId="{1D397765-8093-4848-AC8E-2626F95D0338}" type="pres">
      <dgm:prSet presAssocID="{2EC12841-1E51-41E7-860F-830D4DBBF69C}" presName="hierRoot1" presStyleCnt="0">
        <dgm:presLayoutVars>
          <dgm:hierBranch val="init"/>
        </dgm:presLayoutVars>
      </dgm:prSet>
      <dgm:spPr/>
    </dgm:pt>
    <dgm:pt modelId="{2E95F944-66FA-4B2F-8FF3-129EAF7DF24C}" type="pres">
      <dgm:prSet presAssocID="{2EC12841-1E51-41E7-860F-830D4DBBF69C}" presName="rootComposite1" presStyleCnt="0"/>
      <dgm:spPr/>
    </dgm:pt>
    <dgm:pt modelId="{7BA6561A-C606-49B1-AA60-8CA14F192A69}" type="pres">
      <dgm:prSet presAssocID="{2EC12841-1E51-41E7-860F-830D4DBBF69C}" presName="rootText1" presStyleLbl="node0" presStyleIdx="1" presStyleCnt="4" custScaleX="780735" custScaleY="523362" custLinFactX="-300000" custLinFactY="35998" custLinFactNeighborX="-350854" custLinFactNeighborY="100000">
        <dgm:presLayoutVars>
          <dgm:chPref val="3"/>
        </dgm:presLayoutVars>
      </dgm:prSet>
      <dgm:spPr/>
    </dgm:pt>
    <dgm:pt modelId="{8C50C5E9-C33F-4F68-9FBD-3DBDB70A340D}" type="pres">
      <dgm:prSet presAssocID="{2EC12841-1E51-41E7-860F-830D4DBBF69C}" presName="rootConnector1" presStyleLbl="node1" presStyleIdx="0" presStyleCnt="0"/>
      <dgm:spPr/>
    </dgm:pt>
    <dgm:pt modelId="{36654381-9E35-451D-9D92-1C769B2004C3}" type="pres">
      <dgm:prSet presAssocID="{2EC12841-1E51-41E7-860F-830D4DBBF69C}" presName="hierChild2" presStyleCnt="0"/>
      <dgm:spPr/>
    </dgm:pt>
    <dgm:pt modelId="{3A3B4FFE-305B-46ED-9D89-D7FBB7CFD599}" type="pres">
      <dgm:prSet presAssocID="{2EC12841-1E51-41E7-860F-830D4DBBF69C}" presName="hierChild3" presStyleCnt="0"/>
      <dgm:spPr/>
    </dgm:pt>
    <dgm:pt modelId="{593E201D-7EC7-4C34-ABF2-6B340D883151}" type="pres">
      <dgm:prSet presAssocID="{B021AB15-C3F3-4CB2-93AA-D663F22C537B}" presName="hierRoot1" presStyleCnt="0">
        <dgm:presLayoutVars>
          <dgm:hierBranch val="init"/>
        </dgm:presLayoutVars>
      </dgm:prSet>
      <dgm:spPr/>
    </dgm:pt>
    <dgm:pt modelId="{6AC127EF-A989-4D4A-BAEF-4B85A9373A9F}" type="pres">
      <dgm:prSet presAssocID="{B021AB15-C3F3-4CB2-93AA-D663F22C537B}" presName="rootComposite1" presStyleCnt="0"/>
      <dgm:spPr/>
    </dgm:pt>
    <dgm:pt modelId="{5A49B630-F64D-4A69-BFC4-8B3E382ED81D}" type="pres">
      <dgm:prSet presAssocID="{B021AB15-C3F3-4CB2-93AA-D663F22C537B}" presName="rootText1" presStyleLbl="node0" presStyleIdx="2" presStyleCnt="4" custScaleX="821066" custScaleY="515831" custLinFactX="-100000" custLinFactY="22627" custLinFactNeighborX="-164890" custLinFactNeighborY="100000">
        <dgm:presLayoutVars>
          <dgm:chPref val="3"/>
        </dgm:presLayoutVars>
      </dgm:prSet>
      <dgm:spPr/>
    </dgm:pt>
    <dgm:pt modelId="{FB8A5EEF-94CA-4324-8E8C-30EA983E7DB5}" type="pres">
      <dgm:prSet presAssocID="{B021AB15-C3F3-4CB2-93AA-D663F22C537B}" presName="rootConnector1" presStyleLbl="node1" presStyleIdx="0" presStyleCnt="0"/>
      <dgm:spPr/>
    </dgm:pt>
    <dgm:pt modelId="{BBD899A8-84FA-4FA8-9184-7368251FCE8A}" type="pres">
      <dgm:prSet presAssocID="{B021AB15-C3F3-4CB2-93AA-D663F22C537B}" presName="hierChild2" presStyleCnt="0"/>
      <dgm:spPr/>
    </dgm:pt>
    <dgm:pt modelId="{3A524A8A-315D-410D-883B-83769E28BE2E}" type="pres">
      <dgm:prSet presAssocID="{B021AB15-C3F3-4CB2-93AA-D663F22C537B}" presName="hierChild3" presStyleCnt="0"/>
      <dgm:spPr/>
    </dgm:pt>
    <dgm:pt modelId="{FDB8F83A-C124-40F8-A729-05C96B48986C}" type="pres">
      <dgm:prSet presAssocID="{1FAF0F53-99C5-4BE4-9320-7EEA50B8535C}" presName="hierRoot1" presStyleCnt="0">
        <dgm:presLayoutVars>
          <dgm:hierBranch val="init"/>
        </dgm:presLayoutVars>
      </dgm:prSet>
      <dgm:spPr/>
    </dgm:pt>
    <dgm:pt modelId="{3DC36320-EE08-44D9-BDC2-319BFE51274B}" type="pres">
      <dgm:prSet presAssocID="{1FAF0F53-99C5-4BE4-9320-7EEA50B8535C}" presName="rootComposite1" presStyleCnt="0"/>
      <dgm:spPr/>
    </dgm:pt>
    <dgm:pt modelId="{348F0E45-1CAF-4BA7-918A-A8957BA1A5EF}" type="pres">
      <dgm:prSet presAssocID="{1FAF0F53-99C5-4BE4-9320-7EEA50B8535C}" presName="rootText1" presStyleLbl="node0" presStyleIdx="3" presStyleCnt="4" custScaleX="849255" custScaleY="596518" custLinFactNeighborX="-8932" custLinFactNeighborY="81583">
        <dgm:presLayoutVars>
          <dgm:chPref val="3"/>
        </dgm:presLayoutVars>
      </dgm:prSet>
      <dgm:spPr/>
    </dgm:pt>
    <dgm:pt modelId="{B6E8DB0B-550B-426B-A855-1DE0FD023FC0}" type="pres">
      <dgm:prSet presAssocID="{1FAF0F53-99C5-4BE4-9320-7EEA50B8535C}" presName="rootConnector1" presStyleLbl="node1" presStyleIdx="0" presStyleCnt="0"/>
      <dgm:spPr/>
    </dgm:pt>
    <dgm:pt modelId="{46D29758-F43F-4C6E-A8CD-448913C5D4F9}" type="pres">
      <dgm:prSet presAssocID="{1FAF0F53-99C5-4BE4-9320-7EEA50B8535C}" presName="hierChild2" presStyleCnt="0"/>
      <dgm:spPr/>
    </dgm:pt>
    <dgm:pt modelId="{55EA928E-EE86-4CF1-AC97-4099B96F5627}" type="pres">
      <dgm:prSet presAssocID="{1FAF0F53-99C5-4BE4-9320-7EEA50B8535C}" presName="hierChild3" presStyleCnt="0"/>
      <dgm:spPr/>
    </dgm:pt>
  </dgm:ptLst>
  <dgm:cxnLst>
    <dgm:cxn modelId="{D4C1A612-2649-4C48-9CA3-BEAB9CEDD138}" type="presOf" srcId="{B021AB15-C3F3-4CB2-93AA-D663F22C537B}" destId="{5A49B630-F64D-4A69-BFC4-8B3E382ED81D}" srcOrd="0" destOrd="0" presId="urn:microsoft.com/office/officeart/2005/8/layout/orgChart1"/>
    <dgm:cxn modelId="{7ADA6F23-5244-48C6-B807-4B9545F5EF68}" type="presOf" srcId="{72D33929-8BA2-4FBF-9B55-00200FCD5DFF}" destId="{B4E54568-13A3-44D9-981E-FA9F03901DC7}" srcOrd="0" destOrd="0" presId="urn:microsoft.com/office/officeart/2005/8/layout/orgChart1"/>
    <dgm:cxn modelId="{128C042A-77FD-44E5-8738-62E407E7AE23}" type="presOf" srcId="{2EC12841-1E51-41E7-860F-830D4DBBF69C}" destId="{7BA6561A-C606-49B1-AA60-8CA14F192A69}" srcOrd="0" destOrd="0" presId="urn:microsoft.com/office/officeart/2005/8/layout/orgChart1"/>
    <dgm:cxn modelId="{C859BB3C-5927-4207-A25B-0009011E46C6}" type="presOf" srcId="{B021AB15-C3F3-4CB2-93AA-D663F22C537B}" destId="{FB8A5EEF-94CA-4324-8E8C-30EA983E7DB5}" srcOrd="1" destOrd="0" presId="urn:microsoft.com/office/officeart/2005/8/layout/orgChart1"/>
    <dgm:cxn modelId="{27C0DC45-BFA7-4B83-B1B5-F6C37578A0E4}" srcId="{FCC3C0C4-9F0D-4937-90FC-1810E328C679}" destId="{72D33929-8BA2-4FBF-9B55-00200FCD5DFF}" srcOrd="0" destOrd="0" parTransId="{723B308E-1F27-4459-9702-6720047FE3D0}" sibTransId="{A148F01E-D953-4B4C-8AB9-F41CE26804B6}"/>
    <dgm:cxn modelId="{E7CD4351-020F-4F40-9616-4ECD2430B73B}" srcId="{FCC3C0C4-9F0D-4937-90FC-1810E328C679}" destId="{B021AB15-C3F3-4CB2-93AA-D663F22C537B}" srcOrd="2" destOrd="0" parTransId="{976A6BA0-2043-4DDD-B662-10DADF68C9F1}" sibTransId="{79E6EC5A-4AC7-403B-B99B-403C6E91E6FD}"/>
    <dgm:cxn modelId="{48EDF892-9688-48BF-9DA8-B6815F9DD057}" type="presOf" srcId="{72D33929-8BA2-4FBF-9B55-00200FCD5DFF}" destId="{F8E0D130-946D-4971-A74A-9C9C7CEB5105}" srcOrd="1" destOrd="0" presId="urn:microsoft.com/office/officeart/2005/8/layout/orgChart1"/>
    <dgm:cxn modelId="{0339C597-4442-4A7D-B3DD-865873DAED62}" type="presOf" srcId="{1FAF0F53-99C5-4BE4-9320-7EEA50B8535C}" destId="{348F0E45-1CAF-4BA7-918A-A8957BA1A5EF}" srcOrd="0" destOrd="0" presId="urn:microsoft.com/office/officeart/2005/8/layout/orgChart1"/>
    <dgm:cxn modelId="{E11782CC-652B-4681-8087-AB2694A79C96}" type="presOf" srcId="{FCC3C0C4-9F0D-4937-90FC-1810E328C679}" destId="{EEE2C8E7-0BBC-4AEF-95F2-8F6D624E2F3E}" srcOrd="0" destOrd="0" presId="urn:microsoft.com/office/officeart/2005/8/layout/orgChart1"/>
    <dgm:cxn modelId="{078F7BD9-3581-4FAD-9BC0-CE1C5739B8F9}" type="presOf" srcId="{1FAF0F53-99C5-4BE4-9320-7EEA50B8535C}" destId="{B6E8DB0B-550B-426B-A855-1DE0FD023FC0}" srcOrd="1" destOrd="0" presId="urn:microsoft.com/office/officeart/2005/8/layout/orgChart1"/>
    <dgm:cxn modelId="{1756B4E5-D796-40CC-ACAF-7D2E9A20DD8D}" srcId="{FCC3C0C4-9F0D-4937-90FC-1810E328C679}" destId="{2EC12841-1E51-41E7-860F-830D4DBBF69C}" srcOrd="1" destOrd="0" parTransId="{6EBA376F-0CD2-4F82-ABF4-95EBACBE6B9F}" sibTransId="{88FDDA41-DB34-415A-BF2A-144C17DF6BE7}"/>
    <dgm:cxn modelId="{03314BE6-A557-4AAF-9F50-0B3B99061D52}" srcId="{FCC3C0C4-9F0D-4937-90FC-1810E328C679}" destId="{1FAF0F53-99C5-4BE4-9320-7EEA50B8535C}" srcOrd="3" destOrd="0" parTransId="{30E9554D-E802-43BE-8A00-C9EA125C0098}" sibTransId="{3FDA3605-F3F2-49E5-BCD6-A885F1767141}"/>
    <dgm:cxn modelId="{371C3CEB-7CD8-4AD5-96B4-A9FC5F8ECD51}" type="presOf" srcId="{2EC12841-1E51-41E7-860F-830D4DBBF69C}" destId="{8C50C5E9-C33F-4F68-9FBD-3DBDB70A340D}" srcOrd="1" destOrd="0" presId="urn:microsoft.com/office/officeart/2005/8/layout/orgChart1"/>
    <dgm:cxn modelId="{04B68146-4528-400F-B2AF-2A4F6A79F25E}" type="presParOf" srcId="{EEE2C8E7-0BBC-4AEF-95F2-8F6D624E2F3E}" destId="{172A7CC1-B641-4F95-BDC7-6D4F115EA946}" srcOrd="0" destOrd="0" presId="urn:microsoft.com/office/officeart/2005/8/layout/orgChart1"/>
    <dgm:cxn modelId="{A8AA08F0-4A68-4A5A-A025-F33A3EBB531A}" type="presParOf" srcId="{172A7CC1-B641-4F95-BDC7-6D4F115EA946}" destId="{05DC0465-D3A2-480B-83E5-3C47BD9507ED}" srcOrd="0" destOrd="0" presId="urn:microsoft.com/office/officeart/2005/8/layout/orgChart1"/>
    <dgm:cxn modelId="{FCB93CEB-0BF0-4A02-87A8-A7CD74A4F691}" type="presParOf" srcId="{05DC0465-D3A2-480B-83E5-3C47BD9507ED}" destId="{B4E54568-13A3-44D9-981E-FA9F03901DC7}" srcOrd="0" destOrd="0" presId="urn:microsoft.com/office/officeart/2005/8/layout/orgChart1"/>
    <dgm:cxn modelId="{9180AD4E-EC51-4A93-942D-326A9C66BCAD}" type="presParOf" srcId="{05DC0465-D3A2-480B-83E5-3C47BD9507ED}" destId="{F8E0D130-946D-4971-A74A-9C9C7CEB5105}" srcOrd="1" destOrd="0" presId="urn:microsoft.com/office/officeart/2005/8/layout/orgChart1"/>
    <dgm:cxn modelId="{8258B8BE-8548-4D7B-BBCE-49BF01876D1F}" type="presParOf" srcId="{172A7CC1-B641-4F95-BDC7-6D4F115EA946}" destId="{9EB692C0-D4C0-4581-8BF4-EB4101E3C46F}" srcOrd="1" destOrd="0" presId="urn:microsoft.com/office/officeart/2005/8/layout/orgChart1"/>
    <dgm:cxn modelId="{ADB00D6A-4DD7-4369-B484-BB7C3042EB5F}" type="presParOf" srcId="{172A7CC1-B641-4F95-BDC7-6D4F115EA946}" destId="{077372A4-460C-4631-B05A-28A263540C9F}" srcOrd="2" destOrd="0" presId="urn:microsoft.com/office/officeart/2005/8/layout/orgChart1"/>
    <dgm:cxn modelId="{6CC0F25F-44BF-48A2-9AF6-25E4B24C3490}" type="presParOf" srcId="{EEE2C8E7-0BBC-4AEF-95F2-8F6D624E2F3E}" destId="{1D397765-8093-4848-AC8E-2626F95D0338}" srcOrd="1" destOrd="0" presId="urn:microsoft.com/office/officeart/2005/8/layout/orgChart1"/>
    <dgm:cxn modelId="{834DA92E-0D37-46E7-9237-9B6CB2F2290C}" type="presParOf" srcId="{1D397765-8093-4848-AC8E-2626F95D0338}" destId="{2E95F944-66FA-4B2F-8FF3-129EAF7DF24C}" srcOrd="0" destOrd="0" presId="urn:microsoft.com/office/officeart/2005/8/layout/orgChart1"/>
    <dgm:cxn modelId="{4C887233-4AD2-4FF4-AB22-766764AB505A}" type="presParOf" srcId="{2E95F944-66FA-4B2F-8FF3-129EAF7DF24C}" destId="{7BA6561A-C606-49B1-AA60-8CA14F192A69}" srcOrd="0" destOrd="0" presId="urn:microsoft.com/office/officeart/2005/8/layout/orgChart1"/>
    <dgm:cxn modelId="{5F1BFFBC-0C8B-41D2-AADE-55CB2A05C9CC}" type="presParOf" srcId="{2E95F944-66FA-4B2F-8FF3-129EAF7DF24C}" destId="{8C50C5E9-C33F-4F68-9FBD-3DBDB70A340D}" srcOrd="1" destOrd="0" presId="urn:microsoft.com/office/officeart/2005/8/layout/orgChart1"/>
    <dgm:cxn modelId="{9694EC1A-2D14-4EFE-89C1-CB713A4C196A}" type="presParOf" srcId="{1D397765-8093-4848-AC8E-2626F95D0338}" destId="{36654381-9E35-451D-9D92-1C769B2004C3}" srcOrd="1" destOrd="0" presId="urn:microsoft.com/office/officeart/2005/8/layout/orgChart1"/>
    <dgm:cxn modelId="{F2E6A760-C729-421C-968D-CEA5EEEC5E7D}" type="presParOf" srcId="{1D397765-8093-4848-AC8E-2626F95D0338}" destId="{3A3B4FFE-305B-46ED-9D89-D7FBB7CFD599}" srcOrd="2" destOrd="0" presId="urn:microsoft.com/office/officeart/2005/8/layout/orgChart1"/>
    <dgm:cxn modelId="{392E2DB2-DD5D-4FD7-AF60-BCAF9F8F7314}" type="presParOf" srcId="{EEE2C8E7-0BBC-4AEF-95F2-8F6D624E2F3E}" destId="{593E201D-7EC7-4C34-ABF2-6B340D883151}" srcOrd="2" destOrd="0" presId="urn:microsoft.com/office/officeart/2005/8/layout/orgChart1"/>
    <dgm:cxn modelId="{9C1FCF51-26CA-4ECA-9671-1680D378D868}" type="presParOf" srcId="{593E201D-7EC7-4C34-ABF2-6B340D883151}" destId="{6AC127EF-A989-4D4A-BAEF-4B85A9373A9F}" srcOrd="0" destOrd="0" presId="urn:microsoft.com/office/officeart/2005/8/layout/orgChart1"/>
    <dgm:cxn modelId="{C9454A44-3F5F-4FFB-99DE-3A922F729853}" type="presParOf" srcId="{6AC127EF-A989-4D4A-BAEF-4B85A9373A9F}" destId="{5A49B630-F64D-4A69-BFC4-8B3E382ED81D}" srcOrd="0" destOrd="0" presId="urn:microsoft.com/office/officeart/2005/8/layout/orgChart1"/>
    <dgm:cxn modelId="{FC24D41C-1700-4B74-A885-6F0F0162E5F8}" type="presParOf" srcId="{6AC127EF-A989-4D4A-BAEF-4B85A9373A9F}" destId="{FB8A5EEF-94CA-4324-8E8C-30EA983E7DB5}" srcOrd="1" destOrd="0" presId="urn:microsoft.com/office/officeart/2005/8/layout/orgChart1"/>
    <dgm:cxn modelId="{8B97CFA0-6A2D-484D-8982-CF8C870D9FB3}" type="presParOf" srcId="{593E201D-7EC7-4C34-ABF2-6B340D883151}" destId="{BBD899A8-84FA-4FA8-9184-7368251FCE8A}" srcOrd="1" destOrd="0" presId="urn:microsoft.com/office/officeart/2005/8/layout/orgChart1"/>
    <dgm:cxn modelId="{46C5C55B-1CD1-41A9-9AC0-B545E4D0CB49}" type="presParOf" srcId="{593E201D-7EC7-4C34-ABF2-6B340D883151}" destId="{3A524A8A-315D-410D-883B-83769E28BE2E}" srcOrd="2" destOrd="0" presId="urn:microsoft.com/office/officeart/2005/8/layout/orgChart1"/>
    <dgm:cxn modelId="{4A96EB42-37A6-4369-A595-C4B8FB4275BC}" type="presParOf" srcId="{EEE2C8E7-0BBC-4AEF-95F2-8F6D624E2F3E}" destId="{FDB8F83A-C124-40F8-A729-05C96B48986C}" srcOrd="3" destOrd="0" presId="urn:microsoft.com/office/officeart/2005/8/layout/orgChart1"/>
    <dgm:cxn modelId="{2AB279D7-CBB9-4333-AE95-11B0EB140CAE}" type="presParOf" srcId="{FDB8F83A-C124-40F8-A729-05C96B48986C}" destId="{3DC36320-EE08-44D9-BDC2-319BFE51274B}" srcOrd="0" destOrd="0" presId="urn:microsoft.com/office/officeart/2005/8/layout/orgChart1"/>
    <dgm:cxn modelId="{A76C2008-4F65-48DE-9AB9-DC7C97860C7E}" type="presParOf" srcId="{3DC36320-EE08-44D9-BDC2-319BFE51274B}" destId="{348F0E45-1CAF-4BA7-918A-A8957BA1A5EF}" srcOrd="0" destOrd="0" presId="urn:microsoft.com/office/officeart/2005/8/layout/orgChart1"/>
    <dgm:cxn modelId="{10C5BC13-B134-4F0B-ADEE-B4B15714A25F}" type="presParOf" srcId="{3DC36320-EE08-44D9-BDC2-319BFE51274B}" destId="{B6E8DB0B-550B-426B-A855-1DE0FD023FC0}" srcOrd="1" destOrd="0" presId="urn:microsoft.com/office/officeart/2005/8/layout/orgChart1"/>
    <dgm:cxn modelId="{7F2D0A34-24BB-4CD5-9F08-1ABAB7965461}" type="presParOf" srcId="{FDB8F83A-C124-40F8-A729-05C96B48986C}" destId="{46D29758-F43F-4C6E-A8CD-448913C5D4F9}" srcOrd="1" destOrd="0" presId="urn:microsoft.com/office/officeart/2005/8/layout/orgChart1"/>
    <dgm:cxn modelId="{8D13C12F-445B-4AD7-9003-6199BA40181F}" type="presParOf" srcId="{FDB8F83A-C124-40F8-A729-05C96B48986C}" destId="{55EA928E-EE86-4CF1-AC97-4099B96F562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DDFC8BF-A638-4010-ACDA-936251FD1A83}" type="doc">
      <dgm:prSet loTypeId="urn:microsoft.com/office/officeart/2011/layout/HexagonRadial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ve-ZA"/>
        </a:p>
      </dgm:t>
    </dgm:pt>
    <dgm:pt modelId="{33507A0C-81BC-4C46-B828-383C1EE3BA53}">
      <dgm:prSet phldrT="[Text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ve-ZA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Yếu tố ảnh  hưởng đến sự bốc hơi</a:t>
          </a:r>
        </a:p>
      </dgm:t>
    </dgm:pt>
    <dgm:pt modelId="{A08DDCF7-8823-4444-8624-BB3E25520FC5}" type="parTrans" cxnId="{7A711CE6-A17C-41A9-A88E-C508366BD092}">
      <dgm:prSet/>
      <dgm:spPr/>
      <dgm:t>
        <a:bodyPr/>
        <a:lstStyle/>
        <a:p>
          <a:endParaRPr lang="ve-ZA"/>
        </a:p>
      </dgm:t>
    </dgm:pt>
    <dgm:pt modelId="{C93C1D79-7CD7-4536-8688-57C98C935546}" type="sibTrans" cxnId="{7A711CE6-A17C-41A9-A88E-C508366BD092}">
      <dgm:prSet/>
      <dgm:spPr/>
      <dgm:t>
        <a:bodyPr/>
        <a:lstStyle/>
        <a:p>
          <a:endParaRPr lang="ve-ZA"/>
        </a:p>
      </dgm:t>
    </dgm:pt>
    <dgm:pt modelId="{781FB049-69C5-4FB9-A1E6-F9AE6041F433}">
      <dgm:prSet phldrT="[Text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ve-ZA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Nhiệt độ đất</a:t>
          </a:r>
        </a:p>
      </dgm:t>
    </dgm:pt>
    <dgm:pt modelId="{F381620F-1DD2-4C75-ADF9-E890C867593B}" type="parTrans" cxnId="{DBB4BE46-C4D4-42DF-A444-5DB8C4DCA216}">
      <dgm:prSet/>
      <dgm:spPr/>
      <dgm:t>
        <a:bodyPr/>
        <a:lstStyle/>
        <a:p>
          <a:endParaRPr lang="ve-ZA"/>
        </a:p>
      </dgm:t>
    </dgm:pt>
    <dgm:pt modelId="{AAC2CEC9-C546-4AEA-A0CA-D456536DE3FF}" type="sibTrans" cxnId="{DBB4BE46-C4D4-42DF-A444-5DB8C4DCA216}">
      <dgm:prSet/>
      <dgm:spPr/>
      <dgm:t>
        <a:bodyPr/>
        <a:lstStyle/>
        <a:p>
          <a:endParaRPr lang="ve-ZA"/>
        </a:p>
      </dgm:t>
    </dgm:pt>
    <dgm:pt modelId="{A4E1E474-376F-4ADD-A92D-D4B06B4CA257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ve-ZA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Độ ẩm đất</a:t>
          </a:r>
        </a:p>
      </dgm:t>
    </dgm:pt>
    <dgm:pt modelId="{9C231318-F4B2-4420-A9EE-22651C1B6597}" type="parTrans" cxnId="{B57E4303-C4E2-4117-9909-11C40F62A681}">
      <dgm:prSet/>
      <dgm:spPr/>
      <dgm:t>
        <a:bodyPr/>
        <a:lstStyle/>
        <a:p>
          <a:endParaRPr lang="ve-ZA"/>
        </a:p>
      </dgm:t>
    </dgm:pt>
    <dgm:pt modelId="{C290E8B6-850F-4775-BAD2-1FC78DE8B87E}" type="sibTrans" cxnId="{B57E4303-C4E2-4117-9909-11C40F62A681}">
      <dgm:prSet/>
      <dgm:spPr/>
      <dgm:t>
        <a:bodyPr/>
        <a:lstStyle/>
        <a:p>
          <a:endParaRPr lang="ve-ZA"/>
        </a:p>
      </dgm:t>
    </dgm:pt>
    <dgm:pt modelId="{75133D6C-656D-4868-AC59-31B0813FAD02}">
      <dgm:prSet phldrT="[Text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ve-ZA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Thành phần và số lượng keo đất</a:t>
          </a:r>
        </a:p>
      </dgm:t>
    </dgm:pt>
    <dgm:pt modelId="{E73852F6-DBFB-46FA-A19A-99721173792B}" type="parTrans" cxnId="{AF618959-E8B9-4860-A349-9697586B783E}">
      <dgm:prSet/>
      <dgm:spPr/>
      <dgm:t>
        <a:bodyPr/>
        <a:lstStyle/>
        <a:p>
          <a:endParaRPr lang="ve-ZA"/>
        </a:p>
      </dgm:t>
    </dgm:pt>
    <dgm:pt modelId="{EE4DBEB5-7DC1-491C-84A4-078C92F21588}" type="sibTrans" cxnId="{AF618959-E8B9-4860-A349-9697586B783E}">
      <dgm:prSet/>
      <dgm:spPr/>
      <dgm:t>
        <a:bodyPr/>
        <a:lstStyle/>
        <a:p>
          <a:endParaRPr lang="ve-ZA"/>
        </a:p>
      </dgm:t>
    </dgm:pt>
    <dgm:pt modelId="{8DF706C3-951E-4905-BE25-91CE5FD16877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ve-ZA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Trạng thái vật lý mặt đất</a:t>
          </a:r>
        </a:p>
      </dgm:t>
    </dgm:pt>
    <dgm:pt modelId="{3B814CD9-EF6B-4131-BE93-232D2D80CE2C}" type="parTrans" cxnId="{C6332250-9593-43ED-B2AC-8CA78B4740A8}">
      <dgm:prSet/>
      <dgm:spPr/>
      <dgm:t>
        <a:bodyPr/>
        <a:lstStyle/>
        <a:p>
          <a:endParaRPr lang="ve-ZA"/>
        </a:p>
      </dgm:t>
    </dgm:pt>
    <dgm:pt modelId="{70CF8719-43E1-49C3-972C-3B7C57C01B58}" type="sibTrans" cxnId="{C6332250-9593-43ED-B2AC-8CA78B4740A8}">
      <dgm:prSet/>
      <dgm:spPr/>
      <dgm:t>
        <a:bodyPr/>
        <a:lstStyle/>
        <a:p>
          <a:endParaRPr lang="ve-ZA"/>
        </a:p>
      </dgm:t>
    </dgm:pt>
    <dgm:pt modelId="{99947EB1-1DC6-4D74-B862-612793287ECC}">
      <dgm:prSet phldrT="[Text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ve-ZA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Cấu tạo của đất</a:t>
          </a:r>
        </a:p>
      </dgm:t>
    </dgm:pt>
    <dgm:pt modelId="{5D78F218-3737-4AEC-BC20-5DCB3ECEAE2F}" type="parTrans" cxnId="{0146A358-76A2-4CD3-97BB-92D692222903}">
      <dgm:prSet/>
      <dgm:spPr/>
      <dgm:t>
        <a:bodyPr/>
        <a:lstStyle/>
        <a:p>
          <a:endParaRPr lang="ve-ZA"/>
        </a:p>
      </dgm:t>
    </dgm:pt>
    <dgm:pt modelId="{0561BB23-7EDD-4048-BA81-5E3AB8FBF959}" type="sibTrans" cxnId="{0146A358-76A2-4CD3-97BB-92D692222903}">
      <dgm:prSet/>
      <dgm:spPr/>
      <dgm:t>
        <a:bodyPr/>
        <a:lstStyle/>
        <a:p>
          <a:endParaRPr lang="ve-ZA"/>
        </a:p>
      </dgm:t>
    </dgm:pt>
    <dgm:pt modelId="{9AAE2A39-5316-4E70-A77E-C7E0F58A065B}">
      <dgm:prSet phldrT="[Text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ve-ZA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Nhiệt độ đất không khí trong khí quyển</a:t>
          </a:r>
        </a:p>
      </dgm:t>
    </dgm:pt>
    <dgm:pt modelId="{EA40947F-6AEF-4963-AF13-E724679037B0}" type="parTrans" cxnId="{191CF6CC-9AB1-472C-BBA4-036576D1BD10}">
      <dgm:prSet/>
      <dgm:spPr/>
      <dgm:t>
        <a:bodyPr/>
        <a:lstStyle/>
        <a:p>
          <a:endParaRPr lang="ve-ZA"/>
        </a:p>
      </dgm:t>
    </dgm:pt>
    <dgm:pt modelId="{C6C3CDA3-458D-4B9D-B0FC-8A4C2B9EEDB0}" type="sibTrans" cxnId="{191CF6CC-9AB1-472C-BBA4-036576D1BD10}">
      <dgm:prSet/>
      <dgm:spPr/>
      <dgm:t>
        <a:bodyPr/>
        <a:lstStyle/>
        <a:p>
          <a:endParaRPr lang="ve-ZA"/>
        </a:p>
      </dgm:t>
    </dgm:pt>
    <dgm:pt modelId="{2CC0438E-6860-4ADE-B79C-29A850D57BB9}" type="pres">
      <dgm:prSet presAssocID="{CDDFC8BF-A638-4010-ACDA-936251FD1A83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08AC2E57-C941-4600-A234-C1AB4A9DE736}" type="pres">
      <dgm:prSet presAssocID="{33507A0C-81BC-4C46-B828-383C1EE3BA53}" presName="Parent" presStyleLbl="node0" presStyleIdx="0" presStyleCnt="1">
        <dgm:presLayoutVars>
          <dgm:chMax val="6"/>
          <dgm:chPref val="6"/>
        </dgm:presLayoutVars>
      </dgm:prSet>
      <dgm:spPr/>
    </dgm:pt>
    <dgm:pt modelId="{98BF5B48-D501-43FC-B391-7FD0AEF9567B}" type="pres">
      <dgm:prSet presAssocID="{781FB049-69C5-4FB9-A1E6-F9AE6041F433}" presName="Accent1" presStyleCnt="0"/>
      <dgm:spPr/>
    </dgm:pt>
    <dgm:pt modelId="{97B24DDD-45DF-4BDD-8129-E44E31D76422}" type="pres">
      <dgm:prSet presAssocID="{781FB049-69C5-4FB9-A1E6-F9AE6041F433}" presName="Accent" presStyleLbl="bgShp" presStyleIdx="0" presStyleCnt="6"/>
      <dgm:spPr/>
    </dgm:pt>
    <dgm:pt modelId="{01721A9C-9331-4463-9483-7E1BAA418DE2}" type="pres">
      <dgm:prSet presAssocID="{781FB049-69C5-4FB9-A1E6-F9AE6041F433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975067C5-4E25-4B73-AC80-7F31E7406129}" type="pres">
      <dgm:prSet presAssocID="{A4E1E474-376F-4ADD-A92D-D4B06B4CA257}" presName="Accent2" presStyleCnt="0"/>
      <dgm:spPr/>
    </dgm:pt>
    <dgm:pt modelId="{BB14FC77-CCB4-4E5B-9F5B-CA1B48B46D40}" type="pres">
      <dgm:prSet presAssocID="{A4E1E474-376F-4ADD-A92D-D4B06B4CA257}" presName="Accent" presStyleLbl="bgShp" presStyleIdx="1" presStyleCnt="6"/>
      <dgm:spPr/>
    </dgm:pt>
    <dgm:pt modelId="{4E670E4D-AD6F-491A-8E7F-74B6B527BABA}" type="pres">
      <dgm:prSet presAssocID="{A4E1E474-376F-4ADD-A92D-D4B06B4CA257}" presName="Child2" presStyleLbl="node1" presStyleIdx="1" presStyleCnt="6" custScaleX="102686" custScaleY="96564">
        <dgm:presLayoutVars>
          <dgm:chMax val="0"/>
          <dgm:chPref val="0"/>
          <dgm:bulletEnabled val="1"/>
        </dgm:presLayoutVars>
      </dgm:prSet>
      <dgm:spPr/>
    </dgm:pt>
    <dgm:pt modelId="{D3BABFCB-F489-49E8-B73C-BDBE44F4025D}" type="pres">
      <dgm:prSet presAssocID="{75133D6C-656D-4868-AC59-31B0813FAD02}" presName="Accent3" presStyleCnt="0"/>
      <dgm:spPr/>
    </dgm:pt>
    <dgm:pt modelId="{3551EEE4-6340-4E09-9201-B83698E351C8}" type="pres">
      <dgm:prSet presAssocID="{75133D6C-656D-4868-AC59-31B0813FAD02}" presName="Accent" presStyleLbl="bgShp" presStyleIdx="2" presStyleCnt="6"/>
      <dgm:spPr/>
    </dgm:pt>
    <dgm:pt modelId="{6067DDE9-A9D6-41D9-A7D3-63F2FC5C7A5F}" type="pres">
      <dgm:prSet presAssocID="{75133D6C-656D-4868-AC59-31B0813FAD02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2B1A7EBA-AF6C-46E9-82BC-8CCB94B4A7DF}" type="pres">
      <dgm:prSet presAssocID="{8DF706C3-951E-4905-BE25-91CE5FD16877}" presName="Accent4" presStyleCnt="0"/>
      <dgm:spPr/>
    </dgm:pt>
    <dgm:pt modelId="{75164746-1AEA-46D0-B8A1-4A8DAFB332AA}" type="pres">
      <dgm:prSet presAssocID="{8DF706C3-951E-4905-BE25-91CE5FD16877}" presName="Accent" presStyleLbl="bgShp" presStyleIdx="3" presStyleCnt="6"/>
      <dgm:spPr/>
    </dgm:pt>
    <dgm:pt modelId="{DFE171AD-932E-40D8-9F2A-7D4F7AE9F110}" type="pres">
      <dgm:prSet presAssocID="{8DF706C3-951E-4905-BE25-91CE5FD16877}" presName="Child4" presStyleLbl="node1" presStyleIdx="3" presStyleCnt="6" custScaleX="101419" custScaleY="99872">
        <dgm:presLayoutVars>
          <dgm:chMax val="0"/>
          <dgm:chPref val="0"/>
          <dgm:bulletEnabled val="1"/>
        </dgm:presLayoutVars>
      </dgm:prSet>
      <dgm:spPr/>
    </dgm:pt>
    <dgm:pt modelId="{12A20721-3653-4DB3-8D36-701A8E61D0FA}" type="pres">
      <dgm:prSet presAssocID="{99947EB1-1DC6-4D74-B862-612793287ECC}" presName="Accent5" presStyleCnt="0"/>
      <dgm:spPr/>
    </dgm:pt>
    <dgm:pt modelId="{DD9477B1-9975-46BF-BCDF-A0FA511A0CC6}" type="pres">
      <dgm:prSet presAssocID="{99947EB1-1DC6-4D74-B862-612793287ECC}" presName="Accent" presStyleLbl="bgShp" presStyleIdx="4" presStyleCnt="6"/>
      <dgm:spPr/>
    </dgm:pt>
    <dgm:pt modelId="{2921C443-24F7-4B06-99C1-203B59FBB47A}" type="pres">
      <dgm:prSet presAssocID="{99947EB1-1DC6-4D74-B862-612793287ECC}" presName="Child5" presStyleLbl="node1" presStyleIdx="4" presStyleCnt="6" custScaleX="99467" custScaleY="107451">
        <dgm:presLayoutVars>
          <dgm:chMax val="0"/>
          <dgm:chPref val="0"/>
          <dgm:bulletEnabled val="1"/>
        </dgm:presLayoutVars>
      </dgm:prSet>
      <dgm:spPr/>
    </dgm:pt>
    <dgm:pt modelId="{25BCC49F-61CB-40F1-8878-0110E4AE6914}" type="pres">
      <dgm:prSet presAssocID="{9AAE2A39-5316-4E70-A77E-C7E0F58A065B}" presName="Accent6" presStyleCnt="0"/>
      <dgm:spPr/>
    </dgm:pt>
    <dgm:pt modelId="{FAA3800D-01AF-49B7-8836-34439B620A0B}" type="pres">
      <dgm:prSet presAssocID="{9AAE2A39-5316-4E70-A77E-C7E0F58A065B}" presName="Accent" presStyleLbl="bgShp" presStyleIdx="5" presStyleCnt="6"/>
      <dgm:spPr/>
    </dgm:pt>
    <dgm:pt modelId="{1DB74587-13B7-4C91-AC1E-E29E3388B88B}" type="pres">
      <dgm:prSet presAssocID="{9AAE2A39-5316-4E70-A77E-C7E0F58A065B}" presName="Child6" presStyleLbl="node1" presStyleIdx="5" presStyleCnt="6" custScaleX="99467" custScaleY="103151">
        <dgm:presLayoutVars>
          <dgm:chMax val="0"/>
          <dgm:chPref val="0"/>
          <dgm:bulletEnabled val="1"/>
        </dgm:presLayoutVars>
      </dgm:prSet>
      <dgm:spPr/>
    </dgm:pt>
  </dgm:ptLst>
  <dgm:cxnLst>
    <dgm:cxn modelId="{B57E4303-C4E2-4117-9909-11C40F62A681}" srcId="{33507A0C-81BC-4C46-B828-383C1EE3BA53}" destId="{A4E1E474-376F-4ADD-A92D-D4B06B4CA257}" srcOrd="1" destOrd="0" parTransId="{9C231318-F4B2-4420-A9EE-22651C1B6597}" sibTransId="{C290E8B6-850F-4775-BAD2-1FC78DE8B87E}"/>
    <dgm:cxn modelId="{2D826C2D-0319-48E1-B033-0FA96650092F}" type="presOf" srcId="{8DF706C3-951E-4905-BE25-91CE5FD16877}" destId="{DFE171AD-932E-40D8-9F2A-7D4F7AE9F110}" srcOrd="0" destOrd="0" presId="urn:microsoft.com/office/officeart/2011/layout/HexagonRadial"/>
    <dgm:cxn modelId="{66E0E25E-FAAC-4052-B073-2FF7C4C95952}" type="presOf" srcId="{99947EB1-1DC6-4D74-B862-612793287ECC}" destId="{2921C443-24F7-4B06-99C1-203B59FBB47A}" srcOrd="0" destOrd="0" presId="urn:microsoft.com/office/officeart/2011/layout/HexagonRadial"/>
    <dgm:cxn modelId="{DBB4BE46-C4D4-42DF-A444-5DB8C4DCA216}" srcId="{33507A0C-81BC-4C46-B828-383C1EE3BA53}" destId="{781FB049-69C5-4FB9-A1E6-F9AE6041F433}" srcOrd="0" destOrd="0" parTransId="{F381620F-1DD2-4C75-ADF9-E890C867593B}" sibTransId="{AAC2CEC9-C546-4AEA-A0CA-D456536DE3FF}"/>
    <dgm:cxn modelId="{C366374C-9B69-4D94-81CB-DEB5398DB529}" type="presOf" srcId="{CDDFC8BF-A638-4010-ACDA-936251FD1A83}" destId="{2CC0438E-6860-4ADE-B79C-29A850D57BB9}" srcOrd="0" destOrd="0" presId="urn:microsoft.com/office/officeart/2011/layout/HexagonRadial"/>
    <dgm:cxn modelId="{6B82B44F-1894-46A1-8B2C-7702D3315664}" type="presOf" srcId="{9AAE2A39-5316-4E70-A77E-C7E0F58A065B}" destId="{1DB74587-13B7-4C91-AC1E-E29E3388B88B}" srcOrd="0" destOrd="0" presId="urn:microsoft.com/office/officeart/2011/layout/HexagonRadial"/>
    <dgm:cxn modelId="{C6332250-9593-43ED-B2AC-8CA78B4740A8}" srcId="{33507A0C-81BC-4C46-B828-383C1EE3BA53}" destId="{8DF706C3-951E-4905-BE25-91CE5FD16877}" srcOrd="3" destOrd="0" parTransId="{3B814CD9-EF6B-4131-BE93-232D2D80CE2C}" sibTransId="{70CF8719-43E1-49C3-972C-3B7C57C01B58}"/>
    <dgm:cxn modelId="{0146A358-76A2-4CD3-97BB-92D692222903}" srcId="{33507A0C-81BC-4C46-B828-383C1EE3BA53}" destId="{99947EB1-1DC6-4D74-B862-612793287ECC}" srcOrd="4" destOrd="0" parTransId="{5D78F218-3737-4AEC-BC20-5DCB3ECEAE2F}" sibTransId="{0561BB23-7EDD-4048-BA81-5E3AB8FBF959}"/>
    <dgm:cxn modelId="{AF618959-E8B9-4860-A349-9697586B783E}" srcId="{33507A0C-81BC-4C46-B828-383C1EE3BA53}" destId="{75133D6C-656D-4868-AC59-31B0813FAD02}" srcOrd="2" destOrd="0" parTransId="{E73852F6-DBFB-46FA-A19A-99721173792B}" sibTransId="{EE4DBEB5-7DC1-491C-84A4-078C92F21588}"/>
    <dgm:cxn modelId="{574DD87D-512D-4012-B098-4627D25C85F6}" type="presOf" srcId="{781FB049-69C5-4FB9-A1E6-F9AE6041F433}" destId="{01721A9C-9331-4463-9483-7E1BAA418DE2}" srcOrd="0" destOrd="0" presId="urn:microsoft.com/office/officeart/2011/layout/HexagonRadial"/>
    <dgm:cxn modelId="{CAFFA990-9CE4-4534-A9F7-D0783A0B50E0}" type="presOf" srcId="{75133D6C-656D-4868-AC59-31B0813FAD02}" destId="{6067DDE9-A9D6-41D9-A7D3-63F2FC5C7A5F}" srcOrd="0" destOrd="0" presId="urn:microsoft.com/office/officeart/2011/layout/HexagonRadial"/>
    <dgm:cxn modelId="{490FBEA4-7A13-4E69-8B7F-51FA51A06420}" type="presOf" srcId="{33507A0C-81BC-4C46-B828-383C1EE3BA53}" destId="{08AC2E57-C941-4600-A234-C1AB4A9DE736}" srcOrd="0" destOrd="0" presId="urn:microsoft.com/office/officeart/2011/layout/HexagonRadial"/>
    <dgm:cxn modelId="{191CF6CC-9AB1-472C-BBA4-036576D1BD10}" srcId="{33507A0C-81BC-4C46-B828-383C1EE3BA53}" destId="{9AAE2A39-5316-4E70-A77E-C7E0F58A065B}" srcOrd="5" destOrd="0" parTransId="{EA40947F-6AEF-4963-AF13-E724679037B0}" sibTransId="{C6C3CDA3-458D-4B9D-B0FC-8A4C2B9EEDB0}"/>
    <dgm:cxn modelId="{7A711CE6-A17C-41A9-A88E-C508366BD092}" srcId="{CDDFC8BF-A638-4010-ACDA-936251FD1A83}" destId="{33507A0C-81BC-4C46-B828-383C1EE3BA53}" srcOrd="0" destOrd="0" parTransId="{A08DDCF7-8823-4444-8624-BB3E25520FC5}" sibTransId="{C93C1D79-7CD7-4536-8688-57C98C935546}"/>
    <dgm:cxn modelId="{474DA7E9-CEEE-4753-99A7-E79C9A2F9C84}" type="presOf" srcId="{A4E1E474-376F-4ADD-A92D-D4B06B4CA257}" destId="{4E670E4D-AD6F-491A-8E7F-74B6B527BABA}" srcOrd="0" destOrd="0" presId="urn:microsoft.com/office/officeart/2011/layout/HexagonRadial"/>
    <dgm:cxn modelId="{56AEF452-0B0B-4DD8-9ACC-FE9C50231F7B}" type="presParOf" srcId="{2CC0438E-6860-4ADE-B79C-29A850D57BB9}" destId="{08AC2E57-C941-4600-A234-C1AB4A9DE736}" srcOrd="0" destOrd="0" presId="urn:microsoft.com/office/officeart/2011/layout/HexagonRadial"/>
    <dgm:cxn modelId="{8661982E-D774-4200-93CC-994168E17815}" type="presParOf" srcId="{2CC0438E-6860-4ADE-B79C-29A850D57BB9}" destId="{98BF5B48-D501-43FC-B391-7FD0AEF9567B}" srcOrd="1" destOrd="0" presId="urn:microsoft.com/office/officeart/2011/layout/HexagonRadial"/>
    <dgm:cxn modelId="{B01D024A-B1C6-4EBE-98E5-10A01C67AE95}" type="presParOf" srcId="{98BF5B48-D501-43FC-B391-7FD0AEF9567B}" destId="{97B24DDD-45DF-4BDD-8129-E44E31D76422}" srcOrd="0" destOrd="0" presId="urn:microsoft.com/office/officeart/2011/layout/HexagonRadial"/>
    <dgm:cxn modelId="{CC4ED0E2-B17C-436E-831F-36BFA52121F1}" type="presParOf" srcId="{2CC0438E-6860-4ADE-B79C-29A850D57BB9}" destId="{01721A9C-9331-4463-9483-7E1BAA418DE2}" srcOrd="2" destOrd="0" presId="urn:microsoft.com/office/officeart/2011/layout/HexagonRadial"/>
    <dgm:cxn modelId="{4D4168ED-8375-454E-BC64-E1CCF26D41F1}" type="presParOf" srcId="{2CC0438E-6860-4ADE-B79C-29A850D57BB9}" destId="{975067C5-4E25-4B73-AC80-7F31E7406129}" srcOrd="3" destOrd="0" presId="urn:microsoft.com/office/officeart/2011/layout/HexagonRadial"/>
    <dgm:cxn modelId="{DFE4ED94-D293-4BDF-9DB0-CEBE1172EF12}" type="presParOf" srcId="{975067C5-4E25-4B73-AC80-7F31E7406129}" destId="{BB14FC77-CCB4-4E5B-9F5B-CA1B48B46D40}" srcOrd="0" destOrd="0" presId="urn:microsoft.com/office/officeart/2011/layout/HexagonRadial"/>
    <dgm:cxn modelId="{98F9A24E-2327-48A7-9077-934989B29DDC}" type="presParOf" srcId="{2CC0438E-6860-4ADE-B79C-29A850D57BB9}" destId="{4E670E4D-AD6F-491A-8E7F-74B6B527BABA}" srcOrd="4" destOrd="0" presId="urn:microsoft.com/office/officeart/2011/layout/HexagonRadial"/>
    <dgm:cxn modelId="{CD6DD77C-1257-4DA5-A68E-EADDA1956143}" type="presParOf" srcId="{2CC0438E-6860-4ADE-B79C-29A850D57BB9}" destId="{D3BABFCB-F489-49E8-B73C-BDBE44F4025D}" srcOrd="5" destOrd="0" presId="urn:microsoft.com/office/officeart/2011/layout/HexagonRadial"/>
    <dgm:cxn modelId="{E4AD95B1-8D08-492A-BA2C-4693F3D7FD53}" type="presParOf" srcId="{D3BABFCB-F489-49E8-B73C-BDBE44F4025D}" destId="{3551EEE4-6340-4E09-9201-B83698E351C8}" srcOrd="0" destOrd="0" presId="urn:microsoft.com/office/officeart/2011/layout/HexagonRadial"/>
    <dgm:cxn modelId="{35521864-8029-4E37-B44C-34AB24BEBCE4}" type="presParOf" srcId="{2CC0438E-6860-4ADE-B79C-29A850D57BB9}" destId="{6067DDE9-A9D6-41D9-A7D3-63F2FC5C7A5F}" srcOrd="6" destOrd="0" presId="urn:microsoft.com/office/officeart/2011/layout/HexagonRadial"/>
    <dgm:cxn modelId="{28FEED8D-DF6C-4249-820F-C7236DC3B64F}" type="presParOf" srcId="{2CC0438E-6860-4ADE-B79C-29A850D57BB9}" destId="{2B1A7EBA-AF6C-46E9-82BC-8CCB94B4A7DF}" srcOrd="7" destOrd="0" presId="urn:microsoft.com/office/officeart/2011/layout/HexagonRadial"/>
    <dgm:cxn modelId="{36B3FCAF-5036-434E-868A-8FED702E723E}" type="presParOf" srcId="{2B1A7EBA-AF6C-46E9-82BC-8CCB94B4A7DF}" destId="{75164746-1AEA-46D0-B8A1-4A8DAFB332AA}" srcOrd="0" destOrd="0" presId="urn:microsoft.com/office/officeart/2011/layout/HexagonRadial"/>
    <dgm:cxn modelId="{67C5D258-A83E-4E33-BBA0-0B4B83442D1F}" type="presParOf" srcId="{2CC0438E-6860-4ADE-B79C-29A850D57BB9}" destId="{DFE171AD-932E-40D8-9F2A-7D4F7AE9F110}" srcOrd="8" destOrd="0" presId="urn:microsoft.com/office/officeart/2011/layout/HexagonRadial"/>
    <dgm:cxn modelId="{19811DE3-E06F-4B96-B92C-33CD4BB6D6A4}" type="presParOf" srcId="{2CC0438E-6860-4ADE-B79C-29A850D57BB9}" destId="{12A20721-3653-4DB3-8D36-701A8E61D0FA}" srcOrd="9" destOrd="0" presId="urn:microsoft.com/office/officeart/2011/layout/HexagonRadial"/>
    <dgm:cxn modelId="{9C141587-A5E6-4757-A2E0-E052FAD33E3F}" type="presParOf" srcId="{12A20721-3653-4DB3-8D36-701A8E61D0FA}" destId="{DD9477B1-9975-46BF-BCDF-A0FA511A0CC6}" srcOrd="0" destOrd="0" presId="urn:microsoft.com/office/officeart/2011/layout/HexagonRadial"/>
    <dgm:cxn modelId="{5C443237-2EFE-4765-BBC6-C9B0BA56F4E3}" type="presParOf" srcId="{2CC0438E-6860-4ADE-B79C-29A850D57BB9}" destId="{2921C443-24F7-4B06-99C1-203B59FBB47A}" srcOrd="10" destOrd="0" presId="urn:microsoft.com/office/officeart/2011/layout/HexagonRadial"/>
    <dgm:cxn modelId="{5F058BAE-3807-4D7D-9978-C8572D6DAE6B}" type="presParOf" srcId="{2CC0438E-6860-4ADE-B79C-29A850D57BB9}" destId="{25BCC49F-61CB-40F1-8878-0110E4AE6914}" srcOrd="11" destOrd="0" presId="urn:microsoft.com/office/officeart/2011/layout/HexagonRadial"/>
    <dgm:cxn modelId="{913DBDB9-A3C6-49B9-970B-4FADF2F23052}" type="presParOf" srcId="{25BCC49F-61CB-40F1-8878-0110E4AE6914}" destId="{FAA3800D-01AF-49B7-8836-34439B620A0B}" srcOrd="0" destOrd="0" presId="urn:microsoft.com/office/officeart/2011/layout/HexagonRadial"/>
    <dgm:cxn modelId="{9333678E-F221-4040-9048-36D6B60361E8}" type="presParOf" srcId="{2CC0438E-6860-4ADE-B79C-29A850D57BB9}" destId="{1DB74587-13B7-4C91-AC1E-E29E3388B88B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8C38D47-E7F9-4FEC-8627-AFE01FF5C630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ve-ZA"/>
        </a:p>
      </dgm:t>
    </dgm:pt>
    <dgm:pt modelId="{ABDC5806-4F32-4201-9F70-2E1544F1BDDE}">
      <dgm:prSet phldrT="[Text]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ve-ZA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Phương pháp trọng lượng</a:t>
          </a:r>
        </a:p>
      </dgm:t>
    </dgm:pt>
    <dgm:pt modelId="{2E5BD36D-FCAF-455B-914C-046455977240}" type="parTrans" cxnId="{F8B77086-0146-40E2-AB25-EE4BD390A0C2}">
      <dgm:prSet/>
      <dgm:spPr/>
      <dgm:t>
        <a:bodyPr/>
        <a:lstStyle/>
        <a:p>
          <a:endParaRPr lang="ve-ZA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19D933B-C043-4C7A-B37D-88D1F670248A}" type="sibTrans" cxnId="{F8B77086-0146-40E2-AB25-EE4BD390A0C2}">
      <dgm:prSet/>
      <dgm:spPr/>
      <dgm:t>
        <a:bodyPr/>
        <a:lstStyle/>
        <a:p>
          <a:endParaRPr lang="ve-ZA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7D58B7A-B905-409C-8983-B8F66C9B9A4D}">
      <dgm:prSet phldrT="[Text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ve-ZA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Phương pháp phóng xạ</a:t>
          </a:r>
        </a:p>
      </dgm:t>
    </dgm:pt>
    <dgm:pt modelId="{A3997990-61CC-4BF0-A335-77E1C9C71591}" type="parTrans" cxnId="{98FCD8E4-1E94-45C4-997C-17F895C4AB7A}">
      <dgm:prSet/>
      <dgm:spPr/>
      <dgm:t>
        <a:bodyPr/>
        <a:lstStyle/>
        <a:p>
          <a:endParaRPr lang="ve-ZA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6F71B73-E012-4291-85F8-06802044079D}" type="sibTrans" cxnId="{98FCD8E4-1E94-45C4-997C-17F895C4AB7A}">
      <dgm:prSet/>
      <dgm:spPr/>
      <dgm:t>
        <a:bodyPr/>
        <a:lstStyle/>
        <a:p>
          <a:endParaRPr lang="ve-ZA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6905ABB-D7E5-40C5-BB91-76F739689F49}">
      <dgm:prSet phldrT="[Text]" custT="1"/>
      <dgm:spPr/>
      <dgm:t>
        <a:bodyPr/>
        <a:lstStyle/>
        <a:p>
          <a:r>
            <a:rPr lang="ve-ZA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Đặt máy đếm vào nguồn neutron, đặt vào ống bằng nhôm rồi cắm vào đất</a:t>
          </a:r>
        </a:p>
      </dgm:t>
    </dgm:pt>
    <dgm:pt modelId="{F6281FC1-C04C-4ABD-9DF0-A272CDE737ED}" type="parTrans" cxnId="{ADD9545D-7E57-480E-B78E-BB057F34FD17}">
      <dgm:prSet/>
      <dgm:spPr/>
      <dgm:t>
        <a:bodyPr/>
        <a:lstStyle/>
        <a:p>
          <a:endParaRPr lang="ve-ZA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39209CB-9C77-4269-93E9-EEA836744E7B}" type="sibTrans" cxnId="{ADD9545D-7E57-480E-B78E-BB057F34FD17}">
      <dgm:prSet/>
      <dgm:spPr/>
      <dgm:t>
        <a:bodyPr/>
        <a:lstStyle/>
        <a:p>
          <a:endParaRPr lang="ve-ZA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5C52DEC-1997-4CA4-9167-6633FD1CB121}">
      <dgm:prSet phldrT="[Text]" custT="1"/>
      <dgm:spPr/>
      <dgm:t>
        <a:bodyPr/>
        <a:lstStyle/>
        <a:p>
          <a:r>
            <a:rPr lang="ve-ZA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Chính xác và nhanh, nhưng không thực hiện trong lớp đất quá dày hay quá mỏng</a:t>
          </a:r>
        </a:p>
      </dgm:t>
    </dgm:pt>
    <dgm:pt modelId="{262C262B-D900-4CDA-912E-7D9C5A2C09DE}" type="parTrans" cxnId="{DCDA9320-6CB8-4233-A888-EA3BE9E4A899}">
      <dgm:prSet/>
      <dgm:spPr/>
      <dgm:t>
        <a:bodyPr/>
        <a:lstStyle/>
        <a:p>
          <a:endParaRPr lang="ve-ZA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6C306C6-963A-4C9E-B9B3-F582E2F85D5E}" type="sibTrans" cxnId="{DCDA9320-6CB8-4233-A888-EA3BE9E4A899}">
      <dgm:prSet/>
      <dgm:spPr/>
      <dgm:t>
        <a:bodyPr/>
        <a:lstStyle/>
        <a:p>
          <a:endParaRPr lang="ve-ZA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23C09C72-367C-47BF-9461-6B5F6551AA98}">
      <dgm:prSet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ve-ZA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Phương pháp điện trở</a:t>
          </a:r>
        </a:p>
      </dgm:t>
    </dgm:pt>
    <dgm:pt modelId="{0AC6B81B-67A9-4E58-AB85-61F786DA0DFB}" type="parTrans" cxnId="{D9A4E2C7-F887-482E-B392-494FB5CDFB2F}">
      <dgm:prSet/>
      <dgm:spPr/>
      <dgm:t>
        <a:bodyPr/>
        <a:lstStyle/>
        <a:p>
          <a:endParaRPr lang="ve-ZA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3625A3A-AEF6-493F-9A29-86C7035AFE48}" type="sibTrans" cxnId="{D9A4E2C7-F887-482E-B392-494FB5CDFB2F}">
      <dgm:prSet/>
      <dgm:spPr/>
      <dgm:t>
        <a:bodyPr/>
        <a:lstStyle/>
        <a:p>
          <a:endParaRPr lang="ve-ZA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2B0A47A7-605C-418A-BB55-4E92CF149F7B}">
      <dgm:prSet custT="1"/>
      <dgm:spPr/>
      <dgm:t>
        <a:bodyPr/>
        <a:lstStyle/>
        <a:p>
          <a:r>
            <a:rPr lang="ve-ZA" sz="23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Sử dụng một điện cực gắn với một gói đụng thạch cao, nylong, bông cắm vào điện trở</a:t>
          </a:r>
        </a:p>
      </dgm:t>
    </dgm:pt>
    <dgm:pt modelId="{BCE69E5D-8AC1-4835-8DED-047E7B09CEDC}" type="parTrans" cxnId="{76E33E55-75B6-4356-9349-C39A23610A45}">
      <dgm:prSet/>
      <dgm:spPr/>
      <dgm:t>
        <a:bodyPr/>
        <a:lstStyle/>
        <a:p>
          <a:endParaRPr lang="ve-ZA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C20AE00-B3FA-4A6E-8652-42AAABD7E7C6}" type="sibTrans" cxnId="{76E33E55-75B6-4356-9349-C39A23610A45}">
      <dgm:prSet/>
      <dgm:spPr/>
      <dgm:t>
        <a:bodyPr/>
        <a:lstStyle/>
        <a:p>
          <a:endParaRPr lang="ve-ZA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CD1884A-A49D-4AD7-A8CA-C3E2404CA1CD}">
      <dgm:prSet custT="1"/>
      <dgm:spPr/>
      <dgm:t>
        <a:bodyPr/>
        <a:lstStyle/>
        <a:p>
          <a:r>
            <a:rPr lang="ve-ZA" sz="23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Gián tiếp, thích hợp cho đất không mặn</a:t>
          </a:r>
        </a:p>
      </dgm:t>
    </dgm:pt>
    <dgm:pt modelId="{3EE14C6D-AAF5-4504-90B4-0DB2106E1BF4}" type="parTrans" cxnId="{85B33DE2-C5A0-4319-AD8D-D5570EB32F7F}">
      <dgm:prSet/>
      <dgm:spPr/>
      <dgm:t>
        <a:bodyPr/>
        <a:lstStyle/>
        <a:p>
          <a:endParaRPr lang="ve-ZA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0902EA6-BDA5-4263-A7DE-2ADEF56DC748}" type="sibTrans" cxnId="{85B33DE2-C5A0-4319-AD8D-D5570EB32F7F}">
      <dgm:prSet/>
      <dgm:spPr/>
      <dgm:t>
        <a:bodyPr/>
        <a:lstStyle/>
        <a:p>
          <a:endParaRPr lang="ve-ZA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D613798-3BA9-4C7C-99A0-3A8C8B0C9E1D}">
      <dgm:prSet phldrT="[Text]" custT="1"/>
      <dgm:spPr/>
      <dgm:t>
        <a:bodyPr/>
        <a:lstStyle/>
        <a:p>
          <a:r>
            <a:rPr lang="ve-ZA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Lấy mẫu đất, sấy, đem cân mẫu</a:t>
          </a:r>
        </a:p>
      </dgm:t>
    </dgm:pt>
    <dgm:pt modelId="{D9E0F78A-6E4D-4EFC-B930-42A6FB8A99A3}" type="sibTrans" cxnId="{BF1317A0-4C26-498A-A145-C7643D19B7EF}">
      <dgm:prSet/>
      <dgm:spPr/>
      <dgm:t>
        <a:bodyPr/>
        <a:lstStyle/>
        <a:p>
          <a:endParaRPr lang="ve-ZA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B991A89-FAEC-4F86-AC13-0BAB9D94D8B2}" type="parTrans" cxnId="{BF1317A0-4C26-498A-A145-C7643D19B7EF}">
      <dgm:prSet/>
      <dgm:spPr/>
      <dgm:t>
        <a:bodyPr/>
        <a:lstStyle/>
        <a:p>
          <a:endParaRPr lang="ve-ZA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F7782EB-0EC0-4183-8B40-748FC0F7D693}">
      <dgm:prSet phldrT="[Text]" custT="1"/>
      <dgm:spPr/>
      <dgm:t>
        <a:bodyPr/>
        <a:lstStyle/>
        <a:p>
          <a:r>
            <a:rPr lang="ve-ZA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Tốn nhiều thời gian, nhưng chính xác</a:t>
          </a:r>
        </a:p>
      </dgm:t>
    </dgm:pt>
    <dgm:pt modelId="{C0C6C30B-0A51-4383-ADDA-8012781E1E21}" type="sibTrans" cxnId="{FB31F4A7-B71D-4131-B5A1-44C01077B98B}">
      <dgm:prSet/>
      <dgm:spPr/>
      <dgm:t>
        <a:bodyPr/>
        <a:lstStyle/>
        <a:p>
          <a:endParaRPr lang="ve-ZA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202B71E2-E52E-4137-BAEA-3955E43854ED}" type="parTrans" cxnId="{FB31F4A7-B71D-4131-B5A1-44C01077B98B}">
      <dgm:prSet/>
      <dgm:spPr/>
      <dgm:t>
        <a:bodyPr/>
        <a:lstStyle/>
        <a:p>
          <a:endParaRPr lang="ve-ZA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ED99472-F5FA-4B6E-966B-ACA63D7C3D2B}" type="pres">
      <dgm:prSet presAssocID="{C8C38D47-E7F9-4FEC-8627-AFE01FF5C630}" presName="Name0" presStyleCnt="0">
        <dgm:presLayoutVars>
          <dgm:dir/>
          <dgm:animLvl val="lvl"/>
          <dgm:resizeHandles/>
        </dgm:presLayoutVars>
      </dgm:prSet>
      <dgm:spPr/>
    </dgm:pt>
    <dgm:pt modelId="{0F6CC69B-9604-45A8-B77D-DCA38CC545BA}" type="pres">
      <dgm:prSet presAssocID="{ABDC5806-4F32-4201-9F70-2E1544F1BDDE}" presName="linNode" presStyleCnt="0"/>
      <dgm:spPr/>
    </dgm:pt>
    <dgm:pt modelId="{D47DB2F7-ECB9-433F-92FA-108CF488AC48}" type="pres">
      <dgm:prSet presAssocID="{ABDC5806-4F32-4201-9F70-2E1544F1BDDE}" presName="parentShp" presStyleLbl="node1" presStyleIdx="0" presStyleCnt="3" custScaleX="68715">
        <dgm:presLayoutVars>
          <dgm:bulletEnabled val="1"/>
        </dgm:presLayoutVars>
      </dgm:prSet>
      <dgm:spPr/>
    </dgm:pt>
    <dgm:pt modelId="{A7793BD1-61E1-4C90-ACD7-DDBBC030CE44}" type="pres">
      <dgm:prSet presAssocID="{ABDC5806-4F32-4201-9F70-2E1544F1BDDE}" presName="childShp" presStyleLbl="bgAccFollowNode1" presStyleIdx="0" presStyleCnt="3" custScaleX="122222">
        <dgm:presLayoutVars>
          <dgm:bulletEnabled val="1"/>
        </dgm:presLayoutVars>
      </dgm:prSet>
      <dgm:spPr/>
    </dgm:pt>
    <dgm:pt modelId="{F42829C2-AB7C-4583-9F08-BFB549EA23CE}" type="pres">
      <dgm:prSet presAssocID="{319D933B-C043-4C7A-B37D-88D1F670248A}" presName="spacing" presStyleCnt="0"/>
      <dgm:spPr/>
    </dgm:pt>
    <dgm:pt modelId="{ED5010E2-6FC2-4AA1-8F9E-C19C4554B62A}" type="pres">
      <dgm:prSet presAssocID="{23C09C72-367C-47BF-9461-6B5F6551AA98}" presName="linNode" presStyleCnt="0"/>
      <dgm:spPr/>
    </dgm:pt>
    <dgm:pt modelId="{8E525B36-305B-4977-A773-9C048814BEB3}" type="pres">
      <dgm:prSet presAssocID="{23C09C72-367C-47BF-9461-6B5F6551AA98}" presName="parentShp" presStyleLbl="node1" presStyleIdx="1" presStyleCnt="3" custScaleX="64304">
        <dgm:presLayoutVars>
          <dgm:bulletEnabled val="1"/>
        </dgm:presLayoutVars>
      </dgm:prSet>
      <dgm:spPr/>
    </dgm:pt>
    <dgm:pt modelId="{52A199A0-2553-4255-AB36-083B3AAC2854}" type="pres">
      <dgm:prSet presAssocID="{23C09C72-367C-47BF-9461-6B5F6551AA98}" presName="childShp" presStyleLbl="bgAccFollowNode1" presStyleIdx="1" presStyleCnt="3" custScaleX="124322">
        <dgm:presLayoutVars>
          <dgm:bulletEnabled val="1"/>
        </dgm:presLayoutVars>
      </dgm:prSet>
      <dgm:spPr/>
    </dgm:pt>
    <dgm:pt modelId="{066FA4B9-021F-4B2A-A648-28FD75D051D6}" type="pres">
      <dgm:prSet presAssocID="{13625A3A-AEF6-493F-9A29-86C7035AFE48}" presName="spacing" presStyleCnt="0"/>
      <dgm:spPr/>
    </dgm:pt>
    <dgm:pt modelId="{EF38FC58-19D8-4B6F-85EA-8264940048CC}" type="pres">
      <dgm:prSet presAssocID="{77D58B7A-B905-409C-8983-B8F66C9B9A4D}" presName="linNode" presStyleCnt="0"/>
      <dgm:spPr/>
    </dgm:pt>
    <dgm:pt modelId="{16EC5E0D-FEDC-4418-A44D-B5F2B3B3BD9E}" type="pres">
      <dgm:prSet presAssocID="{77D58B7A-B905-409C-8983-B8F66C9B9A4D}" presName="parentShp" presStyleLbl="node1" presStyleIdx="2" presStyleCnt="3" custScaleX="65813">
        <dgm:presLayoutVars>
          <dgm:bulletEnabled val="1"/>
        </dgm:presLayoutVars>
      </dgm:prSet>
      <dgm:spPr/>
    </dgm:pt>
    <dgm:pt modelId="{812576F8-3B71-4E03-8963-CD1D63E4D0DF}" type="pres">
      <dgm:prSet presAssocID="{77D58B7A-B905-409C-8983-B8F66C9B9A4D}" presName="childShp" presStyleLbl="bgAccFollowNode1" presStyleIdx="2" presStyleCnt="3" custScaleX="124259" custScaleY="98566">
        <dgm:presLayoutVars>
          <dgm:bulletEnabled val="1"/>
        </dgm:presLayoutVars>
      </dgm:prSet>
      <dgm:spPr/>
    </dgm:pt>
  </dgm:ptLst>
  <dgm:cxnLst>
    <dgm:cxn modelId="{EE958C06-6BEF-4590-9910-A0A152BA3ABC}" type="presOf" srcId="{2B0A47A7-605C-418A-BB55-4E92CF149F7B}" destId="{52A199A0-2553-4255-AB36-083B3AAC2854}" srcOrd="0" destOrd="0" presId="urn:microsoft.com/office/officeart/2005/8/layout/vList6"/>
    <dgm:cxn modelId="{572C4312-514D-4F80-A696-53552C322F09}" type="presOf" srcId="{5CD1884A-A49D-4AD7-A8CA-C3E2404CA1CD}" destId="{52A199A0-2553-4255-AB36-083B3AAC2854}" srcOrd="0" destOrd="1" presId="urn:microsoft.com/office/officeart/2005/8/layout/vList6"/>
    <dgm:cxn modelId="{13BA531E-B826-4F2D-BAA0-2B7275084012}" type="presOf" srcId="{9D613798-3BA9-4C7C-99A0-3A8C8B0C9E1D}" destId="{A7793BD1-61E1-4C90-ACD7-DDBBC030CE44}" srcOrd="0" destOrd="0" presId="urn:microsoft.com/office/officeart/2005/8/layout/vList6"/>
    <dgm:cxn modelId="{DCDA9320-6CB8-4233-A888-EA3BE9E4A899}" srcId="{77D58B7A-B905-409C-8983-B8F66C9B9A4D}" destId="{C5C52DEC-1997-4CA4-9167-6633FD1CB121}" srcOrd="1" destOrd="0" parTransId="{262C262B-D900-4CDA-912E-7D9C5A2C09DE}" sibTransId="{36C306C6-963A-4C9E-B9B3-F582E2F85D5E}"/>
    <dgm:cxn modelId="{ADD9545D-7E57-480E-B78E-BB057F34FD17}" srcId="{77D58B7A-B905-409C-8983-B8F66C9B9A4D}" destId="{A6905ABB-D7E5-40C5-BB91-76F739689F49}" srcOrd="0" destOrd="0" parTransId="{F6281FC1-C04C-4ABD-9DF0-A272CDE737ED}" sibTransId="{D39209CB-9C77-4269-93E9-EEA836744E7B}"/>
    <dgm:cxn modelId="{03A0CF6B-0E1A-4F0B-87FA-F2D1B0736CB6}" type="presOf" srcId="{A6905ABB-D7E5-40C5-BB91-76F739689F49}" destId="{812576F8-3B71-4E03-8963-CD1D63E4D0DF}" srcOrd="0" destOrd="0" presId="urn:microsoft.com/office/officeart/2005/8/layout/vList6"/>
    <dgm:cxn modelId="{76E33E55-75B6-4356-9349-C39A23610A45}" srcId="{23C09C72-367C-47BF-9461-6B5F6551AA98}" destId="{2B0A47A7-605C-418A-BB55-4E92CF149F7B}" srcOrd="0" destOrd="0" parTransId="{BCE69E5D-8AC1-4835-8DED-047E7B09CEDC}" sibTransId="{BC20AE00-B3FA-4A6E-8652-42AAABD7E7C6}"/>
    <dgm:cxn modelId="{F8B77086-0146-40E2-AB25-EE4BD390A0C2}" srcId="{C8C38D47-E7F9-4FEC-8627-AFE01FF5C630}" destId="{ABDC5806-4F32-4201-9F70-2E1544F1BDDE}" srcOrd="0" destOrd="0" parTransId="{2E5BD36D-FCAF-455B-914C-046455977240}" sibTransId="{319D933B-C043-4C7A-B37D-88D1F670248A}"/>
    <dgm:cxn modelId="{ED32B29F-1AE4-4D03-9DEC-B0F42D9B46E3}" type="presOf" srcId="{ABDC5806-4F32-4201-9F70-2E1544F1BDDE}" destId="{D47DB2F7-ECB9-433F-92FA-108CF488AC48}" srcOrd="0" destOrd="0" presId="urn:microsoft.com/office/officeart/2005/8/layout/vList6"/>
    <dgm:cxn modelId="{BF1317A0-4C26-498A-A145-C7643D19B7EF}" srcId="{ABDC5806-4F32-4201-9F70-2E1544F1BDDE}" destId="{9D613798-3BA9-4C7C-99A0-3A8C8B0C9E1D}" srcOrd="0" destOrd="0" parTransId="{FB991A89-FAEC-4F86-AC13-0BAB9D94D8B2}" sibTransId="{D9E0F78A-6E4D-4EFC-B930-42A6FB8A99A3}"/>
    <dgm:cxn modelId="{FB31F4A7-B71D-4131-B5A1-44C01077B98B}" srcId="{ABDC5806-4F32-4201-9F70-2E1544F1BDDE}" destId="{5F7782EB-0EC0-4183-8B40-748FC0F7D693}" srcOrd="1" destOrd="0" parTransId="{202B71E2-E52E-4137-BAEA-3955E43854ED}" sibTransId="{C0C6C30B-0A51-4383-ADDA-8012781E1E21}"/>
    <dgm:cxn modelId="{9CAB6CAD-F2CA-4987-800B-40CB97731146}" type="presOf" srcId="{77D58B7A-B905-409C-8983-B8F66C9B9A4D}" destId="{16EC5E0D-FEDC-4418-A44D-B5F2B3B3BD9E}" srcOrd="0" destOrd="0" presId="urn:microsoft.com/office/officeart/2005/8/layout/vList6"/>
    <dgm:cxn modelId="{9EE7A6C4-C1CC-4C5F-AD17-0B09EBFCBF30}" type="presOf" srcId="{23C09C72-367C-47BF-9461-6B5F6551AA98}" destId="{8E525B36-305B-4977-A773-9C048814BEB3}" srcOrd="0" destOrd="0" presId="urn:microsoft.com/office/officeart/2005/8/layout/vList6"/>
    <dgm:cxn modelId="{D9A4E2C7-F887-482E-B392-494FB5CDFB2F}" srcId="{C8C38D47-E7F9-4FEC-8627-AFE01FF5C630}" destId="{23C09C72-367C-47BF-9461-6B5F6551AA98}" srcOrd="1" destOrd="0" parTransId="{0AC6B81B-67A9-4E58-AB85-61F786DA0DFB}" sibTransId="{13625A3A-AEF6-493F-9A29-86C7035AFE48}"/>
    <dgm:cxn modelId="{5DA1D1CB-CD92-4F70-BBA8-A72B8082524B}" type="presOf" srcId="{C5C52DEC-1997-4CA4-9167-6633FD1CB121}" destId="{812576F8-3B71-4E03-8963-CD1D63E4D0DF}" srcOrd="0" destOrd="1" presId="urn:microsoft.com/office/officeart/2005/8/layout/vList6"/>
    <dgm:cxn modelId="{F35E19CC-F6BD-41EC-B849-A46B9A2FD01F}" type="presOf" srcId="{5F7782EB-0EC0-4183-8B40-748FC0F7D693}" destId="{A7793BD1-61E1-4C90-ACD7-DDBBC030CE44}" srcOrd="0" destOrd="1" presId="urn:microsoft.com/office/officeart/2005/8/layout/vList6"/>
    <dgm:cxn modelId="{85B33DE2-C5A0-4319-AD8D-D5570EB32F7F}" srcId="{23C09C72-367C-47BF-9461-6B5F6551AA98}" destId="{5CD1884A-A49D-4AD7-A8CA-C3E2404CA1CD}" srcOrd="1" destOrd="0" parTransId="{3EE14C6D-AAF5-4504-90B4-0DB2106E1BF4}" sibTransId="{90902EA6-BDA5-4263-A7DE-2ADEF56DC748}"/>
    <dgm:cxn modelId="{98FCD8E4-1E94-45C4-997C-17F895C4AB7A}" srcId="{C8C38D47-E7F9-4FEC-8627-AFE01FF5C630}" destId="{77D58B7A-B905-409C-8983-B8F66C9B9A4D}" srcOrd="2" destOrd="0" parTransId="{A3997990-61CC-4BF0-A335-77E1C9C71591}" sibTransId="{86F71B73-E012-4291-85F8-06802044079D}"/>
    <dgm:cxn modelId="{2B0085E6-03A8-4BA1-94B2-DA7B534AD96E}" type="presOf" srcId="{C8C38D47-E7F9-4FEC-8627-AFE01FF5C630}" destId="{0ED99472-F5FA-4B6E-966B-ACA63D7C3D2B}" srcOrd="0" destOrd="0" presId="urn:microsoft.com/office/officeart/2005/8/layout/vList6"/>
    <dgm:cxn modelId="{15B1961F-1F38-4D7C-BF69-F88569D9A389}" type="presParOf" srcId="{0ED99472-F5FA-4B6E-966B-ACA63D7C3D2B}" destId="{0F6CC69B-9604-45A8-B77D-DCA38CC545BA}" srcOrd="0" destOrd="0" presId="urn:microsoft.com/office/officeart/2005/8/layout/vList6"/>
    <dgm:cxn modelId="{93ECE2BF-58F7-4090-A7A4-BCCB49F5E4DE}" type="presParOf" srcId="{0F6CC69B-9604-45A8-B77D-DCA38CC545BA}" destId="{D47DB2F7-ECB9-433F-92FA-108CF488AC48}" srcOrd="0" destOrd="0" presId="urn:microsoft.com/office/officeart/2005/8/layout/vList6"/>
    <dgm:cxn modelId="{EF37994D-6E53-4B51-953B-15D7513F46A9}" type="presParOf" srcId="{0F6CC69B-9604-45A8-B77D-DCA38CC545BA}" destId="{A7793BD1-61E1-4C90-ACD7-DDBBC030CE44}" srcOrd="1" destOrd="0" presId="urn:microsoft.com/office/officeart/2005/8/layout/vList6"/>
    <dgm:cxn modelId="{0FD3FC0D-CC44-432D-8FE2-1FCB86ED1DE4}" type="presParOf" srcId="{0ED99472-F5FA-4B6E-966B-ACA63D7C3D2B}" destId="{F42829C2-AB7C-4583-9F08-BFB549EA23CE}" srcOrd="1" destOrd="0" presId="urn:microsoft.com/office/officeart/2005/8/layout/vList6"/>
    <dgm:cxn modelId="{251EA9A1-0466-4C06-910D-606CFF411CB7}" type="presParOf" srcId="{0ED99472-F5FA-4B6E-966B-ACA63D7C3D2B}" destId="{ED5010E2-6FC2-4AA1-8F9E-C19C4554B62A}" srcOrd="2" destOrd="0" presId="urn:microsoft.com/office/officeart/2005/8/layout/vList6"/>
    <dgm:cxn modelId="{D664EA18-02BB-417D-807A-B4192D3D0C96}" type="presParOf" srcId="{ED5010E2-6FC2-4AA1-8F9E-C19C4554B62A}" destId="{8E525B36-305B-4977-A773-9C048814BEB3}" srcOrd="0" destOrd="0" presId="urn:microsoft.com/office/officeart/2005/8/layout/vList6"/>
    <dgm:cxn modelId="{7BD47DCB-F8BE-4F0C-9288-46C7992DC533}" type="presParOf" srcId="{ED5010E2-6FC2-4AA1-8F9E-C19C4554B62A}" destId="{52A199A0-2553-4255-AB36-083B3AAC2854}" srcOrd="1" destOrd="0" presId="urn:microsoft.com/office/officeart/2005/8/layout/vList6"/>
    <dgm:cxn modelId="{DE64940C-8B0B-4DC7-A573-4C10FED52C14}" type="presParOf" srcId="{0ED99472-F5FA-4B6E-966B-ACA63D7C3D2B}" destId="{066FA4B9-021F-4B2A-A648-28FD75D051D6}" srcOrd="3" destOrd="0" presId="urn:microsoft.com/office/officeart/2005/8/layout/vList6"/>
    <dgm:cxn modelId="{34DCC183-F617-47B1-A6CE-9992B35FEFA9}" type="presParOf" srcId="{0ED99472-F5FA-4B6E-966B-ACA63D7C3D2B}" destId="{EF38FC58-19D8-4B6F-85EA-8264940048CC}" srcOrd="4" destOrd="0" presId="urn:microsoft.com/office/officeart/2005/8/layout/vList6"/>
    <dgm:cxn modelId="{7FF8E619-1C4F-4681-AF16-28542B34FA31}" type="presParOf" srcId="{EF38FC58-19D8-4B6F-85EA-8264940048CC}" destId="{16EC5E0D-FEDC-4418-A44D-B5F2B3B3BD9E}" srcOrd="0" destOrd="0" presId="urn:microsoft.com/office/officeart/2005/8/layout/vList6"/>
    <dgm:cxn modelId="{B701C4F5-CBBB-4763-AFE5-59155000581B}" type="presParOf" srcId="{EF38FC58-19D8-4B6F-85EA-8264940048CC}" destId="{812576F8-3B71-4E03-8963-CD1D63E4D0D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2E0FDA9-E42D-470D-8C36-7EB57012C913}" type="doc">
      <dgm:prSet loTypeId="urn:microsoft.com/office/officeart/2011/layout/TabList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57869C47-CACF-4F1B-8BD7-962B7138FD07}">
      <dgm:prSet phldrT="[Text]" custT="1"/>
      <dgm:spPr/>
      <dgm:t>
        <a:bodyPr/>
        <a:lstStyle/>
        <a:p>
          <a:pPr>
            <a:buClrTx/>
            <a:buSzTx/>
            <a:buFontTx/>
            <a:buNone/>
          </a:pPr>
          <a:r>
            <a:rPr lang="en-US" sz="3200" b="1" i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Hấp</a:t>
          </a:r>
          <a:r>
            <a:rPr lang="en-US" sz="3200" b="1" i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b="1" i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phụ</a:t>
          </a:r>
          <a:r>
            <a:rPr lang="en-US" sz="3200" b="1" i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b="1" i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lý</a:t>
          </a:r>
          <a:r>
            <a:rPr lang="en-US" sz="3200" b="1" i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b="1" i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3200" b="1" i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5CCCC2E7-5DC6-4091-A272-DAEB6EB269EB}" type="parTrans" cxnId="{9BDCF04D-8D02-458C-84A7-E7C188692163}">
      <dgm:prSet/>
      <dgm:spPr/>
      <dgm:t>
        <a:bodyPr/>
        <a:lstStyle/>
        <a:p>
          <a:endParaRPr lang="en-US"/>
        </a:p>
      </dgm:t>
    </dgm:pt>
    <dgm:pt modelId="{D61AAE78-A70B-4D1C-B1CA-19740EE8E584}" type="sibTrans" cxnId="{9BDCF04D-8D02-458C-84A7-E7C188692163}">
      <dgm:prSet/>
      <dgm:spPr/>
      <dgm:t>
        <a:bodyPr/>
        <a:lstStyle/>
        <a:p>
          <a:endParaRPr lang="en-US"/>
        </a:p>
      </dgm:t>
    </dgm:pt>
    <dgm:pt modelId="{FB975320-57BC-4932-9F9D-0D84F0376A63}">
      <dgm:prSet phldrT="[Text]" custT="1"/>
      <dgm:spPr/>
      <dgm:t>
        <a:bodyPr/>
        <a:lstStyle/>
        <a:p>
          <a:pPr>
            <a:buClrTx/>
            <a:buSzTx/>
            <a:buFontTx/>
            <a:buNone/>
          </a:pPr>
          <a:r>
            <a:rPr kumimoji="0" lang="en-US" sz="3200" b="0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Sự</a:t>
          </a:r>
          <a:r>
            <a:rPr kumimoji="0" lang="en-US" sz="3200" b="0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tập</a:t>
          </a:r>
          <a:r>
            <a:rPr kumimoji="0" lang="en-US" sz="3200" b="0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trung</a:t>
          </a:r>
          <a:r>
            <a:rPr kumimoji="0" lang="en-US" sz="3200" b="0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khí</a:t>
          </a:r>
          <a:r>
            <a:rPr kumimoji="0" lang="en-US" sz="3200" b="0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trên</a:t>
          </a:r>
          <a:r>
            <a:rPr kumimoji="0" lang="en-US" sz="3200" b="0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bề</a:t>
          </a:r>
          <a:r>
            <a:rPr kumimoji="0" lang="en-US" sz="3200" b="0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mặt</a:t>
          </a:r>
          <a:r>
            <a:rPr kumimoji="0" lang="en-US" sz="3200" b="0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những</a:t>
          </a:r>
          <a:r>
            <a:rPr kumimoji="0" lang="en-US" sz="3200" b="0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hạt</a:t>
          </a:r>
          <a:r>
            <a:rPr kumimoji="0" lang="en-US" sz="3200" b="0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đất</a:t>
          </a:r>
          <a:endParaRPr lang="en-US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DBFFB05-AF47-459A-987D-9CC38BEA1781}" type="parTrans" cxnId="{4B746CE0-4F33-4933-B107-CB814D0C14A4}">
      <dgm:prSet/>
      <dgm:spPr/>
      <dgm:t>
        <a:bodyPr/>
        <a:lstStyle/>
        <a:p>
          <a:endParaRPr lang="en-US"/>
        </a:p>
      </dgm:t>
    </dgm:pt>
    <dgm:pt modelId="{429B654B-F5C7-4984-BD56-28CE83B8627A}" type="sibTrans" cxnId="{4B746CE0-4F33-4933-B107-CB814D0C14A4}">
      <dgm:prSet/>
      <dgm:spPr/>
      <dgm:t>
        <a:bodyPr/>
        <a:lstStyle/>
        <a:p>
          <a:endParaRPr lang="en-US"/>
        </a:p>
      </dgm:t>
    </dgm:pt>
    <dgm:pt modelId="{5E61E68A-2C78-473D-B99D-F4B110D806C0}">
      <dgm:prSet phldrT="[Text]"/>
      <dgm:spPr/>
      <dgm:t>
        <a:bodyPr/>
        <a:lstStyle/>
        <a:p>
          <a:pPr>
            <a:buClrTx/>
            <a:buSzTx/>
            <a:buFontTx/>
            <a:buNone/>
          </a:pPr>
          <a:r>
            <a:rPr kumimoji="0" lang="en-US" b="1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Hấp</a:t>
          </a:r>
          <a:r>
            <a:rPr kumimoji="0" lang="en-US" b="1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b="1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phụ</a:t>
          </a:r>
          <a:r>
            <a:rPr kumimoji="0" lang="en-US" b="1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b="1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hóa</a:t>
          </a:r>
          <a:r>
            <a:rPr kumimoji="0" lang="en-US" b="1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b="1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học</a:t>
          </a:r>
          <a:endParaRPr lang="en-US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AC6576-7C51-4517-9168-5AD119818251}" type="parTrans" cxnId="{DB96F671-690D-40F0-A783-426D1BCB565A}">
      <dgm:prSet/>
      <dgm:spPr/>
      <dgm:t>
        <a:bodyPr/>
        <a:lstStyle/>
        <a:p>
          <a:endParaRPr lang="en-US"/>
        </a:p>
      </dgm:t>
    </dgm:pt>
    <dgm:pt modelId="{2E84B08E-6FF9-4197-9D86-46EDD4499B7C}" type="sibTrans" cxnId="{DB96F671-690D-40F0-A783-426D1BCB565A}">
      <dgm:prSet/>
      <dgm:spPr/>
      <dgm:t>
        <a:bodyPr/>
        <a:lstStyle/>
        <a:p>
          <a:endParaRPr lang="en-US"/>
        </a:p>
      </dgm:t>
    </dgm:pt>
    <dgm:pt modelId="{E0D336A8-F56E-4808-9126-757F6A715D52}">
      <dgm:prSet phldrT="[Text]" custT="1"/>
      <dgm:spPr/>
      <dgm:t>
        <a:bodyPr/>
        <a:lstStyle/>
        <a:p>
          <a:pPr>
            <a:buClrTx/>
            <a:buSzTx/>
            <a:buFontTx/>
            <a:buNone/>
          </a:pPr>
          <a:r>
            <a:rPr kumimoji="0" lang="en-US" sz="3200" b="0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Do </a:t>
          </a:r>
          <a:r>
            <a:rPr kumimoji="0" lang="en-US" sz="3200" b="0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tác</a:t>
          </a:r>
          <a:r>
            <a:rPr kumimoji="0" lang="en-US" sz="3200" b="0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động</a:t>
          </a:r>
          <a:r>
            <a:rPr kumimoji="0" lang="en-US" sz="3200" b="0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hoá</a:t>
          </a:r>
          <a:r>
            <a:rPr kumimoji="0" lang="en-US" sz="3200" b="0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học</a:t>
          </a:r>
          <a:r>
            <a:rPr kumimoji="0" lang="en-US" sz="3200" b="0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tương</a:t>
          </a:r>
          <a:r>
            <a:rPr kumimoji="0" lang="en-US" sz="3200" b="0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hỗ</a:t>
          </a:r>
          <a:r>
            <a:rPr kumimoji="0" lang="en-US" sz="3200" b="0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giữa</a:t>
          </a:r>
          <a:r>
            <a:rPr kumimoji="0" lang="en-US" sz="3200" b="0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đất</a:t>
          </a:r>
          <a:r>
            <a:rPr kumimoji="0" lang="en-US" sz="3200" b="0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và</a:t>
          </a:r>
          <a:r>
            <a:rPr kumimoji="0" lang="en-US" sz="3200" b="0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khí</a:t>
          </a:r>
          <a:r>
            <a:rPr kumimoji="0" lang="en-US" sz="3200" b="0" i="0" u="none" strike="noStrike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endParaRPr lang="en-US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B9195E5-C5C7-478E-BFFB-83DE0008753E}" type="parTrans" cxnId="{8936711D-4C3E-4624-B4AA-4C1287698BED}">
      <dgm:prSet/>
      <dgm:spPr/>
      <dgm:t>
        <a:bodyPr/>
        <a:lstStyle/>
        <a:p>
          <a:endParaRPr lang="en-US"/>
        </a:p>
      </dgm:t>
    </dgm:pt>
    <dgm:pt modelId="{2985AA15-0409-4E2F-B286-3DA32FF6C0E1}" type="sibTrans" cxnId="{8936711D-4C3E-4624-B4AA-4C1287698BED}">
      <dgm:prSet/>
      <dgm:spPr/>
      <dgm:t>
        <a:bodyPr/>
        <a:lstStyle/>
        <a:p>
          <a:endParaRPr lang="en-US"/>
        </a:p>
      </dgm:t>
    </dgm:pt>
    <dgm:pt modelId="{09D0A562-16F4-48EC-AB65-BFAAF7D89316}" type="pres">
      <dgm:prSet presAssocID="{42E0FDA9-E42D-470D-8C36-7EB57012C913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</dgm:pt>
    <dgm:pt modelId="{866A4E25-88C5-4953-A5E2-982E035AB9AE}" type="pres">
      <dgm:prSet presAssocID="{57869C47-CACF-4F1B-8BD7-962B7138FD07}" presName="composite" presStyleCnt="0"/>
      <dgm:spPr/>
    </dgm:pt>
    <dgm:pt modelId="{F40FE882-DD9F-42B8-BD2E-DAE9EF51E0E2}" type="pres">
      <dgm:prSet presAssocID="{57869C47-CACF-4F1B-8BD7-962B7138FD07}" presName="FirstChild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6A4E1E8A-1C2B-4745-984D-69A2188EC96C}" type="pres">
      <dgm:prSet presAssocID="{57869C47-CACF-4F1B-8BD7-962B7138FD07}" presName="Parent" presStyleLbl="alignNode1" presStyleIdx="0" presStyleCnt="2" custLinFactNeighborX="1212" custLinFactNeighborY="2126">
        <dgm:presLayoutVars>
          <dgm:chMax val="3"/>
          <dgm:chPref val="3"/>
          <dgm:bulletEnabled val="1"/>
        </dgm:presLayoutVars>
      </dgm:prSet>
      <dgm:spPr/>
    </dgm:pt>
    <dgm:pt modelId="{034C0D68-54A3-452E-B7DD-B7BC21803CC8}" type="pres">
      <dgm:prSet presAssocID="{57869C47-CACF-4F1B-8BD7-962B7138FD07}" presName="Accent" presStyleLbl="parChTrans1D1" presStyleIdx="0" presStyleCnt="2"/>
      <dgm:spPr/>
    </dgm:pt>
    <dgm:pt modelId="{5B129A6C-B079-4598-9511-6408A0BA9EE9}" type="pres">
      <dgm:prSet presAssocID="{D61AAE78-A70B-4D1C-B1CA-19740EE8E584}" presName="sibTrans" presStyleCnt="0"/>
      <dgm:spPr/>
    </dgm:pt>
    <dgm:pt modelId="{7A9D4F37-E120-4225-A580-4B0E78230308}" type="pres">
      <dgm:prSet presAssocID="{5E61E68A-2C78-473D-B99D-F4B110D806C0}" presName="composite" presStyleCnt="0"/>
      <dgm:spPr/>
    </dgm:pt>
    <dgm:pt modelId="{A3B37543-CFE9-46F6-971C-3083D3063818}" type="pres">
      <dgm:prSet presAssocID="{5E61E68A-2C78-473D-B99D-F4B110D806C0}" presName="FirstChild" presStyleLbl="revTx" presStyleIdx="1" presStyleCnt="2">
        <dgm:presLayoutVars>
          <dgm:chMax val="0"/>
          <dgm:chPref val="0"/>
          <dgm:bulletEnabled val="1"/>
        </dgm:presLayoutVars>
      </dgm:prSet>
      <dgm:spPr/>
    </dgm:pt>
    <dgm:pt modelId="{7645B59B-7031-4E37-A54F-5431A4C1A6A7}" type="pres">
      <dgm:prSet presAssocID="{5E61E68A-2C78-473D-B99D-F4B110D806C0}" presName="Parent" presStyleLbl="alignNode1" presStyleIdx="1" presStyleCnt="2" custLinFactNeighborX="477" custLinFactNeighborY="-771">
        <dgm:presLayoutVars>
          <dgm:chMax val="3"/>
          <dgm:chPref val="3"/>
          <dgm:bulletEnabled val="1"/>
        </dgm:presLayoutVars>
      </dgm:prSet>
      <dgm:spPr/>
    </dgm:pt>
    <dgm:pt modelId="{FED65302-C030-4269-AEF2-130908A17C7A}" type="pres">
      <dgm:prSet presAssocID="{5E61E68A-2C78-473D-B99D-F4B110D806C0}" presName="Accent" presStyleLbl="parChTrans1D1" presStyleIdx="1" presStyleCnt="2"/>
      <dgm:spPr/>
    </dgm:pt>
  </dgm:ptLst>
  <dgm:cxnLst>
    <dgm:cxn modelId="{73B05504-8E22-4051-B30C-4C935F65EAFA}" type="presOf" srcId="{57869C47-CACF-4F1B-8BD7-962B7138FD07}" destId="{6A4E1E8A-1C2B-4745-984D-69A2188EC96C}" srcOrd="0" destOrd="0" presId="urn:microsoft.com/office/officeart/2011/layout/TabList"/>
    <dgm:cxn modelId="{8936711D-4C3E-4624-B4AA-4C1287698BED}" srcId="{5E61E68A-2C78-473D-B99D-F4B110D806C0}" destId="{E0D336A8-F56E-4808-9126-757F6A715D52}" srcOrd="0" destOrd="0" parTransId="{6B9195E5-C5C7-478E-BFFB-83DE0008753E}" sibTransId="{2985AA15-0409-4E2F-B286-3DA32FF6C0E1}"/>
    <dgm:cxn modelId="{B12C2840-EDD7-4F91-B816-AFBC9A788B34}" type="presOf" srcId="{42E0FDA9-E42D-470D-8C36-7EB57012C913}" destId="{09D0A562-16F4-48EC-AB65-BFAAF7D89316}" srcOrd="0" destOrd="0" presId="urn:microsoft.com/office/officeart/2011/layout/TabList"/>
    <dgm:cxn modelId="{7F70B063-DE7C-49CA-BE33-A9350C313F07}" type="presOf" srcId="{5E61E68A-2C78-473D-B99D-F4B110D806C0}" destId="{7645B59B-7031-4E37-A54F-5431A4C1A6A7}" srcOrd="0" destOrd="0" presId="urn:microsoft.com/office/officeart/2011/layout/TabList"/>
    <dgm:cxn modelId="{9BDCF04D-8D02-458C-84A7-E7C188692163}" srcId="{42E0FDA9-E42D-470D-8C36-7EB57012C913}" destId="{57869C47-CACF-4F1B-8BD7-962B7138FD07}" srcOrd="0" destOrd="0" parTransId="{5CCCC2E7-5DC6-4091-A272-DAEB6EB269EB}" sibTransId="{D61AAE78-A70B-4D1C-B1CA-19740EE8E584}"/>
    <dgm:cxn modelId="{DB96F671-690D-40F0-A783-426D1BCB565A}" srcId="{42E0FDA9-E42D-470D-8C36-7EB57012C913}" destId="{5E61E68A-2C78-473D-B99D-F4B110D806C0}" srcOrd="1" destOrd="0" parTransId="{A5AC6576-7C51-4517-9168-5AD119818251}" sibTransId="{2E84B08E-6FF9-4197-9D86-46EDD4499B7C}"/>
    <dgm:cxn modelId="{87A75859-F177-403B-B716-034A7C89264A}" type="presOf" srcId="{FB975320-57BC-4932-9F9D-0D84F0376A63}" destId="{F40FE882-DD9F-42B8-BD2E-DAE9EF51E0E2}" srcOrd="0" destOrd="0" presId="urn:microsoft.com/office/officeart/2011/layout/TabList"/>
    <dgm:cxn modelId="{EBDDA6BD-C509-4907-BB24-953A4597DDBF}" type="presOf" srcId="{E0D336A8-F56E-4808-9126-757F6A715D52}" destId="{A3B37543-CFE9-46F6-971C-3083D3063818}" srcOrd="0" destOrd="0" presId="urn:microsoft.com/office/officeart/2011/layout/TabList"/>
    <dgm:cxn modelId="{4B746CE0-4F33-4933-B107-CB814D0C14A4}" srcId="{57869C47-CACF-4F1B-8BD7-962B7138FD07}" destId="{FB975320-57BC-4932-9F9D-0D84F0376A63}" srcOrd="0" destOrd="0" parTransId="{5DBFFB05-AF47-459A-987D-9CC38BEA1781}" sibTransId="{429B654B-F5C7-4984-BD56-28CE83B8627A}"/>
    <dgm:cxn modelId="{4198956B-FBC1-4B36-B683-0DB0314FD601}" type="presParOf" srcId="{09D0A562-16F4-48EC-AB65-BFAAF7D89316}" destId="{866A4E25-88C5-4953-A5E2-982E035AB9AE}" srcOrd="0" destOrd="0" presId="urn:microsoft.com/office/officeart/2011/layout/TabList"/>
    <dgm:cxn modelId="{894F4E33-64AD-4E51-90D8-F57E17403D1A}" type="presParOf" srcId="{866A4E25-88C5-4953-A5E2-982E035AB9AE}" destId="{F40FE882-DD9F-42B8-BD2E-DAE9EF51E0E2}" srcOrd="0" destOrd="0" presId="urn:microsoft.com/office/officeart/2011/layout/TabList"/>
    <dgm:cxn modelId="{7354C315-4DE9-4B5A-A9E9-22052CEC5FA9}" type="presParOf" srcId="{866A4E25-88C5-4953-A5E2-982E035AB9AE}" destId="{6A4E1E8A-1C2B-4745-984D-69A2188EC96C}" srcOrd="1" destOrd="0" presId="urn:microsoft.com/office/officeart/2011/layout/TabList"/>
    <dgm:cxn modelId="{8E5DE0AE-9DE8-42B8-9BA0-73AE665169E7}" type="presParOf" srcId="{866A4E25-88C5-4953-A5E2-982E035AB9AE}" destId="{034C0D68-54A3-452E-B7DD-B7BC21803CC8}" srcOrd="2" destOrd="0" presId="urn:microsoft.com/office/officeart/2011/layout/TabList"/>
    <dgm:cxn modelId="{616D592E-C98B-4E5E-A88E-77BB75DBCFE3}" type="presParOf" srcId="{09D0A562-16F4-48EC-AB65-BFAAF7D89316}" destId="{5B129A6C-B079-4598-9511-6408A0BA9EE9}" srcOrd="1" destOrd="0" presId="urn:microsoft.com/office/officeart/2011/layout/TabList"/>
    <dgm:cxn modelId="{AD8C9B7D-6480-4910-BCB5-02175C9281BD}" type="presParOf" srcId="{09D0A562-16F4-48EC-AB65-BFAAF7D89316}" destId="{7A9D4F37-E120-4225-A580-4B0E78230308}" srcOrd="2" destOrd="0" presId="urn:microsoft.com/office/officeart/2011/layout/TabList"/>
    <dgm:cxn modelId="{D3AADBB9-0BC5-4845-B5C5-86BED35B1885}" type="presParOf" srcId="{7A9D4F37-E120-4225-A580-4B0E78230308}" destId="{A3B37543-CFE9-46F6-971C-3083D3063818}" srcOrd="0" destOrd="0" presId="urn:microsoft.com/office/officeart/2011/layout/TabList"/>
    <dgm:cxn modelId="{AE8C5B76-C767-45FC-9B2C-4537EB324BEB}" type="presParOf" srcId="{7A9D4F37-E120-4225-A580-4B0E78230308}" destId="{7645B59B-7031-4E37-A54F-5431A4C1A6A7}" srcOrd="1" destOrd="0" presId="urn:microsoft.com/office/officeart/2011/layout/TabList"/>
    <dgm:cxn modelId="{B4D8A723-781F-4243-B1B2-9587F3573816}" type="presParOf" srcId="{7A9D4F37-E120-4225-A580-4B0E78230308}" destId="{FED65302-C030-4269-AEF2-130908A17C7A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F2095F9-3101-4513-B2D9-6B07827B9B9E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5128AA7-0C70-4346-968A-6353CD11960C}">
      <dgm:prSet phldrT="[Text]" custT="1"/>
      <dgm:spPr/>
      <dgm:t>
        <a:bodyPr/>
        <a:lstStyle/>
        <a:p>
          <a:r>
            <a:rPr lang="en-US" sz="1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Thiếu</a:t>
          </a:r>
          <a:r>
            <a:rPr lang="en-US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ôxy</a:t>
          </a:r>
          <a:r>
            <a:rPr lang="en-US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quá</a:t>
          </a:r>
          <a:r>
            <a:rPr lang="en-US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khử</a:t>
          </a:r>
          <a:r>
            <a:rPr lang="en-US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xảy</a:t>
          </a:r>
          <a:r>
            <a:rPr lang="en-US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ra </a:t>
          </a:r>
          <a:r>
            <a:rPr lang="en-US" sz="1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mạnh</a:t>
          </a:r>
          <a:r>
            <a:rPr lang="en-US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, </a:t>
          </a:r>
          <a:r>
            <a:rPr lang="en-US" sz="1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quá</a:t>
          </a:r>
          <a:r>
            <a:rPr lang="en-US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phân</a:t>
          </a:r>
          <a:r>
            <a:rPr lang="en-US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giải</a:t>
          </a:r>
          <a:r>
            <a:rPr lang="en-US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chất</a:t>
          </a:r>
          <a:r>
            <a:rPr lang="en-US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hữu</a:t>
          </a:r>
          <a:r>
            <a:rPr lang="en-US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cơ</a:t>
          </a:r>
          <a:r>
            <a:rPr lang="en-US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yếm</a:t>
          </a:r>
          <a:r>
            <a:rPr lang="en-US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tạo</a:t>
          </a:r>
          <a:r>
            <a:rPr lang="en-US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ra </a:t>
          </a:r>
          <a:r>
            <a:rPr lang="en-US" sz="1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CH</a:t>
          </a:r>
          <a:r>
            <a:rPr lang="en-US" sz="1800" baseline="-25000" dirty="0">
              <a:latin typeface="Times New Roman" panose="02020603050405020304" pitchFamily="18" charset="0"/>
              <a:cs typeface="Times New Roman" panose="02020603050405020304" pitchFamily="18" charset="0"/>
            </a:rPr>
            <a:t>4, </a:t>
          </a:r>
          <a:r>
            <a:rPr lang="en-US" sz="18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NH</a:t>
          </a:r>
          <a:r>
            <a:rPr lang="en-US" sz="1800" baseline="-25000" dirty="0">
              <a:latin typeface="Times New Roman" panose="02020603050405020304" pitchFamily="18" charset="0"/>
              <a:cs typeface="Times New Roman" panose="02020603050405020304" pitchFamily="18" charset="0"/>
            </a:rPr>
            <a:t>3,….</a:t>
          </a:r>
          <a:r>
            <a:rPr lang="en-US" sz="18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độc</a:t>
          </a:r>
          <a:r>
            <a:rPr lang="en-US" sz="18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hại</a:t>
          </a:r>
          <a:r>
            <a:rPr lang="en-US" sz="18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1D010F-D29D-40C1-A7DD-2D84A6534F1D}" type="parTrans" cxnId="{7034700B-F00D-4339-8BCB-EAADBD8DD458}">
      <dgm:prSet/>
      <dgm:spPr/>
      <dgm:t>
        <a:bodyPr/>
        <a:lstStyle/>
        <a:p>
          <a:endParaRPr lang="en-US"/>
        </a:p>
      </dgm:t>
    </dgm:pt>
    <dgm:pt modelId="{0920B62C-FD63-4963-9735-7F9F9A560674}" type="sibTrans" cxnId="{7034700B-F00D-4339-8BCB-EAADBD8DD458}">
      <dgm:prSet/>
      <dgm:spPr/>
      <dgm:t>
        <a:bodyPr/>
        <a:lstStyle/>
        <a:p>
          <a:endParaRPr lang="en-US"/>
        </a:p>
      </dgm:t>
    </dgm:pt>
    <dgm:pt modelId="{496EAAFA-9983-49E5-9B9D-55AE640B5599}">
      <dgm:prSet phldrT="[Text]"/>
      <dgm:spPr>
        <a:solidFill>
          <a:srgbClr val="92D050"/>
        </a:solidFill>
      </dgm:spPr>
      <dgm:t>
        <a:bodyPr/>
        <a:lstStyle/>
        <a:p>
          <a:r>
            <a:rPr lang="en-US" dirty="0" err="1">
              <a:solidFill>
                <a:schemeClr val="tx1"/>
              </a:solidFill>
            </a:rPr>
            <a:t>Tích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tụ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làm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giảm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chất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lượng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đất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và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ảnh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hưởng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đến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sinh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lý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bộ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rễ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của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cây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trồng</a:t>
          </a:r>
          <a:r>
            <a:rPr lang="en-US" dirty="0">
              <a:solidFill>
                <a:schemeClr val="tx1"/>
              </a:solidFill>
            </a:rPr>
            <a:t> .</a:t>
          </a:r>
        </a:p>
      </dgm:t>
    </dgm:pt>
    <dgm:pt modelId="{B5565010-7811-4F1A-AD57-2480332EF761}" type="parTrans" cxnId="{4097B416-5931-4F2F-9350-31FC10282A95}">
      <dgm:prSet/>
      <dgm:spPr/>
      <dgm:t>
        <a:bodyPr/>
        <a:lstStyle/>
        <a:p>
          <a:endParaRPr lang="en-US"/>
        </a:p>
      </dgm:t>
    </dgm:pt>
    <dgm:pt modelId="{96E0212F-4DAD-418F-8F0F-612FC27407D4}" type="sibTrans" cxnId="{4097B416-5931-4F2F-9350-31FC10282A95}">
      <dgm:prSet/>
      <dgm:spPr/>
      <dgm:t>
        <a:bodyPr/>
        <a:lstStyle/>
        <a:p>
          <a:endParaRPr lang="en-US"/>
        </a:p>
      </dgm:t>
    </dgm:pt>
    <dgm:pt modelId="{FFEA94CB-5E63-4F65-9179-164FDD5C9CD9}">
      <dgm:prSet phldrT="[Text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dirty="0" err="1">
              <a:solidFill>
                <a:schemeClr val="tx1"/>
              </a:solidFill>
            </a:rPr>
            <a:t>Giảm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trữ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lượng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chất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dinh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dưỡng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ảnh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hưởng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xấu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tới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cây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trồng</a:t>
          </a:r>
          <a:endParaRPr lang="en-US" dirty="0">
            <a:solidFill>
              <a:schemeClr val="tx1"/>
            </a:solidFill>
          </a:endParaRPr>
        </a:p>
      </dgm:t>
    </dgm:pt>
    <dgm:pt modelId="{E5D67052-3F20-4695-B415-011028B1BD43}" type="parTrans" cxnId="{DE2B07D3-4A1A-47DC-8DD6-D44407FCB912}">
      <dgm:prSet/>
      <dgm:spPr/>
      <dgm:t>
        <a:bodyPr/>
        <a:lstStyle/>
        <a:p>
          <a:endParaRPr lang="en-US"/>
        </a:p>
      </dgm:t>
    </dgm:pt>
    <dgm:pt modelId="{11F030CA-F1C2-49DD-8863-7DE8917C6ACF}" type="sibTrans" cxnId="{DE2B07D3-4A1A-47DC-8DD6-D44407FCB912}">
      <dgm:prSet/>
      <dgm:spPr/>
      <dgm:t>
        <a:bodyPr/>
        <a:lstStyle/>
        <a:p>
          <a:endParaRPr lang="en-US"/>
        </a:p>
      </dgm:t>
    </dgm:pt>
    <dgm:pt modelId="{30951CAE-FAF6-470F-B8DA-215CA8BE54E4}">
      <dgm:prSet phldrT="[Text]"/>
      <dgm:spPr>
        <a:solidFill>
          <a:srgbClr val="00B0F0"/>
        </a:solidFill>
      </dgm:spPr>
      <dgm:t>
        <a:bodyPr/>
        <a:lstStyle/>
        <a:p>
          <a:r>
            <a:rPr lang="en-US" dirty="0" err="1">
              <a:solidFill>
                <a:schemeClr val="tx1"/>
              </a:solidFill>
            </a:rPr>
            <a:t>Kìm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hãm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sự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hoạt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động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của</a:t>
          </a:r>
          <a:r>
            <a:rPr lang="en-US" dirty="0">
              <a:solidFill>
                <a:schemeClr val="tx1"/>
              </a:solidFill>
            </a:rPr>
            <a:t> 1 </a:t>
          </a:r>
          <a:r>
            <a:rPr lang="en-US" dirty="0" err="1">
              <a:solidFill>
                <a:schemeClr val="tx1"/>
              </a:solidFill>
            </a:rPr>
            <a:t>số</a:t>
          </a:r>
          <a:r>
            <a:rPr lang="en-US" dirty="0">
              <a:solidFill>
                <a:schemeClr val="tx1"/>
              </a:solidFill>
            </a:rPr>
            <a:t> vi </a:t>
          </a:r>
          <a:r>
            <a:rPr lang="en-US" dirty="0" err="1">
              <a:solidFill>
                <a:schemeClr val="tx1"/>
              </a:solidFill>
            </a:rPr>
            <a:t>sinh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vật</a:t>
          </a:r>
          <a:endParaRPr lang="en-US" dirty="0">
            <a:solidFill>
              <a:schemeClr val="tx1"/>
            </a:solidFill>
          </a:endParaRPr>
        </a:p>
      </dgm:t>
    </dgm:pt>
    <dgm:pt modelId="{AB8623CC-E434-43AB-9DC9-7FE0CBD7D0A3}" type="parTrans" cxnId="{C720FD1C-DB1C-4BC6-A24E-074BA28C5DED}">
      <dgm:prSet/>
      <dgm:spPr/>
      <dgm:t>
        <a:bodyPr/>
        <a:lstStyle/>
        <a:p>
          <a:endParaRPr lang="en-US"/>
        </a:p>
      </dgm:t>
    </dgm:pt>
    <dgm:pt modelId="{8FC7214E-B718-497E-AE37-FB569A58F094}" type="sibTrans" cxnId="{C720FD1C-DB1C-4BC6-A24E-074BA28C5DED}">
      <dgm:prSet/>
      <dgm:spPr/>
      <dgm:t>
        <a:bodyPr/>
        <a:lstStyle/>
        <a:p>
          <a:endParaRPr lang="en-US"/>
        </a:p>
      </dgm:t>
    </dgm:pt>
    <dgm:pt modelId="{3504445B-7995-407B-8E3F-40F963C33023}">
      <dgm:prSet phldrT="[Text]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en-US" dirty="0" err="1">
              <a:solidFill>
                <a:schemeClr val="tx1"/>
              </a:solidFill>
            </a:rPr>
            <a:t>Quá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trình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khoáng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hóa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các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chất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hữu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cơ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bị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kìm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hãm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/>
            <a:t>.</a:t>
          </a:r>
        </a:p>
      </dgm:t>
    </dgm:pt>
    <dgm:pt modelId="{7106F2CF-5A72-4043-8925-7ED6672FE54B}" type="parTrans" cxnId="{8EDF8A28-44D7-4BDD-ADEA-216631B90074}">
      <dgm:prSet/>
      <dgm:spPr/>
      <dgm:t>
        <a:bodyPr/>
        <a:lstStyle/>
        <a:p>
          <a:endParaRPr lang="en-US"/>
        </a:p>
      </dgm:t>
    </dgm:pt>
    <dgm:pt modelId="{AB11495A-8A09-4A9A-95D4-642D7838C671}" type="sibTrans" cxnId="{8EDF8A28-44D7-4BDD-ADEA-216631B90074}">
      <dgm:prSet/>
      <dgm:spPr/>
      <dgm:t>
        <a:bodyPr/>
        <a:lstStyle/>
        <a:p>
          <a:endParaRPr lang="en-US"/>
        </a:p>
      </dgm:t>
    </dgm:pt>
    <dgm:pt modelId="{0999E09A-F433-4EF3-81E0-25F58806D209}" type="pres">
      <dgm:prSet presAssocID="{1F2095F9-3101-4513-B2D9-6B07827B9B9E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247C355-8732-40B1-9788-66BB57E16D1D}" type="pres">
      <dgm:prSet presAssocID="{1F2095F9-3101-4513-B2D9-6B07827B9B9E}" presName="matrix" presStyleCnt="0"/>
      <dgm:spPr/>
    </dgm:pt>
    <dgm:pt modelId="{AE06300F-EE51-4696-97FB-EBD594A602BD}" type="pres">
      <dgm:prSet presAssocID="{1F2095F9-3101-4513-B2D9-6B07827B9B9E}" presName="tile1" presStyleLbl="node1" presStyleIdx="0" presStyleCnt="4"/>
      <dgm:spPr/>
    </dgm:pt>
    <dgm:pt modelId="{5D61565D-BB33-4AE7-B1D1-BDF55A2CB581}" type="pres">
      <dgm:prSet presAssocID="{1F2095F9-3101-4513-B2D9-6B07827B9B9E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6BA206A0-7039-4C59-8FAF-119C6B484EAE}" type="pres">
      <dgm:prSet presAssocID="{1F2095F9-3101-4513-B2D9-6B07827B9B9E}" presName="tile2" presStyleLbl="node1" presStyleIdx="1" presStyleCnt="4" custLinFactNeighborX="246" custLinFactNeighborY="-133"/>
      <dgm:spPr/>
    </dgm:pt>
    <dgm:pt modelId="{0FABE7F7-E0BB-4363-B50C-3AE42BAB5635}" type="pres">
      <dgm:prSet presAssocID="{1F2095F9-3101-4513-B2D9-6B07827B9B9E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3B67EAF8-3C1D-48B7-93A5-0955C0C3526E}" type="pres">
      <dgm:prSet presAssocID="{1F2095F9-3101-4513-B2D9-6B07827B9B9E}" presName="tile3" presStyleLbl="node1" presStyleIdx="2" presStyleCnt="4"/>
      <dgm:spPr/>
    </dgm:pt>
    <dgm:pt modelId="{60AC4131-C600-45C7-8E25-EAC6E2097E5F}" type="pres">
      <dgm:prSet presAssocID="{1F2095F9-3101-4513-B2D9-6B07827B9B9E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4E2C8824-2970-4238-8D21-352E25F1E1A8}" type="pres">
      <dgm:prSet presAssocID="{1F2095F9-3101-4513-B2D9-6B07827B9B9E}" presName="tile4" presStyleLbl="node1" presStyleIdx="3" presStyleCnt="4" custLinFactNeighborX="246" custLinFactNeighborY="0"/>
      <dgm:spPr/>
    </dgm:pt>
    <dgm:pt modelId="{3DD33880-BFBE-4259-9B07-79B42C8F8FAD}" type="pres">
      <dgm:prSet presAssocID="{1F2095F9-3101-4513-B2D9-6B07827B9B9E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0170CDB3-94F4-4229-A0E7-9E5FFD3329A2}" type="pres">
      <dgm:prSet presAssocID="{1F2095F9-3101-4513-B2D9-6B07827B9B9E}" presName="centerTile" presStyleLbl="fgShp" presStyleIdx="0" presStyleCnt="1" custScaleX="96785" custScaleY="171464" custLinFactNeighborX="7785" custLinFactNeighborY="2153">
        <dgm:presLayoutVars>
          <dgm:chMax val="0"/>
          <dgm:chPref val="0"/>
        </dgm:presLayoutVars>
      </dgm:prSet>
      <dgm:spPr/>
    </dgm:pt>
  </dgm:ptLst>
  <dgm:cxnLst>
    <dgm:cxn modelId="{7034700B-F00D-4339-8BCB-EAADBD8DD458}" srcId="{1F2095F9-3101-4513-B2D9-6B07827B9B9E}" destId="{55128AA7-0C70-4346-968A-6353CD11960C}" srcOrd="0" destOrd="0" parTransId="{281D010F-D29D-40C1-A7DD-2D84A6534F1D}" sibTransId="{0920B62C-FD63-4963-9735-7F9F9A560674}"/>
    <dgm:cxn modelId="{4097B416-5931-4F2F-9350-31FC10282A95}" srcId="{55128AA7-0C70-4346-968A-6353CD11960C}" destId="{496EAAFA-9983-49E5-9B9D-55AE640B5599}" srcOrd="0" destOrd="0" parTransId="{B5565010-7811-4F1A-AD57-2480332EF761}" sibTransId="{96E0212F-4DAD-418F-8F0F-612FC27407D4}"/>
    <dgm:cxn modelId="{C720FD1C-DB1C-4BC6-A24E-074BA28C5DED}" srcId="{55128AA7-0C70-4346-968A-6353CD11960C}" destId="{30951CAE-FAF6-470F-B8DA-215CA8BE54E4}" srcOrd="2" destOrd="0" parTransId="{AB8623CC-E434-43AB-9DC9-7FE0CBD7D0A3}" sibTransId="{8FC7214E-B718-497E-AE37-FB569A58F094}"/>
    <dgm:cxn modelId="{8EDF8A28-44D7-4BDD-ADEA-216631B90074}" srcId="{55128AA7-0C70-4346-968A-6353CD11960C}" destId="{3504445B-7995-407B-8E3F-40F963C33023}" srcOrd="3" destOrd="0" parTransId="{7106F2CF-5A72-4043-8925-7ED6672FE54B}" sibTransId="{AB11495A-8A09-4A9A-95D4-642D7838C671}"/>
    <dgm:cxn modelId="{144D7736-7E34-41AC-836F-D7CAECD56616}" type="presOf" srcId="{496EAAFA-9983-49E5-9B9D-55AE640B5599}" destId="{AE06300F-EE51-4696-97FB-EBD594A602BD}" srcOrd="0" destOrd="0" presId="urn:microsoft.com/office/officeart/2005/8/layout/matrix1"/>
    <dgm:cxn modelId="{0C31EA3F-AE23-4E5F-9347-7CCE6243A5B2}" type="presOf" srcId="{30951CAE-FAF6-470F-B8DA-215CA8BE54E4}" destId="{3B67EAF8-3C1D-48B7-93A5-0955C0C3526E}" srcOrd="0" destOrd="0" presId="urn:microsoft.com/office/officeart/2005/8/layout/matrix1"/>
    <dgm:cxn modelId="{39956071-340D-4A77-B2DE-2669D3351FE7}" type="presOf" srcId="{1F2095F9-3101-4513-B2D9-6B07827B9B9E}" destId="{0999E09A-F433-4EF3-81E0-25F58806D209}" srcOrd="0" destOrd="0" presId="urn:microsoft.com/office/officeart/2005/8/layout/matrix1"/>
    <dgm:cxn modelId="{4B804F9D-B29F-48CD-B1D1-0F3DCF009400}" type="presOf" srcId="{3504445B-7995-407B-8E3F-40F963C33023}" destId="{4E2C8824-2970-4238-8D21-352E25F1E1A8}" srcOrd="0" destOrd="0" presId="urn:microsoft.com/office/officeart/2005/8/layout/matrix1"/>
    <dgm:cxn modelId="{E80BB9AF-483B-49B2-9BBB-E4CBAFBC0A9E}" type="presOf" srcId="{3504445B-7995-407B-8E3F-40F963C33023}" destId="{3DD33880-BFBE-4259-9B07-79B42C8F8FAD}" srcOrd="1" destOrd="0" presId="urn:microsoft.com/office/officeart/2005/8/layout/matrix1"/>
    <dgm:cxn modelId="{31598EBB-46DC-411A-A46F-2E7BD407CC33}" type="presOf" srcId="{55128AA7-0C70-4346-968A-6353CD11960C}" destId="{0170CDB3-94F4-4229-A0E7-9E5FFD3329A2}" srcOrd="0" destOrd="0" presId="urn:microsoft.com/office/officeart/2005/8/layout/matrix1"/>
    <dgm:cxn modelId="{1C5E28C2-B3CD-4D53-A8CB-332929C5B731}" type="presOf" srcId="{496EAAFA-9983-49E5-9B9D-55AE640B5599}" destId="{5D61565D-BB33-4AE7-B1D1-BDF55A2CB581}" srcOrd="1" destOrd="0" presId="urn:microsoft.com/office/officeart/2005/8/layout/matrix1"/>
    <dgm:cxn modelId="{DE2B07D3-4A1A-47DC-8DD6-D44407FCB912}" srcId="{55128AA7-0C70-4346-968A-6353CD11960C}" destId="{FFEA94CB-5E63-4F65-9179-164FDD5C9CD9}" srcOrd="1" destOrd="0" parTransId="{E5D67052-3F20-4695-B415-011028B1BD43}" sibTransId="{11F030CA-F1C2-49DD-8863-7DE8917C6ACF}"/>
    <dgm:cxn modelId="{5D9514E7-5466-4778-AF73-F66FC3ADFBD0}" type="presOf" srcId="{FFEA94CB-5E63-4F65-9179-164FDD5C9CD9}" destId="{0FABE7F7-E0BB-4363-B50C-3AE42BAB5635}" srcOrd="1" destOrd="0" presId="urn:microsoft.com/office/officeart/2005/8/layout/matrix1"/>
    <dgm:cxn modelId="{8E2219FC-C3FE-4D16-B336-0B60B3B1A38F}" type="presOf" srcId="{FFEA94CB-5E63-4F65-9179-164FDD5C9CD9}" destId="{6BA206A0-7039-4C59-8FAF-119C6B484EAE}" srcOrd="0" destOrd="0" presId="urn:microsoft.com/office/officeart/2005/8/layout/matrix1"/>
    <dgm:cxn modelId="{980FA8FE-A2BF-42AF-8097-C894B13BF4C9}" type="presOf" srcId="{30951CAE-FAF6-470F-B8DA-215CA8BE54E4}" destId="{60AC4131-C600-45C7-8E25-EAC6E2097E5F}" srcOrd="1" destOrd="0" presId="urn:microsoft.com/office/officeart/2005/8/layout/matrix1"/>
    <dgm:cxn modelId="{CE3B6BF1-3562-4F32-BF6B-5738CA9BFEED}" type="presParOf" srcId="{0999E09A-F433-4EF3-81E0-25F58806D209}" destId="{4247C355-8732-40B1-9788-66BB57E16D1D}" srcOrd="0" destOrd="0" presId="urn:microsoft.com/office/officeart/2005/8/layout/matrix1"/>
    <dgm:cxn modelId="{82B8E295-A1EB-4258-A4E6-FE02D0EDFB54}" type="presParOf" srcId="{4247C355-8732-40B1-9788-66BB57E16D1D}" destId="{AE06300F-EE51-4696-97FB-EBD594A602BD}" srcOrd="0" destOrd="0" presId="urn:microsoft.com/office/officeart/2005/8/layout/matrix1"/>
    <dgm:cxn modelId="{556D0C19-1FF8-4E3F-911B-8E72FE017EEB}" type="presParOf" srcId="{4247C355-8732-40B1-9788-66BB57E16D1D}" destId="{5D61565D-BB33-4AE7-B1D1-BDF55A2CB581}" srcOrd="1" destOrd="0" presId="urn:microsoft.com/office/officeart/2005/8/layout/matrix1"/>
    <dgm:cxn modelId="{1E447D41-FDD8-47B2-97A7-0C3C5B2A4FB5}" type="presParOf" srcId="{4247C355-8732-40B1-9788-66BB57E16D1D}" destId="{6BA206A0-7039-4C59-8FAF-119C6B484EAE}" srcOrd="2" destOrd="0" presId="urn:microsoft.com/office/officeart/2005/8/layout/matrix1"/>
    <dgm:cxn modelId="{7A007C45-95B5-4256-BD0B-38E96DBBB5B5}" type="presParOf" srcId="{4247C355-8732-40B1-9788-66BB57E16D1D}" destId="{0FABE7F7-E0BB-4363-B50C-3AE42BAB5635}" srcOrd="3" destOrd="0" presId="urn:microsoft.com/office/officeart/2005/8/layout/matrix1"/>
    <dgm:cxn modelId="{5250D643-32E3-43C7-A837-FC2D510C0D2D}" type="presParOf" srcId="{4247C355-8732-40B1-9788-66BB57E16D1D}" destId="{3B67EAF8-3C1D-48B7-93A5-0955C0C3526E}" srcOrd="4" destOrd="0" presId="urn:microsoft.com/office/officeart/2005/8/layout/matrix1"/>
    <dgm:cxn modelId="{580D92EB-DF45-4FC8-8697-F4703944935A}" type="presParOf" srcId="{4247C355-8732-40B1-9788-66BB57E16D1D}" destId="{60AC4131-C600-45C7-8E25-EAC6E2097E5F}" srcOrd="5" destOrd="0" presId="urn:microsoft.com/office/officeart/2005/8/layout/matrix1"/>
    <dgm:cxn modelId="{50CF6588-847C-4973-91AF-BB933742187E}" type="presParOf" srcId="{4247C355-8732-40B1-9788-66BB57E16D1D}" destId="{4E2C8824-2970-4238-8D21-352E25F1E1A8}" srcOrd="6" destOrd="0" presId="urn:microsoft.com/office/officeart/2005/8/layout/matrix1"/>
    <dgm:cxn modelId="{633E8050-B193-4CC6-9AD6-4F401F419B53}" type="presParOf" srcId="{4247C355-8732-40B1-9788-66BB57E16D1D}" destId="{3DD33880-BFBE-4259-9B07-79B42C8F8FAD}" srcOrd="7" destOrd="0" presId="urn:microsoft.com/office/officeart/2005/8/layout/matrix1"/>
    <dgm:cxn modelId="{C2A46BA2-B7AC-4743-A838-BC33663EE54E}" type="presParOf" srcId="{0999E09A-F433-4EF3-81E0-25F58806D209}" destId="{0170CDB3-94F4-4229-A0E7-9E5FFD3329A2}" srcOrd="1" destOrd="0" presId="urn:microsoft.com/office/officeart/2005/8/layout/matrix1"/>
  </dgm:cxnLst>
  <dgm:bg>
    <a:solidFill>
      <a:schemeClr val="bg2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7D3677C-10B9-4A35-9CFB-5CC94CB004B9}" type="doc">
      <dgm:prSet loTypeId="urn:microsoft.com/office/officeart/2005/8/layout/vList6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2B586CA9-A3A1-4288-B187-E5FB501D6C51}">
      <dgm:prSet phldrT="[Text]" custT="1"/>
      <dgm:spPr/>
      <dgm:t>
        <a:bodyPr/>
        <a:lstStyle/>
        <a:p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chất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trong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quyển</a:t>
          </a:r>
          <a:endParaRPr lang="en-US" sz="2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3EB7FA-689B-4AB0-A795-071CE68F4C3A}" type="parTrans" cxnId="{2D64462C-82BA-4BC8-9B2F-C0D69DE74A79}">
      <dgm:prSet/>
      <dgm:spPr/>
      <dgm:t>
        <a:bodyPr/>
        <a:lstStyle/>
        <a:p>
          <a:endParaRPr lang="en-US"/>
        </a:p>
      </dgm:t>
    </dgm:pt>
    <dgm:pt modelId="{890D55D1-F89E-4731-8D2E-EA9C6BCD07BC}" type="sibTrans" cxnId="{2D64462C-82BA-4BC8-9B2F-C0D69DE74A79}">
      <dgm:prSet/>
      <dgm:spPr/>
      <dgm:t>
        <a:bodyPr/>
        <a:lstStyle/>
        <a:p>
          <a:endParaRPr lang="en-US"/>
        </a:p>
      </dgm:t>
    </dgm:pt>
    <dgm:pt modelId="{016BF292-CB93-4C90-B1DB-3BFF0E6BE8F4}">
      <dgm:prSet phldrT="[Text]" custT="1"/>
      <dgm:spPr/>
      <dgm:t>
        <a:bodyPr/>
        <a:lstStyle/>
        <a:p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chất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sinh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ra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qua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sinh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hay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hóa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xảy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ra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trong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đất</a:t>
          </a:r>
          <a:endParaRPr lang="en-US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CAD36B-FCCD-4576-BB2B-811E36CC6E4C}" type="parTrans" cxnId="{CB66B9AC-9DC7-42F1-BA2C-0943789FA258}">
      <dgm:prSet/>
      <dgm:spPr/>
      <dgm:t>
        <a:bodyPr/>
        <a:lstStyle/>
        <a:p>
          <a:endParaRPr lang="en-US"/>
        </a:p>
      </dgm:t>
    </dgm:pt>
    <dgm:pt modelId="{171ACC45-F9CB-4D71-9B2F-B2B569DE945D}" type="sibTrans" cxnId="{CB66B9AC-9DC7-42F1-BA2C-0943789FA258}">
      <dgm:prSet/>
      <dgm:spPr/>
      <dgm:t>
        <a:bodyPr/>
        <a:lstStyle/>
        <a:p>
          <a:endParaRPr lang="en-US"/>
        </a:p>
      </dgm:t>
    </dgm:pt>
    <dgm:pt modelId="{9B996583-30C2-4426-8656-10FFB396BE88}" type="pres">
      <dgm:prSet presAssocID="{17D3677C-10B9-4A35-9CFB-5CC94CB004B9}" presName="Name0" presStyleCnt="0">
        <dgm:presLayoutVars>
          <dgm:dir/>
          <dgm:animLvl val="lvl"/>
          <dgm:resizeHandles/>
        </dgm:presLayoutVars>
      </dgm:prSet>
      <dgm:spPr/>
    </dgm:pt>
    <dgm:pt modelId="{31607FB0-526C-4F7C-82F9-B50755DD41AF}" type="pres">
      <dgm:prSet presAssocID="{2B586CA9-A3A1-4288-B187-E5FB501D6C51}" presName="linNode" presStyleCnt="0"/>
      <dgm:spPr/>
    </dgm:pt>
    <dgm:pt modelId="{93ED9A32-CF71-4908-9EE6-302F4319707A}" type="pres">
      <dgm:prSet presAssocID="{2B586CA9-A3A1-4288-B187-E5FB501D6C51}" presName="parentShp" presStyleLbl="node1" presStyleIdx="0" presStyleCnt="2">
        <dgm:presLayoutVars>
          <dgm:bulletEnabled val="1"/>
        </dgm:presLayoutVars>
      </dgm:prSet>
      <dgm:spPr/>
    </dgm:pt>
    <dgm:pt modelId="{9064CC13-91B2-42D0-88B2-D6C2C1AA25BF}" type="pres">
      <dgm:prSet presAssocID="{2B586CA9-A3A1-4288-B187-E5FB501D6C51}" presName="childShp" presStyleLbl="bgAccFollowNode1" presStyleIdx="0" presStyleCnt="2" custLinFactNeighborX="485" custLinFactNeighborY="-2613">
        <dgm:presLayoutVars>
          <dgm:bulletEnabled val="1"/>
        </dgm:presLayoutVars>
      </dgm:prSet>
      <dgm:spPr/>
    </dgm:pt>
    <dgm:pt modelId="{3B2BF806-8A08-4A61-9F5B-438E94F69FDC}" type="pres">
      <dgm:prSet presAssocID="{890D55D1-F89E-4731-8D2E-EA9C6BCD07BC}" presName="spacing" presStyleCnt="0"/>
      <dgm:spPr/>
    </dgm:pt>
    <dgm:pt modelId="{45A961EC-5205-4E9C-A5F3-0E386F8D7F2C}" type="pres">
      <dgm:prSet presAssocID="{016BF292-CB93-4C90-B1DB-3BFF0E6BE8F4}" presName="linNode" presStyleCnt="0"/>
      <dgm:spPr/>
    </dgm:pt>
    <dgm:pt modelId="{9267184C-5AB6-48DD-A8EC-537C860A9EFE}" type="pres">
      <dgm:prSet presAssocID="{016BF292-CB93-4C90-B1DB-3BFF0E6BE8F4}" presName="parentShp" presStyleLbl="node1" presStyleIdx="1" presStyleCnt="2">
        <dgm:presLayoutVars>
          <dgm:bulletEnabled val="1"/>
        </dgm:presLayoutVars>
      </dgm:prSet>
      <dgm:spPr/>
    </dgm:pt>
    <dgm:pt modelId="{F54EB6EE-0F89-48DD-B04A-5642E12E8C66}" type="pres">
      <dgm:prSet presAssocID="{016BF292-CB93-4C90-B1DB-3BFF0E6BE8F4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2D64462C-82BA-4BC8-9B2F-C0D69DE74A79}" srcId="{17D3677C-10B9-4A35-9CFB-5CC94CB004B9}" destId="{2B586CA9-A3A1-4288-B187-E5FB501D6C51}" srcOrd="0" destOrd="0" parTransId="{6C3EB7FA-689B-4AB0-A795-071CE68F4C3A}" sibTransId="{890D55D1-F89E-4731-8D2E-EA9C6BCD07BC}"/>
    <dgm:cxn modelId="{12ACB384-A65A-4D4A-A3CC-3070E3CF680F}" type="presOf" srcId="{016BF292-CB93-4C90-B1DB-3BFF0E6BE8F4}" destId="{9267184C-5AB6-48DD-A8EC-537C860A9EFE}" srcOrd="0" destOrd="0" presId="urn:microsoft.com/office/officeart/2005/8/layout/vList6"/>
    <dgm:cxn modelId="{3EAE1D94-938A-4565-A0EE-26501AC75392}" type="presOf" srcId="{2B586CA9-A3A1-4288-B187-E5FB501D6C51}" destId="{93ED9A32-CF71-4908-9EE6-302F4319707A}" srcOrd="0" destOrd="0" presId="urn:microsoft.com/office/officeart/2005/8/layout/vList6"/>
    <dgm:cxn modelId="{CB66B9AC-9DC7-42F1-BA2C-0943789FA258}" srcId="{17D3677C-10B9-4A35-9CFB-5CC94CB004B9}" destId="{016BF292-CB93-4C90-B1DB-3BFF0E6BE8F4}" srcOrd="1" destOrd="0" parTransId="{DDCAD36B-FCCD-4576-BB2B-811E36CC6E4C}" sibTransId="{171ACC45-F9CB-4D71-9B2F-B2B569DE945D}"/>
    <dgm:cxn modelId="{9AE758C4-31E3-4AED-95A0-30B293EAD980}" type="presOf" srcId="{17D3677C-10B9-4A35-9CFB-5CC94CB004B9}" destId="{9B996583-30C2-4426-8656-10FFB396BE88}" srcOrd="0" destOrd="0" presId="urn:microsoft.com/office/officeart/2005/8/layout/vList6"/>
    <dgm:cxn modelId="{A4C75F49-890A-41FD-BCC9-1B53E2EEC30E}" type="presParOf" srcId="{9B996583-30C2-4426-8656-10FFB396BE88}" destId="{31607FB0-526C-4F7C-82F9-B50755DD41AF}" srcOrd="0" destOrd="0" presId="urn:microsoft.com/office/officeart/2005/8/layout/vList6"/>
    <dgm:cxn modelId="{C549A7DB-51B1-44BF-8C34-E5807E4D4F63}" type="presParOf" srcId="{31607FB0-526C-4F7C-82F9-B50755DD41AF}" destId="{93ED9A32-CF71-4908-9EE6-302F4319707A}" srcOrd="0" destOrd="0" presId="urn:microsoft.com/office/officeart/2005/8/layout/vList6"/>
    <dgm:cxn modelId="{F7C31D69-834E-4BA6-9AA7-BF59623DAD81}" type="presParOf" srcId="{31607FB0-526C-4F7C-82F9-B50755DD41AF}" destId="{9064CC13-91B2-42D0-88B2-D6C2C1AA25BF}" srcOrd="1" destOrd="0" presId="urn:microsoft.com/office/officeart/2005/8/layout/vList6"/>
    <dgm:cxn modelId="{81596828-03CC-41D8-AACC-0A1913DA47AD}" type="presParOf" srcId="{9B996583-30C2-4426-8656-10FFB396BE88}" destId="{3B2BF806-8A08-4A61-9F5B-438E94F69FDC}" srcOrd="1" destOrd="0" presId="urn:microsoft.com/office/officeart/2005/8/layout/vList6"/>
    <dgm:cxn modelId="{53E00DA0-9484-47E1-9EFB-4529CC7489EB}" type="presParOf" srcId="{9B996583-30C2-4426-8656-10FFB396BE88}" destId="{45A961EC-5205-4E9C-A5F3-0E386F8D7F2C}" srcOrd="2" destOrd="0" presId="urn:microsoft.com/office/officeart/2005/8/layout/vList6"/>
    <dgm:cxn modelId="{FB688A2C-3EEC-43B1-B4C0-9E39D75CD2AE}" type="presParOf" srcId="{45A961EC-5205-4E9C-A5F3-0E386F8D7F2C}" destId="{9267184C-5AB6-48DD-A8EC-537C860A9EFE}" srcOrd="0" destOrd="0" presId="urn:microsoft.com/office/officeart/2005/8/layout/vList6"/>
    <dgm:cxn modelId="{8BC403DE-B8B3-4303-AB4F-874B90B6264A}" type="presParOf" srcId="{45A961EC-5205-4E9C-A5F3-0E386F8D7F2C}" destId="{F54EB6EE-0F89-48DD-B04A-5642E12E8C66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4A938A7-AC2C-46EF-A54E-74B48107B705}" type="doc">
      <dgm:prSet loTypeId="urn:microsoft.com/office/officeart/2011/layout/HexagonRadial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BE321148-9466-45B0-93B3-6384B1AB091F}">
      <dgm:prSet phldrT="[Text]" custT="1"/>
      <dgm:spPr/>
      <dgm:t>
        <a:bodyPr/>
        <a:lstStyle/>
        <a:p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Yếu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tố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ảnh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hưởng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đến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sự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biến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hàm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lượng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chất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endParaRPr lang="en-US" sz="2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E0EF19-6BC5-4FA9-80FF-21AACB7FE884}" type="parTrans" cxnId="{DDDFA1C0-B5A0-420E-9350-027F37245A27}">
      <dgm:prSet/>
      <dgm:spPr/>
      <dgm:t>
        <a:bodyPr/>
        <a:lstStyle/>
        <a:p>
          <a:endParaRPr lang="en-US"/>
        </a:p>
      </dgm:t>
    </dgm:pt>
    <dgm:pt modelId="{0C3A89CC-53A1-4124-9EE8-425FD4EE1AD4}" type="sibTrans" cxnId="{DDDFA1C0-B5A0-420E-9350-027F37245A27}">
      <dgm:prSet/>
      <dgm:spPr/>
      <dgm:t>
        <a:bodyPr/>
        <a:lstStyle/>
        <a:p>
          <a:endParaRPr lang="en-US"/>
        </a:p>
      </dgm:t>
    </dgm:pt>
    <dgm:pt modelId="{89B346D7-D684-400F-A37C-1F6B38B08333}">
      <dgm:prSet phldrT="[Text]" custT="1"/>
      <dgm:spPr/>
      <dgm:t>
        <a:bodyPr/>
        <a:lstStyle/>
        <a:p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Quá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hô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hấp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,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phân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giải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chất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hữu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cơ</a:t>
          </a:r>
          <a:endParaRPr lang="en-US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E24466-BF64-44BC-B49A-32CC70D2A29E}" type="parTrans" cxnId="{19271DC3-B2E7-4554-B10B-F6D7CCC5C5A4}">
      <dgm:prSet/>
      <dgm:spPr/>
      <dgm:t>
        <a:bodyPr/>
        <a:lstStyle/>
        <a:p>
          <a:endParaRPr lang="en-US"/>
        </a:p>
      </dgm:t>
    </dgm:pt>
    <dgm:pt modelId="{DB088A20-3D9A-4677-9AC7-5B66BB729A80}" type="sibTrans" cxnId="{19271DC3-B2E7-4554-B10B-F6D7CCC5C5A4}">
      <dgm:prSet/>
      <dgm:spPr/>
      <dgm:t>
        <a:bodyPr/>
        <a:lstStyle/>
        <a:p>
          <a:endParaRPr lang="en-US"/>
        </a:p>
      </dgm:t>
    </dgm:pt>
    <dgm:pt modelId="{FFB1B445-2117-4362-988A-B2FD7504A51F}">
      <dgm:prSet phldrT="[Text]" custT="1"/>
      <dgm:spPr/>
      <dgm:t>
        <a:bodyPr/>
        <a:lstStyle/>
        <a:p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phản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ứng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lý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hóa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,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hoạt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của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sinh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vật</a:t>
          </a:r>
          <a:endParaRPr lang="en-US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52F67E-5E5F-45B2-9EE2-55C3ADB5692C}" type="parTrans" cxnId="{888ACFE1-D9C6-4361-992A-57D8FD52C04E}">
      <dgm:prSet/>
      <dgm:spPr/>
      <dgm:t>
        <a:bodyPr/>
        <a:lstStyle/>
        <a:p>
          <a:endParaRPr lang="en-US"/>
        </a:p>
      </dgm:t>
    </dgm:pt>
    <dgm:pt modelId="{A21DB516-5627-4471-BAEF-6134B26705F2}" type="sibTrans" cxnId="{888ACFE1-D9C6-4361-992A-57D8FD52C04E}">
      <dgm:prSet/>
      <dgm:spPr/>
      <dgm:t>
        <a:bodyPr/>
        <a:lstStyle/>
        <a:p>
          <a:endParaRPr lang="en-US"/>
        </a:p>
      </dgm:t>
    </dgm:pt>
    <dgm:pt modelId="{68AC8D65-B6F4-4628-9929-004FD5934E4A}">
      <dgm:prSet phldrT="[Text]" custT="1"/>
      <dgm:spPr/>
      <dgm:t>
        <a:bodyPr/>
        <a:lstStyle/>
        <a:p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Mùa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vụ</a:t>
          </a:r>
          <a:endParaRPr lang="en-US" sz="2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135C64-0342-4DAD-BB41-6EF213D6CF91}" type="parTrans" cxnId="{514A8F44-FB02-4BA7-AA48-B280FDCDB7E3}">
      <dgm:prSet/>
      <dgm:spPr/>
      <dgm:t>
        <a:bodyPr/>
        <a:lstStyle/>
        <a:p>
          <a:endParaRPr lang="en-US"/>
        </a:p>
      </dgm:t>
    </dgm:pt>
    <dgm:pt modelId="{B1BACB45-36EC-4C7F-A84E-1E8EBD240D0A}" type="sibTrans" cxnId="{514A8F44-FB02-4BA7-AA48-B280FDCDB7E3}">
      <dgm:prSet/>
      <dgm:spPr/>
      <dgm:t>
        <a:bodyPr/>
        <a:lstStyle/>
        <a:p>
          <a:endParaRPr lang="en-US"/>
        </a:p>
      </dgm:t>
    </dgm:pt>
    <dgm:pt modelId="{8113C698-35D8-47F5-BE02-E464BBB403BA}">
      <dgm:prSet phldrT="[Text]" custT="1"/>
      <dgm:spPr/>
      <dgm:t>
        <a:bodyPr/>
        <a:lstStyle/>
        <a:p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Tầng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đất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AC7BB3D9-7422-49EF-AD7B-9BFA53243DD7}" type="parTrans" cxnId="{70FFC6A2-5006-465F-B4E6-18335E83AC18}">
      <dgm:prSet/>
      <dgm:spPr/>
      <dgm:t>
        <a:bodyPr/>
        <a:lstStyle/>
        <a:p>
          <a:endParaRPr lang="en-US"/>
        </a:p>
      </dgm:t>
    </dgm:pt>
    <dgm:pt modelId="{35979503-D5F7-4E67-90D9-8DE57584B360}" type="sibTrans" cxnId="{70FFC6A2-5006-465F-B4E6-18335E83AC18}">
      <dgm:prSet/>
      <dgm:spPr/>
      <dgm:t>
        <a:bodyPr/>
        <a:lstStyle/>
        <a:p>
          <a:endParaRPr lang="en-US"/>
        </a:p>
      </dgm:t>
    </dgm:pt>
    <dgm:pt modelId="{E8A889C2-29ED-4AC1-9AF5-23C3FB279919}">
      <dgm:prSet phldrT="[Text]" custT="1"/>
      <dgm:spPr/>
      <dgm:t>
        <a:bodyPr/>
        <a:lstStyle/>
        <a:p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canh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tác</a:t>
          </a:r>
          <a:endParaRPr lang="en-US" sz="2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620344-45F9-49C0-BB18-520BCC2D69DD}" type="parTrans" cxnId="{B284D71D-30D4-4E3A-ADD1-DCF43FE44A95}">
      <dgm:prSet/>
      <dgm:spPr/>
      <dgm:t>
        <a:bodyPr/>
        <a:lstStyle/>
        <a:p>
          <a:endParaRPr lang="en-US"/>
        </a:p>
      </dgm:t>
    </dgm:pt>
    <dgm:pt modelId="{0029C67D-290C-4CE8-8F4E-6DAB3AC01F02}" type="sibTrans" cxnId="{B284D71D-30D4-4E3A-ADD1-DCF43FE44A95}">
      <dgm:prSet/>
      <dgm:spPr/>
      <dgm:t>
        <a:bodyPr/>
        <a:lstStyle/>
        <a:p>
          <a:endParaRPr lang="en-US"/>
        </a:p>
      </dgm:t>
    </dgm:pt>
    <dgm:pt modelId="{94EE75DA-FBD2-4107-A0F8-95C3CF471681}">
      <dgm:prSet phldrT="[Text]" custT="1"/>
      <dgm:spPr/>
      <dgm:t>
        <a:bodyPr/>
        <a:lstStyle/>
        <a:p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Tốc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trao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đổi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giữa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đất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quyển</a:t>
          </a:r>
          <a:r>
            <a:rPr lang="en-US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3146E5B5-3B2E-40F6-A746-C5AE826CABBD}" type="parTrans" cxnId="{2F76BB46-5212-411F-B421-3245308386AE}">
      <dgm:prSet/>
      <dgm:spPr/>
      <dgm:t>
        <a:bodyPr/>
        <a:lstStyle/>
        <a:p>
          <a:endParaRPr lang="en-US"/>
        </a:p>
      </dgm:t>
    </dgm:pt>
    <dgm:pt modelId="{7DE46E94-BDFD-4C82-88F2-1664EB142E3B}" type="sibTrans" cxnId="{2F76BB46-5212-411F-B421-3245308386AE}">
      <dgm:prSet/>
      <dgm:spPr/>
      <dgm:t>
        <a:bodyPr/>
        <a:lstStyle/>
        <a:p>
          <a:endParaRPr lang="en-US"/>
        </a:p>
      </dgm:t>
    </dgm:pt>
    <dgm:pt modelId="{CCC29ED0-980F-415C-81F1-C1D31F4D088B}" type="pres">
      <dgm:prSet presAssocID="{C4A938A7-AC2C-46EF-A54E-74B48107B705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6ECC32F8-3426-4C53-B714-5AB35FFAB43D}" type="pres">
      <dgm:prSet presAssocID="{BE321148-9466-45B0-93B3-6384B1AB091F}" presName="Parent" presStyleLbl="node0" presStyleIdx="0" presStyleCnt="1">
        <dgm:presLayoutVars>
          <dgm:chMax val="6"/>
          <dgm:chPref val="6"/>
        </dgm:presLayoutVars>
      </dgm:prSet>
      <dgm:spPr/>
    </dgm:pt>
    <dgm:pt modelId="{C265372E-1AA7-430C-BD5C-D81B2A4E2D6E}" type="pres">
      <dgm:prSet presAssocID="{89B346D7-D684-400F-A37C-1F6B38B08333}" presName="Accent1" presStyleCnt="0"/>
      <dgm:spPr/>
    </dgm:pt>
    <dgm:pt modelId="{E8443BDE-7235-4F30-B3D2-DB886651773E}" type="pres">
      <dgm:prSet presAssocID="{89B346D7-D684-400F-A37C-1F6B38B08333}" presName="Accent" presStyleLbl="bgShp" presStyleIdx="0" presStyleCnt="6"/>
      <dgm:spPr/>
    </dgm:pt>
    <dgm:pt modelId="{8A82E384-29E7-4A47-AE78-C4E4CB7834D9}" type="pres">
      <dgm:prSet presAssocID="{89B346D7-D684-400F-A37C-1F6B38B08333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5D2F4297-891B-4B65-8E6B-D222FFDE639B}" type="pres">
      <dgm:prSet presAssocID="{FFB1B445-2117-4362-988A-B2FD7504A51F}" presName="Accent2" presStyleCnt="0"/>
      <dgm:spPr/>
    </dgm:pt>
    <dgm:pt modelId="{C2AC11E0-126F-46AC-9FD2-F684CFDB02AD}" type="pres">
      <dgm:prSet presAssocID="{FFB1B445-2117-4362-988A-B2FD7504A51F}" presName="Accent" presStyleLbl="bgShp" presStyleIdx="1" presStyleCnt="6"/>
      <dgm:spPr/>
    </dgm:pt>
    <dgm:pt modelId="{906CF4D8-39F4-4704-A15E-D4D516E017D8}" type="pres">
      <dgm:prSet presAssocID="{FFB1B445-2117-4362-988A-B2FD7504A51F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572B09E5-B973-425A-835D-FCA07E188926}" type="pres">
      <dgm:prSet presAssocID="{68AC8D65-B6F4-4628-9929-004FD5934E4A}" presName="Accent3" presStyleCnt="0"/>
      <dgm:spPr/>
    </dgm:pt>
    <dgm:pt modelId="{01225EE3-7535-46C2-A319-14334564874F}" type="pres">
      <dgm:prSet presAssocID="{68AC8D65-B6F4-4628-9929-004FD5934E4A}" presName="Accent" presStyleLbl="bgShp" presStyleIdx="2" presStyleCnt="6"/>
      <dgm:spPr/>
    </dgm:pt>
    <dgm:pt modelId="{66D832BC-5D5A-496D-998C-40AC2DD96D7B}" type="pres">
      <dgm:prSet presAssocID="{68AC8D65-B6F4-4628-9929-004FD5934E4A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7A470B24-FBF3-4CEC-9AF8-819F8AF07C6A}" type="pres">
      <dgm:prSet presAssocID="{8113C698-35D8-47F5-BE02-E464BBB403BA}" presName="Accent4" presStyleCnt="0"/>
      <dgm:spPr/>
    </dgm:pt>
    <dgm:pt modelId="{451B0891-38A5-495D-91A7-C3811247EEA1}" type="pres">
      <dgm:prSet presAssocID="{8113C698-35D8-47F5-BE02-E464BBB403BA}" presName="Accent" presStyleLbl="bgShp" presStyleIdx="3" presStyleCnt="6"/>
      <dgm:spPr/>
    </dgm:pt>
    <dgm:pt modelId="{CDE726DF-20A4-4017-A3BD-20C51CDEF7D6}" type="pres">
      <dgm:prSet presAssocID="{8113C698-35D8-47F5-BE02-E464BBB403BA}" presName="Child4" presStyleLbl="node1" presStyleIdx="3" presStyleCnt="6" custLinFactNeighborX="-213" custLinFactNeighborY="3055">
        <dgm:presLayoutVars>
          <dgm:chMax val="0"/>
          <dgm:chPref val="0"/>
          <dgm:bulletEnabled val="1"/>
        </dgm:presLayoutVars>
      </dgm:prSet>
      <dgm:spPr/>
    </dgm:pt>
    <dgm:pt modelId="{9FC52638-D4EC-4BB4-B594-EA50FC9F37DF}" type="pres">
      <dgm:prSet presAssocID="{E8A889C2-29ED-4AC1-9AF5-23C3FB279919}" presName="Accent5" presStyleCnt="0"/>
      <dgm:spPr/>
    </dgm:pt>
    <dgm:pt modelId="{44DD9B46-38CB-45E9-B297-6DB18EF8CF6C}" type="pres">
      <dgm:prSet presAssocID="{E8A889C2-29ED-4AC1-9AF5-23C3FB279919}" presName="Accent" presStyleLbl="bgShp" presStyleIdx="4" presStyleCnt="6"/>
      <dgm:spPr/>
    </dgm:pt>
    <dgm:pt modelId="{6A145B67-8951-4F52-B76D-17A55EFA0EA8}" type="pres">
      <dgm:prSet presAssocID="{E8A889C2-29ED-4AC1-9AF5-23C3FB279919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AA3181F1-8FBC-4E28-960A-F85F7D580CA4}" type="pres">
      <dgm:prSet presAssocID="{94EE75DA-FBD2-4107-A0F8-95C3CF471681}" presName="Accent6" presStyleCnt="0"/>
      <dgm:spPr/>
    </dgm:pt>
    <dgm:pt modelId="{7E3ECFD2-90E9-4594-AABF-99D8A62F39EB}" type="pres">
      <dgm:prSet presAssocID="{94EE75DA-FBD2-4107-A0F8-95C3CF471681}" presName="Accent" presStyleLbl="bgShp" presStyleIdx="5" presStyleCnt="6"/>
      <dgm:spPr/>
    </dgm:pt>
    <dgm:pt modelId="{3598200B-C404-474C-8224-A8553741A351}" type="pres">
      <dgm:prSet presAssocID="{94EE75DA-FBD2-4107-A0F8-95C3CF471681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50F4A100-37CE-4598-859C-6348CF5569B5}" type="presOf" srcId="{BE321148-9466-45B0-93B3-6384B1AB091F}" destId="{6ECC32F8-3426-4C53-B714-5AB35FFAB43D}" srcOrd="0" destOrd="0" presId="urn:microsoft.com/office/officeart/2011/layout/HexagonRadial"/>
    <dgm:cxn modelId="{B284D71D-30D4-4E3A-ADD1-DCF43FE44A95}" srcId="{BE321148-9466-45B0-93B3-6384B1AB091F}" destId="{E8A889C2-29ED-4AC1-9AF5-23C3FB279919}" srcOrd="4" destOrd="0" parTransId="{C9620344-45F9-49C0-BB18-520BCC2D69DD}" sibTransId="{0029C67D-290C-4CE8-8F4E-6DAB3AC01F02}"/>
    <dgm:cxn modelId="{8025C83F-B70F-45E8-A52B-D8B98693BF3E}" type="presOf" srcId="{C4A938A7-AC2C-46EF-A54E-74B48107B705}" destId="{CCC29ED0-980F-415C-81F1-C1D31F4D088B}" srcOrd="0" destOrd="0" presId="urn:microsoft.com/office/officeart/2011/layout/HexagonRadial"/>
    <dgm:cxn modelId="{F1A3F25C-D3D7-48E6-9FAB-15038352D3DD}" type="presOf" srcId="{94EE75DA-FBD2-4107-A0F8-95C3CF471681}" destId="{3598200B-C404-474C-8224-A8553741A351}" srcOrd="0" destOrd="0" presId="urn:microsoft.com/office/officeart/2011/layout/HexagonRadial"/>
    <dgm:cxn modelId="{514A8F44-FB02-4BA7-AA48-B280FDCDB7E3}" srcId="{BE321148-9466-45B0-93B3-6384B1AB091F}" destId="{68AC8D65-B6F4-4628-9929-004FD5934E4A}" srcOrd="2" destOrd="0" parTransId="{7D135C64-0342-4DAD-BB41-6EF213D6CF91}" sibTransId="{B1BACB45-36EC-4C7F-A84E-1E8EBD240D0A}"/>
    <dgm:cxn modelId="{2F76BB46-5212-411F-B421-3245308386AE}" srcId="{BE321148-9466-45B0-93B3-6384B1AB091F}" destId="{94EE75DA-FBD2-4107-A0F8-95C3CF471681}" srcOrd="5" destOrd="0" parTransId="{3146E5B5-3B2E-40F6-A746-C5AE826CABBD}" sibTransId="{7DE46E94-BDFD-4C82-88F2-1664EB142E3B}"/>
    <dgm:cxn modelId="{C40A0B74-9EC8-4FF8-B41C-C58CE78A0D74}" type="presOf" srcId="{E8A889C2-29ED-4AC1-9AF5-23C3FB279919}" destId="{6A145B67-8951-4F52-B76D-17A55EFA0EA8}" srcOrd="0" destOrd="0" presId="urn:microsoft.com/office/officeart/2011/layout/HexagonRadial"/>
    <dgm:cxn modelId="{C84A847A-486B-40D0-83AC-CA75C7A87273}" type="presOf" srcId="{89B346D7-D684-400F-A37C-1F6B38B08333}" destId="{8A82E384-29E7-4A47-AE78-C4E4CB7834D9}" srcOrd="0" destOrd="0" presId="urn:microsoft.com/office/officeart/2011/layout/HexagonRadial"/>
    <dgm:cxn modelId="{BFFA84A2-709E-4F7D-A59D-ABFFEDBC57B9}" type="presOf" srcId="{FFB1B445-2117-4362-988A-B2FD7504A51F}" destId="{906CF4D8-39F4-4704-A15E-D4D516E017D8}" srcOrd="0" destOrd="0" presId="urn:microsoft.com/office/officeart/2011/layout/HexagonRadial"/>
    <dgm:cxn modelId="{70FFC6A2-5006-465F-B4E6-18335E83AC18}" srcId="{BE321148-9466-45B0-93B3-6384B1AB091F}" destId="{8113C698-35D8-47F5-BE02-E464BBB403BA}" srcOrd="3" destOrd="0" parTransId="{AC7BB3D9-7422-49EF-AD7B-9BFA53243DD7}" sibTransId="{35979503-D5F7-4E67-90D9-8DE57584B360}"/>
    <dgm:cxn modelId="{30AAC1B9-98E2-432F-A4D8-D59EE7B5B9A4}" type="presOf" srcId="{68AC8D65-B6F4-4628-9929-004FD5934E4A}" destId="{66D832BC-5D5A-496D-998C-40AC2DD96D7B}" srcOrd="0" destOrd="0" presId="urn:microsoft.com/office/officeart/2011/layout/HexagonRadial"/>
    <dgm:cxn modelId="{DDDFA1C0-B5A0-420E-9350-027F37245A27}" srcId="{C4A938A7-AC2C-46EF-A54E-74B48107B705}" destId="{BE321148-9466-45B0-93B3-6384B1AB091F}" srcOrd="0" destOrd="0" parTransId="{99E0EF19-6BC5-4FA9-80FF-21AACB7FE884}" sibTransId="{0C3A89CC-53A1-4124-9EE8-425FD4EE1AD4}"/>
    <dgm:cxn modelId="{19271DC3-B2E7-4554-B10B-F6D7CCC5C5A4}" srcId="{BE321148-9466-45B0-93B3-6384B1AB091F}" destId="{89B346D7-D684-400F-A37C-1F6B38B08333}" srcOrd="0" destOrd="0" parTransId="{CBE24466-BF64-44BC-B49A-32CC70D2A29E}" sibTransId="{DB088A20-3D9A-4677-9AC7-5B66BB729A80}"/>
    <dgm:cxn modelId="{D244EDD7-5B0B-4B81-B9F7-F2A4F22684C2}" type="presOf" srcId="{8113C698-35D8-47F5-BE02-E464BBB403BA}" destId="{CDE726DF-20A4-4017-A3BD-20C51CDEF7D6}" srcOrd="0" destOrd="0" presId="urn:microsoft.com/office/officeart/2011/layout/HexagonRadial"/>
    <dgm:cxn modelId="{888ACFE1-D9C6-4361-992A-57D8FD52C04E}" srcId="{BE321148-9466-45B0-93B3-6384B1AB091F}" destId="{FFB1B445-2117-4362-988A-B2FD7504A51F}" srcOrd="1" destOrd="0" parTransId="{4252F67E-5E5F-45B2-9EE2-55C3ADB5692C}" sibTransId="{A21DB516-5627-4471-BAEF-6134B26705F2}"/>
    <dgm:cxn modelId="{E5458A96-0782-4588-835D-78DD88CAEC1E}" type="presParOf" srcId="{CCC29ED0-980F-415C-81F1-C1D31F4D088B}" destId="{6ECC32F8-3426-4C53-B714-5AB35FFAB43D}" srcOrd="0" destOrd="0" presId="urn:microsoft.com/office/officeart/2011/layout/HexagonRadial"/>
    <dgm:cxn modelId="{771AE292-8DBC-475A-A737-9DB8452BE607}" type="presParOf" srcId="{CCC29ED0-980F-415C-81F1-C1D31F4D088B}" destId="{C265372E-1AA7-430C-BD5C-D81B2A4E2D6E}" srcOrd="1" destOrd="0" presId="urn:microsoft.com/office/officeart/2011/layout/HexagonRadial"/>
    <dgm:cxn modelId="{DDA7D20C-0BB3-4B72-BAED-14A1ADC749DE}" type="presParOf" srcId="{C265372E-1AA7-430C-BD5C-D81B2A4E2D6E}" destId="{E8443BDE-7235-4F30-B3D2-DB886651773E}" srcOrd="0" destOrd="0" presId="urn:microsoft.com/office/officeart/2011/layout/HexagonRadial"/>
    <dgm:cxn modelId="{DE80F5FD-5E5F-4088-9D5D-112AA56F7EC3}" type="presParOf" srcId="{CCC29ED0-980F-415C-81F1-C1D31F4D088B}" destId="{8A82E384-29E7-4A47-AE78-C4E4CB7834D9}" srcOrd="2" destOrd="0" presId="urn:microsoft.com/office/officeart/2011/layout/HexagonRadial"/>
    <dgm:cxn modelId="{6660CD82-E400-420E-A9DF-7D95FB024D18}" type="presParOf" srcId="{CCC29ED0-980F-415C-81F1-C1D31F4D088B}" destId="{5D2F4297-891B-4B65-8E6B-D222FFDE639B}" srcOrd="3" destOrd="0" presId="urn:microsoft.com/office/officeart/2011/layout/HexagonRadial"/>
    <dgm:cxn modelId="{BD3FFF1C-64B0-4413-AD15-28E24D1CB7E8}" type="presParOf" srcId="{5D2F4297-891B-4B65-8E6B-D222FFDE639B}" destId="{C2AC11E0-126F-46AC-9FD2-F684CFDB02AD}" srcOrd="0" destOrd="0" presId="urn:microsoft.com/office/officeart/2011/layout/HexagonRadial"/>
    <dgm:cxn modelId="{DD54607C-73C6-4AF5-8C7F-558E8A638663}" type="presParOf" srcId="{CCC29ED0-980F-415C-81F1-C1D31F4D088B}" destId="{906CF4D8-39F4-4704-A15E-D4D516E017D8}" srcOrd="4" destOrd="0" presId="urn:microsoft.com/office/officeart/2011/layout/HexagonRadial"/>
    <dgm:cxn modelId="{5A0C3E04-AA6F-4834-B3F2-D97BC1ADF0ED}" type="presParOf" srcId="{CCC29ED0-980F-415C-81F1-C1D31F4D088B}" destId="{572B09E5-B973-425A-835D-FCA07E188926}" srcOrd="5" destOrd="0" presId="urn:microsoft.com/office/officeart/2011/layout/HexagonRadial"/>
    <dgm:cxn modelId="{F8B94A57-8700-462D-86B0-78A6D3A0A47C}" type="presParOf" srcId="{572B09E5-B973-425A-835D-FCA07E188926}" destId="{01225EE3-7535-46C2-A319-14334564874F}" srcOrd="0" destOrd="0" presId="urn:microsoft.com/office/officeart/2011/layout/HexagonRadial"/>
    <dgm:cxn modelId="{2FBEB81E-FCD5-42A6-B766-561BB3E2CDE2}" type="presParOf" srcId="{CCC29ED0-980F-415C-81F1-C1D31F4D088B}" destId="{66D832BC-5D5A-496D-998C-40AC2DD96D7B}" srcOrd="6" destOrd="0" presId="urn:microsoft.com/office/officeart/2011/layout/HexagonRadial"/>
    <dgm:cxn modelId="{8082F7E3-B273-4FA9-B4A2-5C59B34A75FD}" type="presParOf" srcId="{CCC29ED0-980F-415C-81F1-C1D31F4D088B}" destId="{7A470B24-FBF3-4CEC-9AF8-819F8AF07C6A}" srcOrd="7" destOrd="0" presId="urn:microsoft.com/office/officeart/2011/layout/HexagonRadial"/>
    <dgm:cxn modelId="{12DD949F-CFEC-4032-B164-E40A749C11BB}" type="presParOf" srcId="{7A470B24-FBF3-4CEC-9AF8-819F8AF07C6A}" destId="{451B0891-38A5-495D-91A7-C3811247EEA1}" srcOrd="0" destOrd="0" presId="urn:microsoft.com/office/officeart/2011/layout/HexagonRadial"/>
    <dgm:cxn modelId="{659DC9A2-DA48-48A1-B1B8-A3C6C9FA1F89}" type="presParOf" srcId="{CCC29ED0-980F-415C-81F1-C1D31F4D088B}" destId="{CDE726DF-20A4-4017-A3BD-20C51CDEF7D6}" srcOrd="8" destOrd="0" presId="urn:microsoft.com/office/officeart/2011/layout/HexagonRadial"/>
    <dgm:cxn modelId="{147A4013-B301-4FED-BDD8-C18DBFECCF3A}" type="presParOf" srcId="{CCC29ED0-980F-415C-81F1-C1D31F4D088B}" destId="{9FC52638-D4EC-4BB4-B594-EA50FC9F37DF}" srcOrd="9" destOrd="0" presId="urn:microsoft.com/office/officeart/2011/layout/HexagonRadial"/>
    <dgm:cxn modelId="{FAF65756-01C5-4EF0-9FF3-63E605B737C0}" type="presParOf" srcId="{9FC52638-D4EC-4BB4-B594-EA50FC9F37DF}" destId="{44DD9B46-38CB-45E9-B297-6DB18EF8CF6C}" srcOrd="0" destOrd="0" presId="urn:microsoft.com/office/officeart/2011/layout/HexagonRadial"/>
    <dgm:cxn modelId="{5AFDB426-F5E5-42B7-B121-2C279A74D0D0}" type="presParOf" srcId="{CCC29ED0-980F-415C-81F1-C1D31F4D088B}" destId="{6A145B67-8951-4F52-B76D-17A55EFA0EA8}" srcOrd="10" destOrd="0" presId="urn:microsoft.com/office/officeart/2011/layout/HexagonRadial"/>
    <dgm:cxn modelId="{047358AC-5532-4F6A-AF19-FFE8C1004C52}" type="presParOf" srcId="{CCC29ED0-980F-415C-81F1-C1D31F4D088B}" destId="{AA3181F1-8FBC-4E28-960A-F85F7D580CA4}" srcOrd="11" destOrd="0" presId="urn:microsoft.com/office/officeart/2011/layout/HexagonRadial"/>
    <dgm:cxn modelId="{D692517A-E3AF-4C87-A58F-EDD87EE89143}" type="presParOf" srcId="{AA3181F1-8FBC-4E28-960A-F85F7D580CA4}" destId="{7E3ECFD2-90E9-4594-AABF-99D8A62F39EB}" srcOrd="0" destOrd="0" presId="urn:microsoft.com/office/officeart/2011/layout/HexagonRadial"/>
    <dgm:cxn modelId="{2CF4C2E8-539B-4DE9-BF42-949A76052D2E}" type="presParOf" srcId="{CCC29ED0-980F-415C-81F1-C1D31F4D088B}" destId="{3598200B-C404-474C-8224-A8553741A351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61CF4F-F630-41E3-82A5-753BE1012F04}">
      <dsp:nvSpPr>
        <dsp:cNvPr id="0" name=""/>
        <dsp:cNvSpPr/>
      </dsp:nvSpPr>
      <dsp:spPr>
        <a:xfrm>
          <a:off x="1977" y="1938916"/>
          <a:ext cx="2621440" cy="2621440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NƯỚC TRONG ĐẤT</a:t>
          </a:r>
        </a:p>
      </dsp:txBody>
      <dsp:txXfrm>
        <a:off x="385878" y="2322817"/>
        <a:ext cx="1853638" cy="1853638"/>
      </dsp:txXfrm>
    </dsp:sp>
    <dsp:sp modelId="{E0A20CF6-31DE-4933-A27C-A9E7879F8A7F}">
      <dsp:nvSpPr>
        <dsp:cNvPr id="0" name=""/>
        <dsp:cNvSpPr/>
      </dsp:nvSpPr>
      <dsp:spPr>
        <a:xfrm>
          <a:off x="2836278" y="2489418"/>
          <a:ext cx="1520435" cy="1520435"/>
        </a:xfrm>
        <a:prstGeom prst="mathPlus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/>
        </a:p>
      </dsp:txBody>
      <dsp:txXfrm>
        <a:off x="3037812" y="3070832"/>
        <a:ext cx="1117367" cy="357607"/>
      </dsp:txXfrm>
    </dsp:sp>
    <dsp:sp modelId="{F7B1193F-3404-49BF-B503-19A433553019}">
      <dsp:nvSpPr>
        <dsp:cNvPr id="0" name=""/>
        <dsp:cNvSpPr/>
      </dsp:nvSpPr>
      <dsp:spPr>
        <a:xfrm>
          <a:off x="4569575" y="1938916"/>
          <a:ext cx="2621440" cy="2621440"/>
        </a:xfrm>
        <a:prstGeom prst="ellipse">
          <a:avLst/>
        </a:prstGeom>
        <a:solidFill>
          <a:schemeClr val="dk1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dk1"/>
        </a:fillRef>
        <a:effectRef idx="1">
          <a:schemeClr val="dk1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KHÔNG KHÍ TRONG ĐẤT</a:t>
          </a:r>
        </a:p>
      </dsp:txBody>
      <dsp:txXfrm>
        <a:off x="4953476" y="2322817"/>
        <a:ext cx="1853638" cy="1853638"/>
      </dsp:txXfrm>
    </dsp:sp>
    <dsp:sp modelId="{7993F011-CF72-451C-A6DF-2B1941DAD9DB}">
      <dsp:nvSpPr>
        <dsp:cNvPr id="0" name=""/>
        <dsp:cNvSpPr/>
      </dsp:nvSpPr>
      <dsp:spPr>
        <a:xfrm>
          <a:off x="7403876" y="2489418"/>
          <a:ext cx="1520435" cy="1520435"/>
        </a:xfrm>
        <a:prstGeom prst="mathEqual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500" kern="1200"/>
        </a:p>
      </dsp:txBody>
      <dsp:txXfrm>
        <a:off x="7605410" y="2802628"/>
        <a:ext cx="1117367" cy="894015"/>
      </dsp:txXfrm>
    </dsp:sp>
    <dsp:sp modelId="{440B3A98-0450-486F-80B7-BC75581CD64D}">
      <dsp:nvSpPr>
        <dsp:cNvPr id="0" name=""/>
        <dsp:cNvSpPr/>
      </dsp:nvSpPr>
      <dsp:spPr>
        <a:xfrm>
          <a:off x="9137172" y="1938916"/>
          <a:ext cx="2621440" cy="2621440"/>
        </a:xfrm>
        <a:prstGeom prst="ellipse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MỐI LIÊN HỆ GIỮA NƯỚC VÀ KHÔNG KHÍ TRONG ĐẤT</a:t>
          </a:r>
        </a:p>
      </dsp:txBody>
      <dsp:txXfrm>
        <a:off x="9521073" y="2322817"/>
        <a:ext cx="1853638" cy="185363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647150-B24C-4EEA-9DD3-0EC235C72384}">
      <dsp:nvSpPr>
        <dsp:cNvPr id="0" name=""/>
        <dsp:cNvSpPr/>
      </dsp:nvSpPr>
      <dsp:spPr>
        <a:xfrm>
          <a:off x="0" y="549367"/>
          <a:ext cx="2227981" cy="9239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71120" rIns="199136" bIns="71120" numCol="1" spcCol="1270" anchor="ctr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1" u="sng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Thành</a:t>
          </a:r>
          <a:r>
            <a:rPr lang="en-US" sz="2800" b="1" i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2800" b="1" i="1" u="sng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phần</a:t>
          </a:r>
          <a:r>
            <a:rPr lang="en-US" sz="2800" b="1" i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2800" b="1" i="1" u="sng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cơ</a:t>
          </a:r>
          <a:r>
            <a:rPr lang="en-US" sz="2800" b="1" i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2800" b="1" i="1" u="sng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giới</a:t>
          </a:r>
          <a:r>
            <a:rPr lang="en-US" sz="2800" b="1" i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2800" b="1" i="1" u="sng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đất</a:t>
          </a:r>
          <a:r>
            <a:rPr lang="en-US" sz="2800" b="1" i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en-US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549367"/>
        <a:ext cx="2227981" cy="923967"/>
      </dsp:txXfrm>
    </dsp:sp>
    <dsp:sp modelId="{05330132-37BA-42F3-AA36-C2F4DEDF3579}">
      <dsp:nvSpPr>
        <dsp:cNvPr id="0" name=""/>
        <dsp:cNvSpPr/>
      </dsp:nvSpPr>
      <dsp:spPr>
        <a:xfrm>
          <a:off x="2227980" y="761"/>
          <a:ext cx="445596" cy="2021179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E062CE-973C-447F-A723-B7440F561A6B}">
      <dsp:nvSpPr>
        <dsp:cNvPr id="0" name=""/>
        <dsp:cNvSpPr/>
      </dsp:nvSpPr>
      <dsp:spPr>
        <a:xfrm>
          <a:off x="2851815" y="761"/>
          <a:ext cx="6060108" cy="202117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"/>
                <a:satMod val="10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77000"/>
                <a:satMod val="100000"/>
              </a:schemeClr>
            </a:gs>
            <a:gs pos="81000">
              <a:schemeClr val="accent1">
                <a:hueOff val="0"/>
                <a:satOff val="0"/>
                <a:lumOff val="0"/>
                <a:alphaOff val="0"/>
                <a:tint val="79000"/>
                <a:satMod val="100000"/>
              </a:schemeClr>
            </a:gs>
            <a:gs pos="86000">
              <a:schemeClr val="accent1">
                <a:hueOff val="0"/>
                <a:satOff val="0"/>
                <a:lumOff val="0"/>
                <a:alphaOff val="0"/>
                <a:tint val="73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35000"/>
                <a:sat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Đất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cát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trị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số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thoáng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25% =&gt;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thoáng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rất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tốt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.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Đất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thịt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trị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số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thoáng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15-20% =&gt;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thoáng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tốt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.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Đất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sét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trị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số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thoáng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&lt; 10% =&gt;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thoáng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kém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2851815" y="761"/>
        <a:ext cx="6060108" cy="2021179"/>
      </dsp:txXfrm>
    </dsp:sp>
    <dsp:sp modelId="{393CC5CF-7AA9-48E5-83A4-D79878A9DC31}">
      <dsp:nvSpPr>
        <dsp:cNvPr id="0" name=""/>
        <dsp:cNvSpPr/>
      </dsp:nvSpPr>
      <dsp:spPr>
        <a:xfrm>
          <a:off x="0" y="2290372"/>
          <a:ext cx="2227981" cy="534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71120" rIns="199136" bIns="71120" numCol="1" spcCol="1270" anchor="ctr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1" u="sng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Kết</a:t>
          </a:r>
          <a:r>
            <a:rPr lang="en-US" sz="2800" b="1" i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2800" b="1" i="1" u="sng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cấu</a:t>
          </a:r>
          <a:r>
            <a:rPr lang="en-US" sz="2800" b="1" i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2800" b="1" i="1" u="sng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đất</a:t>
          </a:r>
          <a:r>
            <a:rPr lang="en-US" sz="2800" b="1" i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en-US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2290372"/>
        <a:ext cx="2227981" cy="534928"/>
      </dsp:txXfrm>
    </dsp:sp>
    <dsp:sp modelId="{610C62DE-623E-49A1-9439-933712532619}">
      <dsp:nvSpPr>
        <dsp:cNvPr id="0" name=""/>
        <dsp:cNvSpPr/>
      </dsp:nvSpPr>
      <dsp:spPr>
        <a:xfrm>
          <a:off x="2227980" y="2039624"/>
          <a:ext cx="445596" cy="1036424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B9A206-9761-4CB8-BF3A-D98D91CCCC00}">
      <dsp:nvSpPr>
        <dsp:cNvPr id="0" name=""/>
        <dsp:cNvSpPr/>
      </dsp:nvSpPr>
      <dsp:spPr>
        <a:xfrm>
          <a:off x="2842189" y="2040385"/>
          <a:ext cx="6060108" cy="10364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"/>
                <a:satMod val="10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77000"/>
                <a:satMod val="100000"/>
              </a:schemeClr>
            </a:gs>
            <a:gs pos="81000">
              <a:schemeClr val="accent1">
                <a:hueOff val="0"/>
                <a:satOff val="0"/>
                <a:lumOff val="0"/>
                <a:alphaOff val="0"/>
                <a:tint val="79000"/>
                <a:satMod val="100000"/>
              </a:schemeClr>
            </a:gs>
            <a:gs pos="86000">
              <a:schemeClr val="accent1">
                <a:hueOff val="0"/>
                <a:satOff val="0"/>
                <a:lumOff val="0"/>
                <a:alphaOff val="0"/>
                <a:tint val="73000"/>
                <a:sat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35000"/>
                <a:sat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Đất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kết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cấu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tốt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,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đặc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biệt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là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kết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cấu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viên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với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đường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kính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lớn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vừa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phải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=&gt;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thoát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nước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nhanh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,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thoáng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cao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/>
            <a:t>.</a:t>
          </a:r>
        </a:p>
      </dsp:txBody>
      <dsp:txXfrm>
        <a:off x="2842189" y="2040385"/>
        <a:ext cx="6060108" cy="10364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5736AA-0431-4AB0-B925-888FA67FD07F}">
      <dsp:nvSpPr>
        <dsp:cNvPr id="0" name=""/>
        <dsp:cNvSpPr/>
      </dsp:nvSpPr>
      <dsp:spPr>
        <a:xfrm>
          <a:off x="0" y="0"/>
          <a:ext cx="649287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5B0A2F-898F-4678-BAD1-50805B0ED5F8}">
      <dsp:nvSpPr>
        <dsp:cNvPr id="0" name=""/>
        <dsp:cNvSpPr/>
      </dsp:nvSpPr>
      <dsp:spPr>
        <a:xfrm>
          <a:off x="0" y="0"/>
          <a:ext cx="6492875" cy="6381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Tầm quan trọng của n</a:t>
          </a:r>
          <a:r>
            <a:rPr lang="vi-VN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ư</a:t>
          </a:r>
          <a:r>
            <a:rPr lang="en-US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ớc trong đất</a:t>
          </a:r>
        </a:p>
      </dsp:txBody>
      <dsp:txXfrm>
        <a:off x="0" y="0"/>
        <a:ext cx="6492875" cy="638175"/>
      </dsp:txXfrm>
    </dsp:sp>
    <dsp:sp modelId="{D703F241-314F-4F2D-8378-4C1987D7E0AA}">
      <dsp:nvSpPr>
        <dsp:cNvPr id="0" name=""/>
        <dsp:cNvSpPr/>
      </dsp:nvSpPr>
      <dsp:spPr>
        <a:xfrm>
          <a:off x="0" y="638175"/>
          <a:ext cx="6492875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B51201-C448-40F8-804C-C44981CC36CC}">
      <dsp:nvSpPr>
        <dsp:cNvPr id="0" name=""/>
        <dsp:cNvSpPr/>
      </dsp:nvSpPr>
      <dsp:spPr>
        <a:xfrm>
          <a:off x="0" y="638175"/>
          <a:ext cx="6492875" cy="6381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Tính chất của n</a:t>
          </a:r>
          <a:r>
            <a:rPr lang="vi-VN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ư</a:t>
          </a:r>
          <a:r>
            <a:rPr lang="en-US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ớc trong đất</a:t>
          </a:r>
        </a:p>
      </dsp:txBody>
      <dsp:txXfrm>
        <a:off x="0" y="638175"/>
        <a:ext cx="6492875" cy="638175"/>
      </dsp:txXfrm>
    </dsp:sp>
    <dsp:sp modelId="{FAE12CB8-10CE-4AD3-AEF9-2599195E9697}">
      <dsp:nvSpPr>
        <dsp:cNvPr id="0" name=""/>
        <dsp:cNvSpPr/>
      </dsp:nvSpPr>
      <dsp:spPr>
        <a:xfrm>
          <a:off x="0" y="1276350"/>
          <a:ext cx="6492875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871CA8-A01F-4705-8B46-AD1666835D40}">
      <dsp:nvSpPr>
        <dsp:cNvPr id="0" name=""/>
        <dsp:cNvSpPr/>
      </dsp:nvSpPr>
      <dsp:spPr>
        <a:xfrm>
          <a:off x="0" y="1276350"/>
          <a:ext cx="6492875" cy="6381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Phân loại n</a:t>
          </a:r>
          <a:r>
            <a:rPr lang="vi-VN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ư</a:t>
          </a:r>
          <a:r>
            <a:rPr lang="en-US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ớc trong đất</a:t>
          </a:r>
        </a:p>
      </dsp:txBody>
      <dsp:txXfrm>
        <a:off x="0" y="1276350"/>
        <a:ext cx="6492875" cy="638175"/>
      </dsp:txXfrm>
    </dsp:sp>
    <dsp:sp modelId="{48087263-FFF2-447E-B51D-ABF136949945}">
      <dsp:nvSpPr>
        <dsp:cNvPr id="0" name=""/>
        <dsp:cNvSpPr/>
      </dsp:nvSpPr>
      <dsp:spPr>
        <a:xfrm>
          <a:off x="0" y="1914524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78DE79-ACC4-47F6-B9C3-431B0FF4CED3}">
      <dsp:nvSpPr>
        <dsp:cNvPr id="0" name=""/>
        <dsp:cNvSpPr/>
      </dsp:nvSpPr>
      <dsp:spPr>
        <a:xfrm>
          <a:off x="0" y="1914525"/>
          <a:ext cx="6492875" cy="6381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Năng l</a:t>
          </a:r>
          <a:r>
            <a:rPr lang="vi-VN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ư</a:t>
          </a:r>
          <a:r>
            <a:rPr lang="en-US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ợng của n</a:t>
          </a:r>
          <a:r>
            <a:rPr lang="vi-VN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ư</a:t>
          </a:r>
          <a:r>
            <a:rPr lang="en-US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ớc trong đất</a:t>
          </a:r>
        </a:p>
      </dsp:txBody>
      <dsp:txXfrm>
        <a:off x="0" y="1914525"/>
        <a:ext cx="6492875" cy="638175"/>
      </dsp:txXfrm>
    </dsp:sp>
    <dsp:sp modelId="{3D7E12D3-7BC5-4D0D-8810-BD95FEFCD09C}">
      <dsp:nvSpPr>
        <dsp:cNvPr id="0" name=""/>
        <dsp:cNvSpPr/>
      </dsp:nvSpPr>
      <dsp:spPr>
        <a:xfrm>
          <a:off x="0" y="2552700"/>
          <a:ext cx="6492875" cy="0"/>
        </a:xfrm>
        <a:prstGeom prst="lin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F1C711-DB64-4B24-BC7E-636FDF2E28D5}">
      <dsp:nvSpPr>
        <dsp:cNvPr id="0" name=""/>
        <dsp:cNvSpPr/>
      </dsp:nvSpPr>
      <dsp:spPr>
        <a:xfrm>
          <a:off x="0" y="2552700"/>
          <a:ext cx="6492875" cy="6381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Sự</a:t>
          </a:r>
          <a:r>
            <a:rPr lang="en-US" sz="29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di </a:t>
          </a:r>
          <a:r>
            <a:rPr lang="en-US" sz="29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chuyển</a:t>
          </a:r>
          <a:r>
            <a:rPr lang="en-US" sz="29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9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của</a:t>
          </a:r>
          <a:r>
            <a:rPr lang="en-US" sz="29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n</a:t>
          </a:r>
          <a:r>
            <a:rPr lang="vi-VN" sz="29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ư</a:t>
          </a:r>
          <a:r>
            <a:rPr lang="en-US" sz="29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ớc</a:t>
          </a:r>
          <a:r>
            <a:rPr lang="en-US" sz="29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9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trong</a:t>
          </a:r>
          <a:r>
            <a:rPr lang="en-US" sz="29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9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đất</a:t>
          </a:r>
          <a:endParaRPr lang="en-US" sz="29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0" y="2552700"/>
        <a:ext cx="6492875" cy="638175"/>
      </dsp:txXfrm>
    </dsp:sp>
    <dsp:sp modelId="{B7DE8FC5-2393-4C61-B595-C7EB103BEE2B}">
      <dsp:nvSpPr>
        <dsp:cNvPr id="0" name=""/>
        <dsp:cNvSpPr/>
      </dsp:nvSpPr>
      <dsp:spPr>
        <a:xfrm>
          <a:off x="0" y="3190874"/>
          <a:ext cx="649287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19DA1F-0DB1-4219-B842-BD4CD6219FB0}">
      <dsp:nvSpPr>
        <dsp:cNvPr id="0" name=""/>
        <dsp:cNvSpPr/>
      </dsp:nvSpPr>
      <dsp:spPr>
        <a:xfrm>
          <a:off x="0" y="3190875"/>
          <a:ext cx="6492875" cy="6381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Sự bóc h</a:t>
          </a:r>
          <a:r>
            <a:rPr lang="vi-VN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ơ</a:t>
          </a:r>
          <a:r>
            <a:rPr lang="en-US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 của n</a:t>
          </a:r>
          <a:r>
            <a:rPr lang="vi-VN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ư</a:t>
          </a:r>
          <a:r>
            <a:rPr lang="en-US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ớc trong đất</a:t>
          </a:r>
        </a:p>
      </dsp:txBody>
      <dsp:txXfrm>
        <a:off x="0" y="3190875"/>
        <a:ext cx="6492875" cy="638175"/>
      </dsp:txXfrm>
    </dsp:sp>
    <dsp:sp modelId="{4A0CF03D-2AF9-494F-A7CF-D25E554A1056}">
      <dsp:nvSpPr>
        <dsp:cNvPr id="0" name=""/>
        <dsp:cNvSpPr/>
      </dsp:nvSpPr>
      <dsp:spPr>
        <a:xfrm>
          <a:off x="0" y="3829050"/>
          <a:ext cx="6492875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C8152E-BEFA-4770-8F3D-7E6346C57AF4}">
      <dsp:nvSpPr>
        <dsp:cNvPr id="0" name=""/>
        <dsp:cNvSpPr/>
      </dsp:nvSpPr>
      <dsp:spPr>
        <a:xfrm>
          <a:off x="0" y="3829050"/>
          <a:ext cx="6492875" cy="6381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Độ ẩm trong đất</a:t>
          </a:r>
        </a:p>
      </dsp:txBody>
      <dsp:txXfrm>
        <a:off x="0" y="3829050"/>
        <a:ext cx="6492875" cy="638175"/>
      </dsp:txXfrm>
    </dsp:sp>
    <dsp:sp modelId="{19FAA260-024B-4943-B54F-3B5D4ACEB17C}">
      <dsp:nvSpPr>
        <dsp:cNvPr id="0" name=""/>
        <dsp:cNvSpPr/>
      </dsp:nvSpPr>
      <dsp:spPr>
        <a:xfrm>
          <a:off x="0" y="4467225"/>
          <a:ext cx="6492875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DE58EF-3657-4FA3-97C4-26971CEC3E1F}">
      <dsp:nvSpPr>
        <dsp:cNvPr id="0" name=""/>
        <dsp:cNvSpPr/>
      </dsp:nvSpPr>
      <dsp:spPr>
        <a:xfrm>
          <a:off x="0" y="4467225"/>
          <a:ext cx="6492875" cy="6381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Biện pháp điều tiết n</a:t>
          </a:r>
          <a:r>
            <a:rPr lang="vi-VN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ư</a:t>
          </a:r>
          <a:r>
            <a:rPr lang="en-US" sz="2900" kern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ớc trong đất</a:t>
          </a:r>
        </a:p>
      </dsp:txBody>
      <dsp:txXfrm>
        <a:off x="0" y="4467225"/>
        <a:ext cx="6492875" cy="6381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E54568-13A3-44D9-981E-FA9F03901DC7}">
      <dsp:nvSpPr>
        <dsp:cNvPr id="0" name=""/>
        <dsp:cNvSpPr/>
      </dsp:nvSpPr>
      <dsp:spPr>
        <a:xfrm>
          <a:off x="19395" y="0"/>
          <a:ext cx="2346680" cy="1110046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cap="none" spc="0" dirty="0" err="1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Các</a:t>
          </a:r>
          <a:r>
            <a:rPr lang="en-US" sz="2400" b="0" kern="120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400" b="0" kern="1200" cap="none" spc="0" dirty="0" err="1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lực</a:t>
          </a:r>
          <a:r>
            <a:rPr lang="en-US" sz="2400" b="0" kern="120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400" b="0" kern="1200" cap="none" spc="0" dirty="0" err="1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tác</a:t>
          </a:r>
          <a:r>
            <a:rPr lang="en-US" sz="2400" b="0" kern="120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400" b="0" kern="1200" cap="none" spc="0" dirty="0" err="1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động</a:t>
          </a:r>
          <a:r>
            <a:rPr lang="en-US" sz="2400" b="0" kern="120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400" b="0" kern="1200" cap="none" spc="0" dirty="0" err="1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thế</a:t>
          </a:r>
          <a:r>
            <a:rPr lang="en-US" sz="2400" b="0" kern="120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400" b="0" kern="1200" cap="none" spc="0" dirty="0" err="1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năng</a:t>
          </a:r>
          <a:endParaRPr lang="en-US" sz="2400" b="0" kern="1200" cap="none" spc="0" dirty="0">
            <a:ln w="0"/>
            <a:solidFill>
              <a:schemeClr val="accent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9395" y="0"/>
        <a:ext cx="2346680" cy="1110046"/>
      </dsp:txXfrm>
    </dsp:sp>
    <dsp:sp modelId="{7BA6561A-C606-49B1-AA60-8CA14F192A69}">
      <dsp:nvSpPr>
        <dsp:cNvPr id="0" name=""/>
        <dsp:cNvSpPr/>
      </dsp:nvSpPr>
      <dsp:spPr>
        <a:xfrm>
          <a:off x="5405" y="1899231"/>
          <a:ext cx="2909639" cy="975231"/>
        </a:xfrm>
        <a:prstGeom prst="rect">
          <a:avLst/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Thứ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nhất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,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sự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xâm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nhập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hay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sự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lôi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kéo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nước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vào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thể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rắn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của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đất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(matrix) </a:t>
          </a:r>
        </a:p>
      </dsp:txBody>
      <dsp:txXfrm>
        <a:off x="5405" y="1899231"/>
        <a:ext cx="2909639" cy="975231"/>
      </dsp:txXfrm>
    </dsp:sp>
    <dsp:sp modelId="{5A49B630-F64D-4A69-BFC4-8B3E382ED81D}">
      <dsp:nvSpPr>
        <dsp:cNvPr id="0" name=""/>
        <dsp:cNvSpPr/>
      </dsp:nvSpPr>
      <dsp:spPr>
        <a:xfrm>
          <a:off x="4431716" y="1874316"/>
          <a:ext cx="3059944" cy="961198"/>
        </a:xfrm>
        <a:prstGeom prst="rect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Thứ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2,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sự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lôi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kéo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nước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đối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với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các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ion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và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các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chất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tan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khác</a:t>
          </a:r>
          <a:endParaRPr lang="en-US" sz="20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431716" y="1874316"/>
        <a:ext cx="3059944" cy="961198"/>
      </dsp:txXfrm>
    </dsp:sp>
    <dsp:sp modelId="{348F0E45-1CAF-4BA7-918A-A8957BA1A5EF}">
      <dsp:nvSpPr>
        <dsp:cNvPr id="0" name=""/>
        <dsp:cNvSpPr/>
      </dsp:nvSpPr>
      <dsp:spPr>
        <a:xfrm>
          <a:off x="8523826" y="1797834"/>
          <a:ext cx="3164999" cy="1111550"/>
        </a:xfrm>
        <a:prstGeom prst="rect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Thứ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3,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chủ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yếu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là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trọng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lực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tác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động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lên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nước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,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luôn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luôn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kéo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nước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đi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thẳng</a:t>
          </a:r>
          <a:r>
            <a:rPr lang="en-US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xuống</a:t>
          </a:r>
          <a:endParaRPr lang="en-US" sz="20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8523826" y="1797834"/>
        <a:ext cx="3164999" cy="11115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AC2E57-C941-4600-A234-C1AB4A9DE736}">
      <dsp:nvSpPr>
        <dsp:cNvPr id="0" name=""/>
        <dsp:cNvSpPr/>
      </dsp:nvSpPr>
      <dsp:spPr>
        <a:xfrm>
          <a:off x="4416460" y="2001347"/>
          <a:ext cx="2543066" cy="2199855"/>
        </a:xfrm>
        <a:prstGeom prst="hexagon">
          <a:avLst>
            <a:gd name="adj" fmla="val 28570"/>
            <a:gd name="vf" fmla="val 115470"/>
          </a:avLst>
        </a:prstGeom>
        <a:solidFill>
          <a:schemeClr val="lt1"/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e-ZA" sz="24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Yếu tố ảnh  hưởng đến sự bốc hơi</a:t>
          </a:r>
        </a:p>
      </dsp:txBody>
      <dsp:txXfrm>
        <a:off x="4837882" y="2365894"/>
        <a:ext cx="1700222" cy="1470761"/>
      </dsp:txXfrm>
    </dsp:sp>
    <dsp:sp modelId="{BB14FC77-CCB4-4E5B-9F5B-CA1B48B46D40}">
      <dsp:nvSpPr>
        <dsp:cNvPr id="0" name=""/>
        <dsp:cNvSpPr/>
      </dsp:nvSpPr>
      <dsp:spPr>
        <a:xfrm>
          <a:off x="6008909" y="948865"/>
          <a:ext cx="959491" cy="826728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721A9C-9331-4463-9483-7E1BAA418DE2}">
      <dsp:nvSpPr>
        <dsp:cNvPr id="0" name=""/>
        <dsp:cNvSpPr/>
      </dsp:nvSpPr>
      <dsp:spPr>
        <a:xfrm>
          <a:off x="4650713" y="576"/>
          <a:ext cx="2084024" cy="1802926"/>
        </a:xfrm>
        <a:prstGeom prst="hexagon">
          <a:avLst>
            <a:gd name="adj" fmla="val 28570"/>
            <a:gd name="vf" fmla="val 115470"/>
          </a:avLst>
        </a:prstGeom>
        <a:gradFill rotWithShape="1">
          <a:gsLst>
            <a:gs pos="0">
              <a:schemeClr val="dk1">
                <a:lumMod val="110000"/>
                <a:satMod val="105000"/>
                <a:tint val="67000"/>
              </a:schemeClr>
            </a:gs>
            <a:gs pos="50000">
              <a:schemeClr val="dk1">
                <a:lumMod val="105000"/>
                <a:satMod val="103000"/>
                <a:tint val="73000"/>
              </a:schemeClr>
            </a:gs>
            <a:gs pos="100000">
              <a:schemeClr val="dk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e-ZA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Nhiệt độ đất</a:t>
          </a:r>
        </a:p>
      </dsp:txBody>
      <dsp:txXfrm>
        <a:off x="4996080" y="299359"/>
        <a:ext cx="1393290" cy="1205360"/>
      </dsp:txXfrm>
    </dsp:sp>
    <dsp:sp modelId="{3551EEE4-6340-4E09-9201-B83698E351C8}">
      <dsp:nvSpPr>
        <dsp:cNvPr id="0" name=""/>
        <dsp:cNvSpPr/>
      </dsp:nvSpPr>
      <dsp:spPr>
        <a:xfrm>
          <a:off x="7128710" y="2494407"/>
          <a:ext cx="959491" cy="826728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670E4D-AD6F-491A-8E7F-74B6B527BABA}">
      <dsp:nvSpPr>
        <dsp:cNvPr id="0" name=""/>
        <dsp:cNvSpPr/>
      </dsp:nvSpPr>
      <dsp:spPr>
        <a:xfrm>
          <a:off x="6534018" y="1140471"/>
          <a:ext cx="2140001" cy="1740977"/>
        </a:xfrm>
        <a:prstGeom prst="hexagon">
          <a:avLst>
            <a:gd name="adj" fmla="val 28570"/>
            <a:gd name="vf" fmla="val 115470"/>
          </a:avLst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e-ZA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Độ ẩm đất</a:t>
          </a:r>
        </a:p>
      </dsp:txBody>
      <dsp:txXfrm>
        <a:off x="6878150" y="1420437"/>
        <a:ext cx="1451737" cy="1181045"/>
      </dsp:txXfrm>
    </dsp:sp>
    <dsp:sp modelId="{75164746-1AEA-46D0-B8A1-4A8DAFB332AA}">
      <dsp:nvSpPr>
        <dsp:cNvPr id="0" name=""/>
        <dsp:cNvSpPr/>
      </dsp:nvSpPr>
      <dsp:spPr>
        <a:xfrm>
          <a:off x="6350823" y="4239035"/>
          <a:ext cx="959491" cy="826728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67DDE9-A9D6-41D9-A7D3-63F2FC5C7A5F}">
      <dsp:nvSpPr>
        <dsp:cNvPr id="0" name=""/>
        <dsp:cNvSpPr/>
      </dsp:nvSpPr>
      <dsp:spPr>
        <a:xfrm>
          <a:off x="6562006" y="3289506"/>
          <a:ext cx="2084024" cy="1802926"/>
        </a:xfrm>
        <a:prstGeom prst="hexagon">
          <a:avLst>
            <a:gd name="adj" fmla="val 28570"/>
            <a:gd name="vf" fmla="val 115470"/>
          </a:avLst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e-ZA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Thành phần và số lượng keo đất</a:t>
          </a:r>
        </a:p>
      </dsp:txBody>
      <dsp:txXfrm>
        <a:off x="6907373" y="3588289"/>
        <a:ext cx="1393290" cy="1205360"/>
      </dsp:txXfrm>
    </dsp:sp>
    <dsp:sp modelId="{DD9477B1-9975-46BF-BCDF-A0FA511A0CC6}">
      <dsp:nvSpPr>
        <dsp:cNvPr id="0" name=""/>
        <dsp:cNvSpPr/>
      </dsp:nvSpPr>
      <dsp:spPr>
        <a:xfrm>
          <a:off x="4421193" y="4420134"/>
          <a:ext cx="959491" cy="826728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E171AD-932E-40D8-9F2A-7D4F7AE9F110}">
      <dsp:nvSpPr>
        <dsp:cNvPr id="0" name=""/>
        <dsp:cNvSpPr/>
      </dsp:nvSpPr>
      <dsp:spPr>
        <a:xfrm>
          <a:off x="4635927" y="4400821"/>
          <a:ext cx="2113597" cy="1800618"/>
        </a:xfrm>
        <a:prstGeom prst="hexagon">
          <a:avLst>
            <a:gd name="adj" fmla="val 28570"/>
            <a:gd name="vf" fmla="val 115470"/>
          </a:avLst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e-ZA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Trạng thái vật lý mặt đất</a:t>
          </a:r>
        </a:p>
      </dsp:txBody>
      <dsp:txXfrm>
        <a:off x="4983539" y="4696959"/>
        <a:ext cx="1418373" cy="1208342"/>
      </dsp:txXfrm>
    </dsp:sp>
    <dsp:sp modelId="{FAA3800D-01AF-49B7-8836-34439B620A0B}">
      <dsp:nvSpPr>
        <dsp:cNvPr id="0" name=""/>
        <dsp:cNvSpPr/>
      </dsp:nvSpPr>
      <dsp:spPr>
        <a:xfrm>
          <a:off x="3283054" y="2875211"/>
          <a:ext cx="959491" cy="826728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21C443-24F7-4B06-99C1-203B59FBB47A}">
      <dsp:nvSpPr>
        <dsp:cNvPr id="0" name=""/>
        <dsp:cNvSpPr/>
      </dsp:nvSpPr>
      <dsp:spPr>
        <a:xfrm>
          <a:off x="2736101" y="3223578"/>
          <a:ext cx="2072917" cy="1937262"/>
        </a:xfrm>
        <a:prstGeom prst="hexagon">
          <a:avLst>
            <a:gd name="adj" fmla="val 28570"/>
            <a:gd name="vf" fmla="val 115470"/>
          </a:avLst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e-ZA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Cấu tạo của đất</a:t>
          </a:r>
        </a:p>
      </dsp:txBody>
      <dsp:txXfrm>
        <a:off x="3099210" y="3562925"/>
        <a:ext cx="1346699" cy="1258568"/>
      </dsp:txXfrm>
    </dsp:sp>
    <dsp:sp modelId="{1DB74587-13B7-4C91-AC1E-E29E3388B88B}">
      <dsp:nvSpPr>
        <dsp:cNvPr id="0" name=""/>
        <dsp:cNvSpPr/>
      </dsp:nvSpPr>
      <dsp:spPr>
        <a:xfrm>
          <a:off x="2736101" y="1078611"/>
          <a:ext cx="2072917" cy="1859736"/>
        </a:xfrm>
        <a:prstGeom prst="hexagon">
          <a:avLst>
            <a:gd name="adj" fmla="val 28570"/>
            <a:gd name="vf" fmla="val 115470"/>
          </a:avLst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e-ZA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Nhiệt độ đất không khí trong khí quyển</a:t>
          </a:r>
        </a:p>
      </dsp:txBody>
      <dsp:txXfrm>
        <a:off x="3088136" y="1394442"/>
        <a:ext cx="1368847" cy="122807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793BD1-61E1-4C90-ACD7-DDBBC030CE44}">
      <dsp:nvSpPr>
        <dsp:cNvPr id="0" name=""/>
        <dsp:cNvSpPr/>
      </dsp:nvSpPr>
      <dsp:spPr>
        <a:xfrm>
          <a:off x="3238960" y="0"/>
          <a:ext cx="8631013" cy="159854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ve-ZA" sz="24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Lấy mẫu đất, sấy, đem cân mẫu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ve-ZA" sz="24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Tốn nhiều thời gian, nhưng chính xác</a:t>
          </a:r>
        </a:p>
      </dsp:txBody>
      <dsp:txXfrm>
        <a:off x="3238960" y="199818"/>
        <a:ext cx="8031559" cy="1198907"/>
      </dsp:txXfrm>
    </dsp:sp>
    <dsp:sp modelId="{D47DB2F7-ECB9-433F-92FA-108CF488AC48}">
      <dsp:nvSpPr>
        <dsp:cNvPr id="0" name=""/>
        <dsp:cNvSpPr/>
      </dsp:nvSpPr>
      <dsp:spPr>
        <a:xfrm>
          <a:off x="3972" y="0"/>
          <a:ext cx="3234988" cy="1598543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e-ZA" sz="35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Phương pháp trọng lượng</a:t>
          </a:r>
        </a:p>
      </dsp:txBody>
      <dsp:txXfrm>
        <a:off x="82006" y="78034"/>
        <a:ext cx="3078920" cy="1442475"/>
      </dsp:txXfrm>
    </dsp:sp>
    <dsp:sp modelId="{52A199A0-2553-4255-AB36-083B3AAC2854}">
      <dsp:nvSpPr>
        <dsp:cNvPr id="0" name=""/>
        <dsp:cNvSpPr/>
      </dsp:nvSpPr>
      <dsp:spPr>
        <a:xfrm>
          <a:off x="3046813" y="1758397"/>
          <a:ext cx="8822558" cy="159854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ve-ZA" sz="23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Sử dụng một điện cực gắn với một gói đụng thạch cao, nylong, bông cắm vào điện trở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ve-ZA" sz="23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Gián tiếp, thích hợp cho đất không mặn</a:t>
          </a:r>
        </a:p>
      </dsp:txBody>
      <dsp:txXfrm>
        <a:off x="3046813" y="1958215"/>
        <a:ext cx="8223104" cy="1198907"/>
      </dsp:txXfrm>
    </dsp:sp>
    <dsp:sp modelId="{8E525B36-305B-4977-A773-9C048814BEB3}">
      <dsp:nvSpPr>
        <dsp:cNvPr id="0" name=""/>
        <dsp:cNvSpPr/>
      </dsp:nvSpPr>
      <dsp:spPr>
        <a:xfrm>
          <a:off x="4574" y="1758397"/>
          <a:ext cx="3042238" cy="1598543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e-ZA" sz="35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Phương pháp điện trở</a:t>
          </a:r>
        </a:p>
      </dsp:txBody>
      <dsp:txXfrm>
        <a:off x="82608" y="1836431"/>
        <a:ext cx="2886170" cy="1442475"/>
      </dsp:txXfrm>
    </dsp:sp>
    <dsp:sp modelId="{812576F8-3B71-4E03-8963-CD1D63E4D0DF}">
      <dsp:nvSpPr>
        <dsp:cNvPr id="0" name=""/>
        <dsp:cNvSpPr/>
      </dsp:nvSpPr>
      <dsp:spPr>
        <a:xfrm>
          <a:off x="3098725" y="3528257"/>
          <a:ext cx="8774861" cy="1575620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ve-ZA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Đặt máy đếm vào nguồn neutron, đặt vào ống bằng nhôm rồi cắm vào đất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ve-ZA" sz="2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Chính xác và nhanh, nhưng không thực hiện trong lớp đất quá dày hay quá mỏng</a:t>
          </a:r>
        </a:p>
      </dsp:txBody>
      <dsp:txXfrm>
        <a:off x="3098725" y="3725210"/>
        <a:ext cx="8184004" cy="1181715"/>
      </dsp:txXfrm>
    </dsp:sp>
    <dsp:sp modelId="{16EC5E0D-FEDC-4418-A44D-B5F2B3B3BD9E}">
      <dsp:nvSpPr>
        <dsp:cNvPr id="0" name=""/>
        <dsp:cNvSpPr/>
      </dsp:nvSpPr>
      <dsp:spPr>
        <a:xfrm>
          <a:off x="358" y="3516795"/>
          <a:ext cx="3098366" cy="1598543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e-ZA" sz="35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Phương pháp phóng xạ</a:t>
          </a:r>
        </a:p>
      </dsp:txBody>
      <dsp:txXfrm>
        <a:off x="78392" y="3594829"/>
        <a:ext cx="2942298" cy="144247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D65302-C030-4269-AEF2-130908A17C7A}">
      <dsp:nvSpPr>
        <dsp:cNvPr id="0" name=""/>
        <dsp:cNvSpPr/>
      </dsp:nvSpPr>
      <dsp:spPr>
        <a:xfrm>
          <a:off x="0" y="2804611"/>
          <a:ext cx="7755288" cy="0"/>
        </a:xfrm>
        <a:prstGeom prst="line">
          <a:avLst/>
        </a:pr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4C0D68-54A3-452E-B7DD-B7BC21803CC8}">
      <dsp:nvSpPr>
        <dsp:cNvPr id="0" name=""/>
        <dsp:cNvSpPr/>
      </dsp:nvSpPr>
      <dsp:spPr>
        <a:xfrm>
          <a:off x="0" y="1638406"/>
          <a:ext cx="7755288" cy="0"/>
        </a:xfrm>
        <a:prstGeom prst="line">
          <a:avLst/>
        </a:pr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0FE882-DD9F-42B8-BD2E-DAE9EF51E0E2}">
      <dsp:nvSpPr>
        <dsp:cNvPr id="0" name=""/>
        <dsp:cNvSpPr/>
      </dsp:nvSpPr>
      <dsp:spPr>
        <a:xfrm>
          <a:off x="2016374" y="527735"/>
          <a:ext cx="5738913" cy="1110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en-US" sz="3200" b="0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Sự</a:t>
          </a:r>
          <a:r>
            <a:rPr kumimoji="0" lang="en-US" sz="3200" b="0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tập</a:t>
          </a:r>
          <a:r>
            <a:rPr kumimoji="0" lang="en-US" sz="3200" b="0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trung</a:t>
          </a:r>
          <a:r>
            <a:rPr kumimoji="0" lang="en-US" sz="3200" b="0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khí</a:t>
          </a:r>
          <a:r>
            <a:rPr kumimoji="0" lang="en-US" sz="3200" b="0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trên</a:t>
          </a:r>
          <a:r>
            <a:rPr kumimoji="0" lang="en-US" sz="3200" b="0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bề</a:t>
          </a:r>
          <a:r>
            <a:rPr kumimoji="0" lang="en-US" sz="3200" b="0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mặt</a:t>
          </a:r>
          <a:r>
            <a:rPr kumimoji="0" lang="en-US" sz="3200" b="0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những</a:t>
          </a:r>
          <a:r>
            <a:rPr kumimoji="0" lang="en-US" sz="3200" b="0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hạt</a:t>
          </a:r>
          <a:r>
            <a:rPr kumimoji="0" lang="en-US" sz="3200" b="0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đất</a:t>
          </a:r>
          <a:endParaRPr lang="en-US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16374" y="527735"/>
        <a:ext cx="5738913" cy="1110671"/>
      </dsp:txXfrm>
    </dsp:sp>
    <dsp:sp modelId="{6A4E1E8A-1C2B-4745-984D-69A2188EC96C}">
      <dsp:nvSpPr>
        <dsp:cNvPr id="0" name=""/>
        <dsp:cNvSpPr/>
      </dsp:nvSpPr>
      <dsp:spPr>
        <a:xfrm>
          <a:off x="24438" y="551348"/>
          <a:ext cx="2016374" cy="1110671"/>
        </a:xfrm>
        <a:prstGeom prst="round2SameRect">
          <a:avLst>
            <a:gd name="adj1" fmla="val 1667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US" sz="3200" b="1" i="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Hấp</a:t>
          </a:r>
          <a:r>
            <a:rPr lang="en-US" sz="3200" b="1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b="1" i="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phụ</a:t>
          </a:r>
          <a:r>
            <a:rPr lang="en-US" sz="3200" b="1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b="1" i="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lý</a:t>
          </a:r>
          <a:r>
            <a:rPr lang="en-US" sz="3200" b="1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b="1" i="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3200" b="1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78666" y="605576"/>
        <a:ext cx="1907918" cy="1056443"/>
      </dsp:txXfrm>
    </dsp:sp>
    <dsp:sp modelId="{A3B37543-CFE9-46F6-971C-3083D3063818}">
      <dsp:nvSpPr>
        <dsp:cNvPr id="0" name=""/>
        <dsp:cNvSpPr/>
      </dsp:nvSpPr>
      <dsp:spPr>
        <a:xfrm>
          <a:off x="2016374" y="1693940"/>
          <a:ext cx="5738913" cy="1110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en-US" sz="3200" b="0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Do </a:t>
          </a:r>
          <a:r>
            <a:rPr kumimoji="0" lang="en-US" sz="3200" b="0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tác</a:t>
          </a:r>
          <a:r>
            <a:rPr kumimoji="0" lang="en-US" sz="3200" b="0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động</a:t>
          </a:r>
          <a:r>
            <a:rPr kumimoji="0" lang="en-US" sz="3200" b="0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hoá</a:t>
          </a:r>
          <a:r>
            <a:rPr kumimoji="0" lang="en-US" sz="3200" b="0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học</a:t>
          </a:r>
          <a:r>
            <a:rPr kumimoji="0" lang="en-US" sz="3200" b="0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tương</a:t>
          </a:r>
          <a:r>
            <a:rPr kumimoji="0" lang="en-US" sz="3200" b="0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hỗ</a:t>
          </a:r>
          <a:r>
            <a:rPr kumimoji="0" lang="en-US" sz="3200" b="0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giữa</a:t>
          </a:r>
          <a:r>
            <a:rPr kumimoji="0" lang="en-US" sz="3200" b="0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đất</a:t>
          </a:r>
          <a:r>
            <a:rPr kumimoji="0" lang="en-US" sz="3200" b="0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và</a:t>
          </a:r>
          <a:r>
            <a:rPr kumimoji="0" lang="en-US" sz="3200" b="0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200" b="0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khí</a:t>
          </a:r>
          <a:r>
            <a:rPr kumimoji="0" lang="en-US" sz="3200" b="0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endParaRPr lang="en-US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16374" y="1693940"/>
        <a:ext cx="5738913" cy="1110671"/>
      </dsp:txXfrm>
    </dsp:sp>
    <dsp:sp modelId="{7645B59B-7031-4E37-A54F-5431A4C1A6A7}">
      <dsp:nvSpPr>
        <dsp:cNvPr id="0" name=""/>
        <dsp:cNvSpPr/>
      </dsp:nvSpPr>
      <dsp:spPr>
        <a:xfrm>
          <a:off x="9618" y="1685377"/>
          <a:ext cx="2016374" cy="1110671"/>
        </a:xfrm>
        <a:prstGeom prst="round2SameRect">
          <a:avLst>
            <a:gd name="adj1" fmla="val 1667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en-US" sz="3500" b="1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Hấp</a:t>
          </a:r>
          <a:r>
            <a:rPr kumimoji="0" lang="en-US" sz="3500" b="1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500" b="1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phụ</a:t>
          </a:r>
          <a:r>
            <a:rPr kumimoji="0" lang="en-US" sz="3500" b="1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500" b="1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hóa</a:t>
          </a:r>
          <a:r>
            <a:rPr kumimoji="0" lang="en-US" sz="3500" b="1" i="0" u="none" strike="noStrike" kern="1200" cap="none" spc="0" normalizeH="0" baseline="0" noProof="0" dirty="0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kumimoji="0" lang="en-US" sz="3500" b="1" i="0" u="none" strike="noStrike" kern="1200" cap="none" spc="0" normalizeH="0" baseline="0" noProof="0" dirty="0" err="1">
              <a:ln/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học</a:t>
          </a:r>
          <a:endParaRPr lang="en-US" sz="3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3846" y="1739605"/>
        <a:ext cx="1907918" cy="105644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06300F-EE51-4696-97FB-EBD594A602BD}">
      <dsp:nvSpPr>
        <dsp:cNvPr id="0" name=""/>
        <dsp:cNvSpPr/>
      </dsp:nvSpPr>
      <dsp:spPr>
        <a:xfrm rot="16200000">
          <a:off x="725080" y="-725080"/>
          <a:ext cx="2465181" cy="3915343"/>
        </a:xfrm>
        <a:prstGeom prst="round1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 err="1">
              <a:solidFill>
                <a:schemeClr val="tx1"/>
              </a:solidFill>
            </a:rPr>
            <a:t>Tích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tụ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làm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giảm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chất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lượng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đất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và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ảnh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hưởng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đến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sinh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lý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bộ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rễ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của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cây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trồng</a:t>
          </a:r>
          <a:r>
            <a:rPr lang="en-US" sz="2600" kern="1200" dirty="0">
              <a:solidFill>
                <a:schemeClr val="tx1"/>
              </a:solidFill>
            </a:rPr>
            <a:t> .</a:t>
          </a:r>
        </a:p>
      </dsp:txBody>
      <dsp:txXfrm rot="5400000">
        <a:off x="0" y="0"/>
        <a:ext cx="3915343" cy="1848886"/>
      </dsp:txXfrm>
    </dsp:sp>
    <dsp:sp modelId="{6BA206A0-7039-4C59-8FAF-119C6B484EAE}">
      <dsp:nvSpPr>
        <dsp:cNvPr id="0" name=""/>
        <dsp:cNvSpPr/>
      </dsp:nvSpPr>
      <dsp:spPr>
        <a:xfrm>
          <a:off x="3915343" y="0"/>
          <a:ext cx="3915343" cy="2465181"/>
        </a:xfrm>
        <a:prstGeom prst="round1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 err="1">
              <a:solidFill>
                <a:schemeClr val="tx1"/>
              </a:solidFill>
            </a:rPr>
            <a:t>Giảm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trữ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lượng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chất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dinh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dưỡng</a:t>
          </a:r>
          <a:r>
            <a:rPr lang="en-US" sz="2600" kern="1200" dirty="0">
              <a:solidFill>
                <a:schemeClr val="tx1"/>
              </a:solidFill>
            </a:rPr>
            <a:t>, </a:t>
          </a:r>
          <a:r>
            <a:rPr lang="en-US" sz="2600" kern="1200" dirty="0" err="1">
              <a:solidFill>
                <a:schemeClr val="tx1"/>
              </a:solidFill>
            </a:rPr>
            <a:t>ảnh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hưởng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xấu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tới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cây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trồng</a:t>
          </a:r>
          <a:endParaRPr lang="en-US" sz="2600" kern="1200" dirty="0">
            <a:solidFill>
              <a:schemeClr val="tx1"/>
            </a:solidFill>
          </a:endParaRPr>
        </a:p>
      </dsp:txBody>
      <dsp:txXfrm>
        <a:off x="3915343" y="0"/>
        <a:ext cx="3915343" cy="1848886"/>
      </dsp:txXfrm>
    </dsp:sp>
    <dsp:sp modelId="{3B67EAF8-3C1D-48B7-93A5-0955C0C3526E}">
      <dsp:nvSpPr>
        <dsp:cNvPr id="0" name=""/>
        <dsp:cNvSpPr/>
      </dsp:nvSpPr>
      <dsp:spPr>
        <a:xfrm rot="10800000">
          <a:off x="0" y="2465181"/>
          <a:ext cx="3915343" cy="2465181"/>
        </a:xfrm>
        <a:prstGeom prst="round1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 err="1">
              <a:solidFill>
                <a:schemeClr val="tx1"/>
              </a:solidFill>
            </a:rPr>
            <a:t>Kìm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hãm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sự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hoạt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động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của</a:t>
          </a:r>
          <a:r>
            <a:rPr lang="en-US" sz="2600" kern="1200" dirty="0">
              <a:solidFill>
                <a:schemeClr val="tx1"/>
              </a:solidFill>
            </a:rPr>
            <a:t> 1 </a:t>
          </a:r>
          <a:r>
            <a:rPr lang="en-US" sz="2600" kern="1200" dirty="0" err="1">
              <a:solidFill>
                <a:schemeClr val="tx1"/>
              </a:solidFill>
            </a:rPr>
            <a:t>số</a:t>
          </a:r>
          <a:r>
            <a:rPr lang="en-US" sz="2600" kern="1200" dirty="0">
              <a:solidFill>
                <a:schemeClr val="tx1"/>
              </a:solidFill>
            </a:rPr>
            <a:t> vi </a:t>
          </a:r>
          <a:r>
            <a:rPr lang="en-US" sz="2600" kern="1200" dirty="0" err="1">
              <a:solidFill>
                <a:schemeClr val="tx1"/>
              </a:solidFill>
            </a:rPr>
            <a:t>sinh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vật</a:t>
          </a:r>
          <a:endParaRPr lang="en-US" sz="2600" kern="1200" dirty="0">
            <a:solidFill>
              <a:schemeClr val="tx1"/>
            </a:solidFill>
          </a:endParaRPr>
        </a:p>
      </dsp:txBody>
      <dsp:txXfrm rot="10800000">
        <a:off x="0" y="3081476"/>
        <a:ext cx="3915343" cy="1848886"/>
      </dsp:txXfrm>
    </dsp:sp>
    <dsp:sp modelId="{4E2C8824-2970-4238-8D21-352E25F1E1A8}">
      <dsp:nvSpPr>
        <dsp:cNvPr id="0" name=""/>
        <dsp:cNvSpPr/>
      </dsp:nvSpPr>
      <dsp:spPr>
        <a:xfrm rot="5400000">
          <a:off x="4640423" y="1740100"/>
          <a:ext cx="2465181" cy="3915343"/>
        </a:xfrm>
        <a:prstGeom prst="round1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 err="1">
              <a:solidFill>
                <a:schemeClr val="tx1"/>
              </a:solidFill>
            </a:rPr>
            <a:t>Quá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trình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khoáng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hóa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các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chất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hữu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cơ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bị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kìm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 err="1">
              <a:solidFill>
                <a:schemeClr val="tx1"/>
              </a:solidFill>
            </a:rPr>
            <a:t>hãm</a:t>
          </a:r>
          <a:r>
            <a:rPr lang="en-US" sz="2600" kern="1200" dirty="0">
              <a:solidFill>
                <a:schemeClr val="tx1"/>
              </a:solidFill>
            </a:rPr>
            <a:t> </a:t>
          </a:r>
          <a:r>
            <a:rPr lang="en-US" sz="2600" kern="1200" dirty="0"/>
            <a:t>.</a:t>
          </a:r>
        </a:p>
      </dsp:txBody>
      <dsp:txXfrm rot="-5400000">
        <a:off x="3915343" y="3081476"/>
        <a:ext cx="3915343" cy="1848886"/>
      </dsp:txXfrm>
    </dsp:sp>
    <dsp:sp modelId="{0170CDB3-94F4-4229-A0E7-9E5FFD3329A2}">
      <dsp:nvSpPr>
        <dsp:cNvPr id="0" name=""/>
        <dsp:cNvSpPr/>
      </dsp:nvSpPr>
      <dsp:spPr>
        <a:xfrm>
          <a:off x="2961389" y="1434994"/>
          <a:ext cx="2273678" cy="2113449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Thiếu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ôxy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quá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khử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xảy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ra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mạnh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,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quá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phân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giải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chất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hữu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cơ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yếm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tạo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ra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CH</a:t>
          </a:r>
          <a:r>
            <a:rPr lang="en-US" sz="1800" kern="1200" baseline="-25000" dirty="0">
              <a:latin typeface="Times New Roman" panose="02020603050405020304" pitchFamily="18" charset="0"/>
              <a:cs typeface="Times New Roman" panose="02020603050405020304" pitchFamily="18" charset="0"/>
            </a:rPr>
            <a:t>4, </a:t>
          </a:r>
          <a:r>
            <a:rPr lang="en-US" sz="180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NH</a:t>
          </a:r>
          <a:r>
            <a:rPr lang="en-US" sz="1800" kern="1200" baseline="-25000" dirty="0">
              <a:latin typeface="Times New Roman" panose="02020603050405020304" pitchFamily="18" charset="0"/>
              <a:cs typeface="Times New Roman" panose="02020603050405020304" pitchFamily="18" charset="0"/>
            </a:rPr>
            <a:t>3,….</a:t>
          </a:r>
          <a:r>
            <a:rPr lang="en-US" sz="180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độc</a:t>
          </a:r>
          <a:r>
            <a:rPr lang="en-US" sz="180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hại</a:t>
          </a:r>
          <a:r>
            <a:rPr lang="en-US" sz="180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64559" y="1538164"/>
        <a:ext cx="2067338" cy="190710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64CC13-91B2-42D0-88B2-D6C2C1AA25BF}">
      <dsp:nvSpPr>
        <dsp:cNvPr id="0" name=""/>
        <dsp:cNvSpPr/>
      </dsp:nvSpPr>
      <dsp:spPr>
        <a:xfrm>
          <a:off x="1986226" y="0"/>
          <a:ext cx="2979340" cy="1597978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ED9A32-CF71-4908-9EE6-302F4319707A}">
      <dsp:nvSpPr>
        <dsp:cNvPr id="0" name=""/>
        <dsp:cNvSpPr/>
      </dsp:nvSpPr>
      <dsp:spPr>
        <a:xfrm>
          <a:off x="0" y="409"/>
          <a:ext cx="1986226" cy="159797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chất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trong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quyển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8007" y="78416"/>
        <a:ext cx="1830212" cy="1441964"/>
      </dsp:txXfrm>
    </dsp:sp>
    <dsp:sp modelId="{F54EB6EE-0F89-48DD-B04A-5642E12E8C66}">
      <dsp:nvSpPr>
        <dsp:cNvPr id="0" name=""/>
        <dsp:cNvSpPr/>
      </dsp:nvSpPr>
      <dsp:spPr>
        <a:xfrm>
          <a:off x="1986226" y="1758186"/>
          <a:ext cx="2979340" cy="1597978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7823856"/>
            <a:satOff val="-11910"/>
            <a:lumOff val="-1011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7823856"/>
              <a:satOff val="-11910"/>
              <a:lumOff val="-101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67184C-5AB6-48DD-A8EC-537C860A9EFE}">
      <dsp:nvSpPr>
        <dsp:cNvPr id="0" name=""/>
        <dsp:cNvSpPr/>
      </dsp:nvSpPr>
      <dsp:spPr>
        <a:xfrm>
          <a:off x="0" y="1758186"/>
          <a:ext cx="1986226" cy="1597978"/>
        </a:xfrm>
        <a:prstGeom prst="roundRect">
          <a:avLst/>
        </a:prstGeom>
        <a:solidFill>
          <a:schemeClr val="accent4">
            <a:hueOff val="7671208"/>
            <a:satOff val="-17848"/>
            <a:lumOff val="-29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chất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sinh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ra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qua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sinh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hay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hóa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xảy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ra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trong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đất</a:t>
          </a:r>
          <a:endParaRPr lang="en-US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8007" y="1836193"/>
        <a:ext cx="1830212" cy="144196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CC32F8-3426-4C53-B714-5AB35FFAB43D}">
      <dsp:nvSpPr>
        <dsp:cNvPr id="0" name=""/>
        <dsp:cNvSpPr/>
      </dsp:nvSpPr>
      <dsp:spPr>
        <a:xfrm>
          <a:off x="2952810" y="1748061"/>
          <a:ext cx="2221862" cy="1922001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Yếu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tố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ảnh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hưởng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đến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sự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biến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hàm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lượng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chất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endParaRPr lang="en-US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21004" y="2066564"/>
        <a:ext cx="1485474" cy="1284995"/>
      </dsp:txXfrm>
    </dsp:sp>
    <dsp:sp modelId="{C2AC11E0-126F-46AC-9FD2-F684CFDB02AD}">
      <dsp:nvSpPr>
        <dsp:cNvPr id="0" name=""/>
        <dsp:cNvSpPr/>
      </dsp:nvSpPr>
      <dsp:spPr>
        <a:xfrm>
          <a:off x="4344123" y="828514"/>
          <a:ext cx="838302" cy="722308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82E384-29E7-4A47-AE78-C4E4CB7834D9}">
      <dsp:nvSpPr>
        <dsp:cNvPr id="0" name=""/>
        <dsp:cNvSpPr/>
      </dsp:nvSpPr>
      <dsp:spPr>
        <a:xfrm>
          <a:off x="3157475" y="0"/>
          <a:ext cx="1820800" cy="1575206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Quá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hô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hấp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,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phân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giải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chất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hữu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cơ</a:t>
          </a:r>
          <a:endParaRPr lang="en-US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59220" y="261045"/>
        <a:ext cx="1217310" cy="1053116"/>
      </dsp:txXfrm>
    </dsp:sp>
    <dsp:sp modelId="{01225EE3-7535-46C2-A319-14334564874F}">
      <dsp:nvSpPr>
        <dsp:cNvPr id="0" name=""/>
        <dsp:cNvSpPr/>
      </dsp:nvSpPr>
      <dsp:spPr>
        <a:xfrm>
          <a:off x="5322487" y="2178846"/>
          <a:ext cx="838302" cy="722308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6CF4D8-39F4-4704-A15E-D4D516E017D8}">
      <dsp:nvSpPr>
        <dsp:cNvPr id="0" name=""/>
        <dsp:cNvSpPr/>
      </dsp:nvSpPr>
      <dsp:spPr>
        <a:xfrm>
          <a:off x="4827361" y="968857"/>
          <a:ext cx="1820800" cy="1575206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hueOff val="252927"/>
            <a:satOff val="-744"/>
            <a:lumOff val="-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phản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ứng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lý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hóa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,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hoạt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của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sinh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vật</a:t>
          </a:r>
          <a:endParaRPr lang="en-US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29106" y="1229902"/>
        <a:ext cx="1217310" cy="1053116"/>
      </dsp:txXfrm>
    </dsp:sp>
    <dsp:sp modelId="{451B0891-38A5-495D-91A7-C3811247EEA1}">
      <dsp:nvSpPr>
        <dsp:cNvPr id="0" name=""/>
        <dsp:cNvSpPr/>
      </dsp:nvSpPr>
      <dsp:spPr>
        <a:xfrm>
          <a:off x="4642852" y="3703117"/>
          <a:ext cx="838302" cy="722308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D832BC-5D5A-496D-998C-40AC2DD96D7B}">
      <dsp:nvSpPr>
        <dsp:cNvPr id="0" name=""/>
        <dsp:cNvSpPr/>
      </dsp:nvSpPr>
      <dsp:spPr>
        <a:xfrm>
          <a:off x="4827361" y="2873519"/>
          <a:ext cx="1820800" cy="1575206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hueOff val="505855"/>
            <a:satOff val="-1487"/>
            <a:lumOff val="-10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Mùa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vụ</a:t>
          </a:r>
          <a:endParaRPr lang="en-US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29106" y="3134564"/>
        <a:ext cx="1217310" cy="1053116"/>
      </dsp:txXfrm>
    </dsp:sp>
    <dsp:sp modelId="{44DD9B46-38CB-45E9-B297-6DB18EF8CF6C}">
      <dsp:nvSpPr>
        <dsp:cNvPr id="0" name=""/>
        <dsp:cNvSpPr/>
      </dsp:nvSpPr>
      <dsp:spPr>
        <a:xfrm>
          <a:off x="2956944" y="3861342"/>
          <a:ext cx="838302" cy="722308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E726DF-20A4-4017-A3BD-20C51CDEF7D6}">
      <dsp:nvSpPr>
        <dsp:cNvPr id="0" name=""/>
        <dsp:cNvSpPr/>
      </dsp:nvSpPr>
      <dsp:spPr>
        <a:xfrm>
          <a:off x="3153597" y="3843460"/>
          <a:ext cx="1820800" cy="1575206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hueOff val="758782"/>
            <a:satOff val="-2231"/>
            <a:lumOff val="-164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Tầng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đất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3455342" y="4104505"/>
        <a:ext cx="1217310" cy="1053116"/>
      </dsp:txXfrm>
    </dsp:sp>
    <dsp:sp modelId="{7E3ECFD2-90E9-4594-AABF-99D8A62F39EB}">
      <dsp:nvSpPr>
        <dsp:cNvPr id="0" name=""/>
        <dsp:cNvSpPr/>
      </dsp:nvSpPr>
      <dsp:spPr>
        <a:xfrm>
          <a:off x="1962559" y="2511552"/>
          <a:ext cx="838302" cy="722308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145B67-8951-4F52-B76D-17A55EFA0EA8}">
      <dsp:nvSpPr>
        <dsp:cNvPr id="0" name=""/>
        <dsp:cNvSpPr/>
      </dsp:nvSpPr>
      <dsp:spPr>
        <a:xfrm>
          <a:off x="1479837" y="2874602"/>
          <a:ext cx="1820800" cy="1575206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hueOff val="1011710"/>
            <a:satOff val="-2974"/>
            <a:lumOff val="-219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Chế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canh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tác</a:t>
          </a:r>
          <a:endParaRPr lang="en-US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81582" y="3135647"/>
        <a:ext cx="1217310" cy="1053116"/>
      </dsp:txXfrm>
    </dsp:sp>
    <dsp:sp modelId="{3598200B-C404-474C-8224-A8553741A351}">
      <dsp:nvSpPr>
        <dsp:cNvPr id="0" name=""/>
        <dsp:cNvSpPr/>
      </dsp:nvSpPr>
      <dsp:spPr>
        <a:xfrm>
          <a:off x="1479837" y="966690"/>
          <a:ext cx="1820800" cy="1575206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hueOff val="1264637"/>
            <a:satOff val="-3718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Tốc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trao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đổi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giữa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đất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quyển</a:t>
          </a:r>
          <a:r>
            <a:rPr lang="en-US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1781582" y="1227735"/>
        <a:ext cx="1217310" cy="10531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69E36C-A41B-46F6-8B57-D12EDA0F4A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e-Z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A01527-9427-41CE-929F-5B99F7B974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e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C96E5A-22FB-418B-8CF5-76997EB8A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1D0928-ED9F-4CB0-A607-30A6D1873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45B965-0904-4179-A6D9-C48C04CB5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1591844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D0DF28-F003-4880-99A6-09270F94E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e-Z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D7CC25-DE7F-40AB-A0F3-8E2BA07624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e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E3163D-67C2-4F35-88CF-8D4D0C6B0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F7950D-885D-4D40-B992-2C7B797E0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B5F539-ED39-4BDC-A359-B5A219E5F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2613824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717C37D-A68F-45B9-8498-905B94C52E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e-Z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7B4FBD-5C93-4D98-9A9F-9088DFA93D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e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E334D9-E707-41D3-9E0B-64DECDB44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7F72E2-237E-42E4-AB3D-05EF6C133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B484F5-65B0-46BF-A1C3-C7578EC2C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21894456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ve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27888877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41649240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7720352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20501452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36601221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5305748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420392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422576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FA64E-F41E-4654-BF27-001A44565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e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6FC90-CC30-44C4-8212-1099769825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e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8092ED-36FD-4FD0-B2BC-6EF9EF8BA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3164EB-A512-4B92-9AE3-D3D631BEA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F6110E-0F87-4F74-913E-0A93D92AF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15869501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39740091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29689617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19439215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32018126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38282344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38084586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4990806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14195973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1685473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 title="Page Number Shape"/>
          <p:cNvSpPr/>
          <p:nvPr/>
        </p:nvSpPr>
        <p:spPr bwMode="auto">
          <a:xfrm>
            <a:off x="11784011" y="1189204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8913" y="1143293"/>
            <a:ext cx="7034362" cy="4268965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77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8914" y="5537925"/>
            <a:ext cx="7034362" cy="706355"/>
          </a:xfrm>
        </p:spPr>
        <p:txBody>
          <a:bodyPr>
            <a:normAutofit/>
          </a:bodyPr>
          <a:lstStyle>
            <a:lvl1pPr marL="0" indent="0" algn="l">
              <a:lnSpc>
                <a:spcPct val="114000"/>
              </a:lnSpc>
              <a:spcBef>
                <a:spcPts val="0"/>
              </a:spcBef>
              <a:buNone/>
              <a:defRPr sz="2000" b="0" i="1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88913" y="6314440"/>
            <a:ext cx="1596622" cy="365125"/>
          </a:xfrm>
        </p:spPr>
        <p:txBody>
          <a:bodyPr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00591" y="6314440"/>
            <a:ext cx="5122683" cy="365125"/>
          </a:xfrm>
        </p:spPr>
        <p:txBody>
          <a:bodyPr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endParaRPr lang="ve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84011" y="1416216"/>
            <a:ext cx="407988" cy="365125"/>
          </a:xfr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  <p:cxnSp>
        <p:nvCxnSpPr>
          <p:cNvPr id="9" name="Straight Connector 8" title="Verticle Rule Line"/>
          <p:cNvCxnSpPr/>
          <p:nvPr/>
        </p:nvCxnSpPr>
        <p:spPr>
          <a:xfrm>
            <a:off x="773855" y="1257300"/>
            <a:ext cx="0" cy="560070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10553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79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0B9F0-5CA0-41F2-B4BE-7F7180C8D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e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42E001-D74F-41F9-B1D0-BDC85BC152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4410BB-08D1-42AE-8546-51BA7BEA2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55B5DE-284E-4FFE-91E0-D7FF0C984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70A9D0-7DF5-41BC-BFD8-BE9746D1C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42858587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19396506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 title="Page Number Shape"/>
          <p:cNvSpPr/>
          <p:nvPr/>
        </p:nvSpPr>
        <p:spPr bwMode="auto">
          <a:xfrm>
            <a:off x="11784011" y="1393748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7673" y="2571722"/>
            <a:ext cx="8296654" cy="3286153"/>
          </a:xfrm>
        </p:spPr>
        <p:txBody>
          <a:bodyPr anchor="t">
            <a:normAutofit/>
          </a:bodyPr>
          <a:lstStyle>
            <a:lvl1pPr>
              <a:lnSpc>
                <a:spcPct val="85000"/>
              </a:lnSpc>
              <a:defRPr sz="7700" cap="all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7673" y="1393748"/>
            <a:ext cx="8401429" cy="819150"/>
          </a:xfrm>
        </p:spPr>
        <p:txBody>
          <a:bodyPr anchor="ctr">
            <a:normAutofit/>
          </a:bodyPr>
          <a:lstStyle>
            <a:lvl1pPr marL="0" indent="0" algn="r">
              <a:lnSpc>
                <a:spcPct val="113000"/>
              </a:lnSpc>
              <a:spcBef>
                <a:spcPts val="0"/>
              </a:spcBef>
              <a:buNone/>
              <a:defRPr sz="20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42955" y="6314439"/>
            <a:ext cx="1596622" cy="365125"/>
          </a:xfrm>
        </p:spPr>
        <p:txBody>
          <a:bodyPr/>
          <a:lstStyle>
            <a:lvl1pPr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47673" y="6314440"/>
            <a:ext cx="6480226" cy="365125"/>
          </a:xfrm>
        </p:spPr>
        <p:txBody>
          <a:bodyPr/>
          <a:lstStyle>
            <a:lvl1pPr>
              <a:defRPr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ve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84011" y="1620760"/>
            <a:ext cx="407988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  <p:cxnSp>
        <p:nvCxnSpPr>
          <p:cNvPr id="10" name="Straight Connector 9" title="Horizontal Rule Line"/>
          <p:cNvCxnSpPr/>
          <p:nvPr/>
        </p:nvCxnSpPr>
        <p:spPr>
          <a:xfrm flipH="1">
            <a:off x="1" y="6178167"/>
            <a:ext cx="10244326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18807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456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81600" y="540628"/>
            <a:ext cx="6248400" cy="24889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3712467"/>
            <a:ext cx="6248400" cy="24822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7416855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57784"/>
            <a:ext cx="3831336" cy="495604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600" y="558065"/>
            <a:ext cx="6245352" cy="914400"/>
          </a:xfrm>
        </p:spPr>
        <p:txBody>
          <a:bodyPr anchor="b"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buNone/>
              <a:defRPr sz="24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1526671"/>
            <a:ext cx="6245352" cy="17556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81600" y="3700826"/>
            <a:ext cx="6248400" cy="914400"/>
          </a:xfrm>
        </p:spPr>
        <p:txBody>
          <a:bodyPr anchor="b">
            <a:normAutofit/>
          </a:bodyPr>
          <a:lstStyle>
            <a:lvl1pPr marL="0" indent="0">
              <a:buNone/>
              <a:defRPr sz="24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4669432"/>
            <a:ext cx="6245352" cy="17556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2502998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25657458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196022154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55479"/>
            <a:ext cx="3838776" cy="1921022"/>
          </a:xfrm>
        </p:spPr>
        <p:txBody>
          <a:bodyPr anchor="t">
            <a:noAutofit/>
          </a:bodyPr>
          <a:lstStyle>
            <a:lvl1pPr>
              <a:lnSpc>
                <a:spcPct val="93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564147"/>
            <a:ext cx="6248400" cy="5622644"/>
          </a:xfrm>
        </p:spPr>
        <p:txBody>
          <a:bodyPr/>
          <a:lstStyle>
            <a:lvl1pPr>
              <a:lnSpc>
                <a:spcPct val="112000"/>
              </a:lnSpc>
              <a:defRPr sz="2000"/>
            </a:lvl1pPr>
            <a:lvl2pPr>
              <a:lnSpc>
                <a:spcPct val="112000"/>
              </a:lnSpc>
              <a:defRPr sz="1800"/>
            </a:lvl2pPr>
            <a:lvl3pPr>
              <a:lnSpc>
                <a:spcPct val="112000"/>
              </a:lnSpc>
              <a:defRPr sz="1600"/>
            </a:lvl3pPr>
            <a:lvl4pPr>
              <a:lnSpc>
                <a:spcPct val="112000"/>
              </a:lnSpc>
              <a:defRPr sz="1400"/>
            </a:lvl4pPr>
            <a:lvl5pPr>
              <a:lnSpc>
                <a:spcPct val="112000"/>
              </a:lnSpc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2621512"/>
            <a:ext cx="3838776" cy="3239537"/>
          </a:xfrm>
        </p:spPr>
        <p:txBody>
          <a:bodyPr/>
          <a:lstStyle>
            <a:lvl1pPr marL="0" indent="0" algn="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18552834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557261"/>
            <a:ext cx="3840480" cy="1919239"/>
          </a:xfrm>
        </p:spPr>
        <p:txBody>
          <a:bodyPr anchor="t">
            <a:noAutofit/>
          </a:bodyPr>
          <a:lstStyle>
            <a:lvl1pPr>
              <a:lnSpc>
                <a:spcPct val="93000"/>
              </a:lnSpc>
              <a:defRPr sz="4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57800" y="0"/>
            <a:ext cx="6172200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8952" y="2621512"/>
            <a:ext cx="3840480" cy="3236976"/>
          </a:xfrm>
        </p:spPr>
        <p:txBody>
          <a:bodyPr/>
          <a:lstStyle>
            <a:lvl1pPr marL="0" indent="0" algn="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27083748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81600" y="640080"/>
            <a:ext cx="6248398" cy="558414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18313769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 title="Page Number Shape"/>
          <p:cNvSpPr/>
          <p:nvPr/>
        </p:nvSpPr>
        <p:spPr bwMode="auto">
          <a:xfrm>
            <a:off x="11784011" y="5380580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0765" y="642931"/>
            <a:ext cx="2446670" cy="467810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642932"/>
            <a:ext cx="7070678" cy="46781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36187" y="5927131"/>
            <a:ext cx="3814856" cy="365125"/>
          </a:xfrm>
        </p:spPr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36187" y="6315949"/>
            <a:ext cx="3814856" cy="365125"/>
          </a:xfrm>
        </p:spPr>
        <p:txBody>
          <a:bodyPr/>
          <a:lstStyle/>
          <a:p>
            <a:endParaRPr lang="ve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84011" y="5607592"/>
            <a:ext cx="407988" cy="365125"/>
          </a:xfrm>
        </p:spPr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  <p:cxnSp>
        <p:nvCxnSpPr>
          <p:cNvPr id="13" name="Straight Connector 12" title="Horizontal Rule Line"/>
          <p:cNvCxnSpPr/>
          <p:nvPr/>
        </p:nvCxnSpPr>
        <p:spPr>
          <a:xfrm>
            <a:off x="0" y="6199730"/>
            <a:ext cx="10260011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75936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45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D8F06-660F-43F4-BBE8-BFF670EC9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e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87D56B-F12B-4FBE-A6A9-F60F07E470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e-Z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5EA19F-A8D3-4FDF-A4E6-847E88A6C1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e-Z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D1B707-B46E-4DB3-A0E6-5C23F05F1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1893EC-4215-41AF-A293-44997A563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76D18A-AE30-42D3-9068-2C37453B6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2188890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17B8A-1086-450F-AA00-26D188D7C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e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0EBCB8-5066-4EEE-A119-4C1D139CBD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D03D4C-C57E-4D6F-8E10-855E7B2D21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e-Z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FCDA33-0346-4223-9659-BB33CFFF0D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25367B-1854-4ACA-8E87-22283F98D2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e-Z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324E8C-858B-46EB-9EA7-DF53F3827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BB0E77-6FE3-4C96-BA45-D2E521BFA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38ACD0-791F-4B6F-97D8-FF31DE464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1921445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BE3F92-6903-48A0-AB23-9F832A6CF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e-Z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F41838-0966-4D17-88FF-6569F3B5E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ED61AC-F55B-45D7-9398-5CA9584BE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0CB251-693A-4824-952E-5EB28BFE9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3019188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E238AC-BA1C-42ED-A865-85549976C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C85482-020E-4009-9DCD-FA6D67F17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2452B3-E22D-4DA0-90BA-CDC90DBA9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116614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AA21E-7DAD-4A38-AA3D-74BBE851EE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e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91B5F9-1E78-4BB1-9E88-0B40C5E8B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e-Z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F4EAD5-FBFA-43CF-9675-BB89F702B0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092A3F-AFC4-4A5C-809C-B3F66BE27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9EE8D3-7700-466A-9538-F563D9B80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C19530-EAA8-4985-99A6-A70E378FB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1626310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8A387-B2CF-43C9-AE09-1C9471B1D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e-Z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E5FBD0-FE14-4DA1-AFD7-2465CC57EA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e-Z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95BECD-7307-4133-BF9E-266AEE7831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AEC746-11E8-456F-A45B-CB9AAB8BE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27E5E7-03F3-4DEF-94A2-D051FC373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e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F3C93D-93D9-4FD0-93E7-0AD75850C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182899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5C3DE5-D7F5-47DB-BA6E-39F2301D7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e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DE95C7-4100-48B7-B098-8D09BC64F3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e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CECFFA-D051-40BB-937F-02AAAE98C2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27A920-7040-4ED9-B17A-444A2B57C5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e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3FB6F6-6300-45DA-B48E-7F107364D7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3106788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e-Z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ve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</p:spTree>
    <p:extLst>
      <p:ext uri="{BB962C8B-B14F-4D97-AF65-F5344CB8AC3E}">
        <p14:creationId xmlns:p14="http://schemas.microsoft.com/office/powerpoint/2010/main" val="2511382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6" title="Page Number Shape"/>
          <p:cNvSpPr/>
          <p:nvPr/>
        </p:nvSpPr>
        <p:spPr bwMode="auto">
          <a:xfrm>
            <a:off x="11784011" y="5380580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559678"/>
            <a:ext cx="3833906" cy="49524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600" y="569066"/>
            <a:ext cx="6248398" cy="56551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1" y="5930060"/>
            <a:ext cx="3814856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1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3351E3F1-BE8E-413D-8513-767C0E3799A0}" type="datetimeFigureOut">
              <a:rPr lang="ve-ZA" smtClean="0"/>
              <a:t>2019-10-09</a:t>
            </a:fld>
            <a:endParaRPr lang="ve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1" y="6314440"/>
            <a:ext cx="3814856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 b="1" i="1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endParaRPr lang="ve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84011" y="5607592"/>
            <a:ext cx="4079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1" baseline="0">
                <a:solidFill>
                  <a:schemeClr val="bg2"/>
                </a:solidFill>
                <a:latin typeface="+mj-lt"/>
              </a:defRPr>
            </a:lvl1pPr>
          </a:lstStyle>
          <a:p>
            <a:fld id="{2168332B-C862-4A39-8948-EE9A4F81B828}" type="slidenum">
              <a:rPr lang="ve-ZA" smtClean="0"/>
              <a:t>‹#›</a:t>
            </a:fld>
            <a:endParaRPr lang="ve-ZA"/>
          </a:p>
        </p:txBody>
      </p:sp>
      <p:cxnSp>
        <p:nvCxnSpPr>
          <p:cNvPr id="10" name="Straight Connector 9" title="Horizontal Rule Line"/>
          <p:cNvCxnSpPr/>
          <p:nvPr/>
        </p:nvCxnSpPr>
        <p:spPr>
          <a:xfrm>
            <a:off x="0" y="6199730"/>
            <a:ext cx="4495800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3044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5000" b="0" i="1" kern="1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83464" indent="-283464" algn="l" defTabSz="9144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20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685800" indent="-283464" algn="l" defTabSz="914400" rtl="0" eaLnBrk="1" latinLnBrk="0" hangingPunct="1">
        <a:lnSpc>
          <a:spcPct val="112000"/>
        </a:lnSpc>
        <a:spcBef>
          <a:spcPts val="900"/>
        </a:spcBef>
        <a:buFont typeface="Corbel" panose="020B0503020204020204" pitchFamily="34" charset="0"/>
        <a:buChar char="–"/>
        <a:defRPr sz="18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83464" algn="l" defTabSz="9144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16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83464" algn="l" defTabSz="914400" rtl="0" eaLnBrk="1" latinLnBrk="0" hangingPunct="1">
        <a:lnSpc>
          <a:spcPct val="112000"/>
        </a:lnSpc>
        <a:spcBef>
          <a:spcPts val="900"/>
        </a:spcBef>
        <a:buFont typeface="Corbel" panose="020B0503020204020204" pitchFamily="34" charset="0"/>
        <a:buChar char="–"/>
        <a:defRPr sz="14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83464" algn="l" defTabSz="9144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1400" i="1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83464" algn="l" defTabSz="914400" rtl="0" eaLnBrk="1" latinLnBrk="0" hangingPunct="1">
        <a:lnSpc>
          <a:spcPct val="112000"/>
        </a:lnSpc>
        <a:spcBef>
          <a:spcPts val="1300"/>
        </a:spcBef>
        <a:buFont typeface="Corbel" panose="020B0503020204020204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2971800" indent="-283464" algn="l" defTabSz="914400" rtl="0" eaLnBrk="1" latinLnBrk="0" hangingPunct="1">
        <a:lnSpc>
          <a:spcPct val="112000"/>
        </a:lnSpc>
        <a:spcBef>
          <a:spcPts val="1300"/>
        </a:spcBef>
        <a:buFont typeface="Arial" panose="020B0604020202020204" pitchFamily="34" charset="0"/>
        <a:buChar char="•"/>
        <a:defRPr sz="14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3429000" indent="-283464" algn="l" defTabSz="914400" rtl="0" eaLnBrk="1" latinLnBrk="0" hangingPunct="1">
        <a:lnSpc>
          <a:spcPct val="112000"/>
        </a:lnSpc>
        <a:spcBef>
          <a:spcPts val="1300"/>
        </a:spcBef>
        <a:buFont typeface="Corbel" panose="020B0503020204020204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3886200" indent="-283464" algn="l" defTabSz="914400" rtl="0" eaLnBrk="1" latinLnBrk="0" hangingPunct="1">
        <a:lnSpc>
          <a:spcPct val="112000"/>
        </a:lnSpc>
        <a:spcBef>
          <a:spcPts val="1300"/>
        </a:spcBef>
        <a:buFont typeface="Arial" panose="020B0604020202020204" pitchFamily="34" charset="0"/>
        <a:buChar char="•"/>
        <a:defRPr sz="1400" i="1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32">
          <p15:clr>
            <a:srgbClr val="F26B43"/>
          </p15:clr>
        </p15:guide>
        <p15:guide id="2" pos="480">
          <p15:clr>
            <a:srgbClr val="F26B43"/>
          </p15:clr>
        </p15:guide>
        <p15:guide id="3" orient="horz" pos="432">
          <p15:clr>
            <a:srgbClr val="F26B43"/>
          </p15:clr>
        </p15:guide>
        <p15:guide id="4" pos="7200">
          <p15:clr>
            <a:srgbClr val="F26B43"/>
          </p15:clr>
        </p15:guide>
        <p15:guide id="5" pos="32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4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7" Type="http://schemas.openxmlformats.org/officeDocument/2006/relationships/image" Target="../media/image25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diagramLayout" Target="../diagrams/layout8.xml"/><Relationship Id="rId7" Type="http://schemas.openxmlformats.org/officeDocument/2006/relationships/image" Target="../media/image33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Relationship Id="rId9" Type="http://schemas.openxmlformats.org/officeDocument/2006/relationships/image" Target="../media/image35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BF9644D-415B-4384-ABA4-C13DCE1F9D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539" y="172278"/>
            <a:ext cx="11733068" cy="6559825"/>
          </a:xfrm>
        </p:spPr>
        <p:txBody>
          <a:bodyPr/>
          <a:lstStyle/>
          <a:p>
            <a:r>
              <a:rPr lang="ve-ZA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</a:t>
            </a:r>
            <a:r>
              <a:rPr lang="vi-VN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ỜNG ĐẠI HỌC KHOA HỌC TỰ NHIÊN TP HCM</a:t>
            </a:r>
            <a:br>
              <a:rPr lang="ve-ZA" sz="2000" dirty="0"/>
            </a:br>
            <a:r>
              <a:rPr lang="ve-ZA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Khoa Sinh học và CNSH</a:t>
            </a:r>
            <a:br>
              <a:rPr lang="ve-ZA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ve-ZA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bộ môn sinh thái và sinh học tiến hóa</a:t>
            </a:r>
            <a:br>
              <a:rPr lang="ve-ZA" sz="2000" dirty="0"/>
            </a:br>
            <a:endParaRPr lang="ve-ZA" sz="2000" dirty="0"/>
          </a:p>
          <a:p>
            <a:endParaRPr lang="ve-ZA" sz="2000" dirty="0"/>
          </a:p>
          <a:p>
            <a:r>
              <a:rPr lang="ve-ZA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Báo cáo chuyên đề</a:t>
            </a:r>
          </a:p>
          <a:p>
            <a:pPr>
              <a:spcBef>
                <a:spcPts val="0"/>
              </a:spcBef>
            </a:pPr>
            <a:r>
              <a:rPr lang="ve-ZA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Ứng dụng sinh thái trong sử dụng đất</a:t>
            </a:r>
          </a:p>
          <a:p>
            <a:pPr>
              <a:spcBef>
                <a:spcPts val="0"/>
              </a:spcBef>
            </a:pPr>
            <a:endParaRPr lang="ve-ZA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</a:pPr>
            <a:endParaRPr lang="ve-ZA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</a:pPr>
            <a:endParaRPr lang="ve-ZA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</a:pPr>
            <a:endParaRPr lang="ve-ZA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</a:pPr>
            <a:r>
              <a:rPr lang="ve-ZA" sz="4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vi-VN" sz="4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4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VÀ KHÔNG KHÍ TRONG ĐẤT</a:t>
            </a:r>
          </a:p>
          <a:p>
            <a:pPr>
              <a:spcBef>
                <a:spcPts val="0"/>
              </a:spcBef>
            </a:pPr>
            <a:endParaRPr lang="ve-ZA" sz="4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4" descr="Káº¿t quáº£ hÃ¬nh áº£nh cho lo go trÆ°á»ng Äáº¡i há»c khoa há»c tá»± nhiÃªn , khoa sinh">
            <a:extLst>
              <a:ext uri="{FF2B5EF4-FFF2-40B4-BE49-F238E27FC236}">
                <a16:creationId xmlns:a16="http://schemas.microsoft.com/office/drawing/2014/main" id="{D6052E47-D4A3-4535-9460-2B2CE5B44E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59" y="450166"/>
            <a:ext cx="1217674" cy="956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HÃ¬nh áº£nh cÃ³ liÃªn quan">
            <a:extLst>
              <a:ext uri="{FF2B5EF4-FFF2-40B4-BE49-F238E27FC236}">
                <a16:creationId xmlns:a16="http://schemas.microsoft.com/office/drawing/2014/main" id="{E5D24FC7-581A-47DF-8BCA-9D61A3B588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453" y="450166"/>
            <a:ext cx="1422873" cy="1125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569DC64-1BAE-4534-88E0-B78894E63C12}"/>
              </a:ext>
            </a:extLst>
          </p:cNvPr>
          <p:cNvSpPr txBox="1"/>
          <p:nvPr/>
        </p:nvSpPr>
        <p:spPr>
          <a:xfrm>
            <a:off x="8759687" y="4691267"/>
            <a:ext cx="34323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e-ZA" dirty="0"/>
              <a:t>GVGD: </a:t>
            </a:r>
            <a:r>
              <a:rPr lang="ve-ZA" b="1" i="1" dirty="0"/>
              <a:t>Th.s Lê Công Mẫn</a:t>
            </a:r>
          </a:p>
          <a:p>
            <a:r>
              <a:rPr lang="ve-ZA" dirty="0"/>
              <a:t>Sinh viên thực hiện:</a:t>
            </a:r>
          </a:p>
          <a:p>
            <a:pPr marL="342900" indent="-342900">
              <a:buFont typeface="+mj-lt"/>
              <a:buAutoNum type="arabicPeriod"/>
            </a:pPr>
            <a:r>
              <a:rPr lang="ve-ZA" b="1" i="1" dirty="0"/>
              <a:t>Lê Công Hậu             1615107</a:t>
            </a:r>
          </a:p>
          <a:p>
            <a:pPr marL="342900" indent="-342900">
              <a:buFont typeface="+mj-lt"/>
              <a:buAutoNum type="arabicPeriod"/>
            </a:pPr>
            <a:r>
              <a:rPr lang="ve-ZA" b="1" i="1" dirty="0"/>
              <a:t>Trần Lê Minh Hiếu   1615117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8F65F8-C04A-4F6C-9836-87F664361F31}"/>
              </a:ext>
            </a:extLst>
          </p:cNvPr>
          <p:cNvSpPr txBox="1"/>
          <p:nvPr/>
        </p:nvSpPr>
        <p:spPr>
          <a:xfrm>
            <a:off x="4903299" y="6228519"/>
            <a:ext cx="2610678" cy="369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e-ZA" dirty="0"/>
              <a:t>Tp.Hồ Chí Minh - 2019</a:t>
            </a:r>
          </a:p>
        </p:txBody>
      </p:sp>
    </p:spTree>
    <p:extLst>
      <p:ext uri="{BB962C8B-B14F-4D97-AF65-F5344CB8AC3E}">
        <p14:creationId xmlns:p14="http://schemas.microsoft.com/office/powerpoint/2010/main" val="32926808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5E272-3AAD-421C-B5FA-17813DE87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930900" cy="777875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ve-ZA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Phân loại n</a:t>
            </a:r>
            <a:r>
              <a:rPr lang="vi-VN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trong đất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9095C3-810A-4497-BA37-46F5B50EBB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1358900"/>
            <a:ext cx="11836400" cy="5359400"/>
          </a:xfrm>
        </p:spPr>
        <p:txBody>
          <a:bodyPr/>
          <a:lstStyle/>
          <a:p>
            <a:pPr marL="0" indent="0" algn="ctr">
              <a:buNone/>
            </a:pPr>
            <a:r>
              <a:rPr lang="ve-ZA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vi-VN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tự do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9F3FB1-9E4D-464F-84E3-ED1EA1E121D6}"/>
              </a:ext>
            </a:extLst>
          </p:cNvPr>
          <p:cNvSpPr txBox="1"/>
          <p:nvPr/>
        </p:nvSpPr>
        <p:spPr>
          <a:xfrm>
            <a:off x="450575" y="2968488"/>
            <a:ext cx="4801152" cy="32242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e-ZA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vi-VN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mao quản</a:t>
            </a:r>
            <a:r>
              <a:rPr lang="ve-ZA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mao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quản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chuvển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ống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mao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quản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đường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kính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bé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mao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quản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thể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nối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liền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với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ngầm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thường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xuyên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được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ngầm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cấp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gọi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"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mao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quản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leo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".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Khi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mạch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ngầm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ờ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quá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sâu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hoặc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hạn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hán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lâu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ngày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ngầm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không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tồn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tại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mao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quản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không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được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ngầm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cấp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ta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gọi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"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mao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quản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treo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". </a:t>
            </a:r>
            <a:endParaRPr lang="ve-ZA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30ECB5-4A95-4B51-A271-71EBF85AAD0A}"/>
              </a:ext>
            </a:extLst>
          </p:cNvPr>
          <p:cNvSpPr txBox="1"/>
          <p:nvPr/>
        </p:nvSpPr>
        <p:spPr>
          <a:xfrm>
            <a:off x="6917629" y="3021496"/>
            <a:ext cx="4731028" cy="317009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e-ZA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vi-VN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trọng lực</a:t>
            </a:r>
            <a:r>
              <a:rPr lang="ve-ZA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trọng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lực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ngấm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sâu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sau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khi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mưa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khi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tưới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hay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từ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nguồn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khác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dưới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tác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trọng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lực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chuyền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nhanh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khe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hở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đọng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lại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trên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một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tầng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không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thấm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đó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ngầm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Chia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làm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loại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 n</a:t>
            </a:r>
            <a:r>
              <a:rPr lang="vi-VN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ngầm tạm thời, n</a:t>
            </a:r>
            <a:r>
              <a:rPr lang="vi-VN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ngầm vĩnh cửu</a:t>
            </a:r>
          </a:p>
          <a:p>
            <a:endParaRPr lang="ve-ZA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ve-ZA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BBF4143-9621-433F-AA75-147467C3F2F5}"/>
              </a:ext>
            </a:extLst>
          </p:cNvPr>
          <p:cNvCxnSpPr>
            <a:endCxn id="4" idx="0"/>
          </p:cNvCxnSpPr>
          <p:nvPr/>
        </p:nvCxnSpPr>
        <p:spPr>
          <a:xfrm flipH="1">
            <a:off x="2851151" y="1881809"/>
            <a:ext cx="3244849" cy="10866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F43F175-1C77-4DBD-B494-74585994B876}"/>
              </a:ext>
            </a:extLst>
          </p:cNvPr>
          <p:cNvCxnSpPr>
            <a:endCxn id="5" idx="0"/>
          </p:cNvCxnSpPr>
          <p:nvPr/>
        </p:nvCxnSpPr>
        <p:spPr>
          <a:xfrm>
            <a:off x="6096000" y="1881809"/>
            <a:ext cx="3187143" cy="11396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6356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2C001-A2AF-479A-BF85-A4065A335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204" y="606564"/>
            <a:ext cx="10451592" cy="1325563"/>
          </a:xfrm>
        </p:spPr>
        <p:txBody>
          <a:bodyPr anchor="ctr">
            <a:normAutofit/>
          </a:bodyPr>
          <a:lstStyle/>
          <a:p>
            <a:r>
              <a:rPr lang="ve-ZA" b="1" dirty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Năng l</a:t>
            </a:r>
            <a:r>
              <a:rPr lang="vi-VN" b="1" dirty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b="1" dirty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ợng của n</a:t>
            </a:r>
            <a:r>
              <a:rPr lang="vi-VN" b="1" dirty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b="1" dirty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trong đất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711A0E-A428-4ED1-96CB-33D69FD842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0874" y="2043803"/>
            <a:ext cx="10190252" cy="80683"/>
          </a:xfrm>
          <a:prstGeom prst="rect">
            <a:avLst/>
          </a:prstGeom>
          <a:solidFill>
            <a:schemeClr val="tx1">
              <a:lumMod val="50000"/>
              <a:lumOff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809EC88-7941-48EC-B4E8-2E59AE8FFD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6865098"/>
              </p:ext>
            </p:extLst>
          </p:nvPr>
        </p:nvGraphicFramePr>
        <p:xfrm>
          <a:off x="172278" y="2236161"/>
          <a:ext cx="11728175" cy="44031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932446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3525E60-9011-4841-9DDC-73AA778A9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140677"/>
            <a:ext cx="3363974" cy="1607060"/>
          </a:xfrm>
          <a:noFill/>
          <a:ln w="19050">
            <a:solidFill>
              <a:schemeClr val="tx1"/>
            </a:solidFill>
          </a:ln>
        </p:spPr>
        <p:txBody>
          <a:bodyPr wrap="square" anchor="ctr">
            <a:normAutofit/>
          </a:bodyPr>
          <a:lstStyle/>
          <a:p>
            <a:pPr algn="ctr"/>
            <a:r>
              <a:rPr lang="ve-ZA" sz="2800" b="1" dirty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Năng l</a:t>
            </a:r>
            <a:r>
              <a:rPr lang="vi-VN" sz="2800" b="1" dirty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800" b="1" dirty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ợng của n</a:t>
            </a:r>
            <a:r>
              <a:rPr lang="vi-VN" sz="2800" b="1" dirty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800" b="1" dirty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trong đất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91C411-4176-4894-A3AF-467E535D43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356" y="2054087"/>
            <a:ext cx="3358085" cy="357808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ve-ZA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ve-ZA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Thế năng của n</a:t>
            </a:r>
            <a:r>
              <a:rPr lang="vi-VN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trong đất</a:t>
            </a:r>
            <a:r>
              <a:rPr lang="ve-ZA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Sự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chênh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lệch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mức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năng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lượng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từ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một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điểm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hay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một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điều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kiện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so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với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điểm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khác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hay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điều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kiện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khác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nghĩa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khô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hay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ướt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quyết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định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hướng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tỷ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số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chuyển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cây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ve-ZA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ve-ZA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ve-ZA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5B3E94-9205-4263-B4DF-8E112B8776E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650910" y="140677"/>
            <a:ext cx="7541089" cy="6717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7497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A8B40E2-EDB2-49DE-A8FB-8E15B0870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ve-ZA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Sự di chuyển của n</a:t>
            </a:r>
            <a:r>
              <a:rPr lang="vi-VN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trong đất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FC1818-412C-4483-95B0-D1D7AB03CF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44" y="1674056"/>
            <a:ext cx="4684541" cy="4754880"/>
          </a:xfrm>
        </p:spPr>
        <p:txBody>
          <a:bodyPr>
            <a:normAutofit/>
          </a:bodyPr>
          <a:lstStyle/>
          <a:p>
            <a:r>
              <a:rPr lang="ve-Z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Sự di chuyển n</a:t>
            </a:r>
            <a:r>
              <a:rPr lang="vi-VN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ở thể lỏng</a:t>
            </a:r>
            <a:r>
              <a:rPr lang="ve-ZA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chuyển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lại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phụ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thuộc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trạng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thái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cấu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tạo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cấu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trạng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thái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ẩm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ve-ZA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 descr="Hình ảnh có liên quan">
            <a:extLst>
              <a:ext uri="{FF2B5EF4-FFF2-40B4-BE49-F238E27FC236}">
                <a16:creationId xmlns:a16="http://schemas.microsoft.com/office/drawing/2014/main" id="{6D5FF690-E344-4BF8-9286-96604A2AC6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5" b="3"/>
          <a:stretch/>
        </p:blipFill>
        <p:spPr bwMode="auto">
          <a:xfrm>
            <a:off x="5092504" y="1690688"/>
            <a:ext cx="6949441" cy="476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EB11144-9BA0-40D2-91C3-1C1D8124A8D5}"/>
              </a:ext>
            </a:extLst>
          </p:cNvPr>
          <p:cNvSpPr txBox="1"/>
          <p:nvPr/>
        </p:nvSpPr>
        <p:spPr>
          <a:xfrm>
            <a:off x="309489" y="3502855"/>
            <a:ext cx="4529795" cy="8450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e-ZA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trong đất ở trạng thái bão hòa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6CFA79-774B-4030-BD26-12B9A9366324}"/>
              </a:ext>
            </a:extLst>
          </p:cNvPr>
          <p:cNvSpPr txBox="1"/>
          <p:nvPr/>
        </p:nvSpPr>
        <p:spPr>
          <a:xfrm>
            <a:off x="323556" y="4347920"/>
            <a:ext cx="4515727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e-ZA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trong đất ở trạng thái ch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bão hòa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20BBB8-E218-404A-96DC-36881A87CDB3}"/>
              </a:ext>
            </a:extLst>
          </p:cNvPr>
          <p:cNvSpPr txBox="1"/>
          <p:nvPr/>
        </p:nvSpPr>
        <p:spPr>
          <a:xfrm>
            <a:off x="323556" y="5208109"/>
            <a:ext cx="4515727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e-ZA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Tính xâm nhập và tính thấp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F9A85F-7311-4F30-8E3F-AF5B579D8D63}"/>
              </a:ext>
            </a:extLst>
          </p:cNvPr>
          <p:cNvSpPr txBox="1"/>
          <p:nvPr/>
        </p:nvSpPr>
        <p:spPr>
          <a:xfrm>
            <a:off x="309490" y="6003235"/>
            <a:ext cx="4529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e-Z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Sự di chuyển n</a:t>
            </a:r>
            <a:r>
              <a:rPr lang="vi-VN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ở thể h</a:t>
            </a:r>
            <a:r>
              <a:rPr lang="vi-VN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ve-Z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33271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B6E02-5E6F-48FE-A37A-3AA45F47E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78" y="331305"/>
            <a:ext cx="7368209" cy="622852"/>
          </a:xfrm>
        </p:spPr>
        <p:txBody>
          <a:bodyPr>
            <a:normAutofit fontScale="90000"/>
          </a:bodyPr>
          <a:lstStyle/>
          <a:p>
            <a:r>
              <a:rPr lang="ve-ZA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Sự bốc h</a:t>
            </a:r>
            <a:r>
              <a:rPr lang="vi-VN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ve-ZA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của n</a:t>
            </a:r>
            <a:r>
              <a:rPr lang="vi-VN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trong đất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CCFED2-B269-43FD-9A1F-0933C19D3E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13184"/>
            <a:ext cx="12059479" cy="541351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      </a:t>
            </a:r>
            <a:r>
              <a:rPr lang="en-US" dirty="0" err="1"/>
              <a:t>Bốc</a:t>
            </a:r>
            <a:r>
              <a:rPr lang="en-US" dirty="0"/>
              <a:t> </a:t>
            </a:r>
            <a:r>
              <a:rPr lang="en-US" dirty="0" err="1"/>
              <a:t>hơi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tượng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mất</a:t>
            </a:r>
            <a:r>
              <a:rPr lang="en-US" dirty="0"/>
              <a:t> </a:t>
            </a:r>
            <a:r>
              <a:rPr lang="en-US" dirty="0" err="1"/>
              <a:t>nước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đất</a:t>
            </a:r>
            <a:r>
              <a:rPr lang="en-US" dirty="0"/>
              <a:t>. </a:t>
            </a:r>
            <a:r>
              <a:rPr lang="en-US" dirty="0" err="1"/>
              <a:t>Quá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bốc</a:t>
            </a:r>
            <a:r>
              <a:rPr lang="en-US" dirty="0"/>
              <a:t> </a:t>
            </a:r>
            <a:r>
              <a:rPr lang="en-US" dirty="0" err="1"/>
              <a:t>hơi</a:t>
            </a:r>
            <a:r>
              <a:rPr lang="en-US" dirty="0"/>
              <a:t> </a:t>
            </a:r>
            <a:r>
              <a:rPr lang="en-US" dirty="0" err="1"/>
              <a:t>nước</a:t>
            </a:r>
            <a:r>
              <a:rPr lang="en-US" dirty="0"/>
              <a:t> </a:t>
            </a:r>
            <a:r>
              <a:rPr lang="en-US" dirty="0" err="1"/>
              <a:t>rất</a:t>
            </a:r>
            <a:r>
              <a:rPr lang="en-US" dirty="0"/>
              <a:t> </a:t>
            </a:r>
            <a:r>
              <a:rPr lang="en-US" dirty="0" err="1"/>
              <a:t>phức</a:t>
            </a:r>
            <a:r>
              <a:rPr lang="en-US" dirty="0"/>
              <a:t> </a:t>
            </a:r>
            <a:r>
              <a:rPr lang="en-US" dirty="0" err="1"/>
              <a:t>tạp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xày</a:t>
            </a:r>
            <a:r>
              <a:rPr lang="en-US" dirty="0"/>
              <a:t> ra </a:t>
            </a:r>
            <a:r>
              <a:rPr lang="en-US" dirty="0" err="1"/>
              <a:t>với</a:t>
            </a:r>
            <a:r>
              <a:rPr lang="en-US" dirty="0"/>
              <a:t> 3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: </a:t>
            </a:r>
            <a:endParaRPr lang="ve-ZA" dirty="0"/>
          </a:p>
          <a:p>
            <a:pPr marL="0" indent="0">
              <a:buNone/>
            </a:pPr>
            <a:endParaRPr lang="ve-ZA" dirty="0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2CE6DFE1-505E-4093-B09C-A3FC2BCDAF36}"/>
              </a:ext>
            </a:extLst>
          </p:cNvPr>
          <p:cNvSpPr/>
          <p:nvPr/>
        </p:nvSpPr>
        <p:spPr>
          <a:xfrm>
            <a:off x="1961322" y="2220097"/>
            <a:ext cx="1497495" cy="1149273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e-ZA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Thứ nhất</a:t>
            </a: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2C1F1581-7FDD-4CEF-B52A-150B28703AEF}"/>
              </a:ext>
            </a:extLst>
          </p:cNvPr>
          <p:cNvSpPr/>
          <p:nvPr/>
        </p:nvSpPr>
        <p:spPr>
          <a:xfrm>
            <a:off x="1961322" y="3718889"/>
            <a:ext cx="1524000" cy="1133059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e-ZA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Thứ 2</a:t>
            </a: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60E5E15D-943F-48D1-B4EC-2CA84119F355}"/>
              </a:ext>
            </a:extLst>
          </p:cNvPr>
          <p:cNvSpPr/>
          <p:nvPr/>
        </p:nvSpPr>
        <p:spPr>
          <a:xfrm>
            <a:off x="1961322" y="5250342"/>
            <a:ext cx="1524000" cy="1133059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e-ZA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Thứ 3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A91845A-9DF3-4B74-B7C5-8B8F8520E91C}"/>
              </a:ext>
            </a:extLst>
          </p:cNvPr>
          <p:cNvSpPr/>
          <p:nvPr/>
        </p:nvSpPr>
        <p:spPr>
          <a:xfrm>
            <a:off x="5188224" y="2220096"/>
            <a:ext cx="5685181" cy="114927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luôn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lượng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đến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mặt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đủ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chuyền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từ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thể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lỏng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sang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thể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khí</a:t>
            </a:r>
            <a:endParaRPr lang="ve-ZA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BC94630-15A4-4928-BE18-EB768F7F8C77}"/>
              </a:ext>
            </a:extLst>
          </p:cNvPr>
          <p:cNvSpPr/>
          <p:nvPr/>
        </p:nvSpPr>
        <p:spPr>
          <a:xfrm>
            <a:off x="5241232" y="3718889"/>
            <a:ext cx="5632173" cy="1143001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áp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lực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hơi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ở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mặt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cao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hơn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áp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lực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hơi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khí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quyển</a:t>
            </a:r>
            <a:endParaRPr lang="ve-ZA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B6E8326-8862-433F-9A10-8FA365197AC5}"/>
              </a:ext>
            </a:extLst>
          </p:cNvPr>
          <p:cNvSpPr/>
          <p:nvPr/>
        </p:nvSpPr>
        <p:spPr>
          <a:xfrm>
            <a:off x="5241231" y="5250343"/>
            <a:ext cx="5632173" cy="1133059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mặt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luôn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luôn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ẩm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hoặc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luôn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được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cấp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từ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tầng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dưới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lên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ve-ZA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758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862491-4299-48FA-ABD3-313A3C7A91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055740"/>
              </p:ext>
            </p:extLst>
          </p:nvPr>
        </p:nvGraphicFramePr>
        <p:xfrm>
          <a:off x="463826" y="344557"/>
          <a:ext cx="11410122" cy="6202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995921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94D7A-0B71-4907-BCB3-79AED08C10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78" y="291549"/>
            <a:ext cx="4452731" cy="675860"/>
          </a:xfrm>
        </p:spPr>
        <p:txBody>
          <a:bodyPr>
            <a:normAutofit/>
          </a:bodyPr>
          <a:lstStyle/>
          <a:p>
            <a:r>
              <a:rPr lang="ve-ZA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 ẩm trong đất</a:t>
            </a:r>
          </a:p>
        </p:txBody>
      </p:sp>
      <p:pic>
        <p:nvPicPr>
          <p:cNvPr id="1034" name="Picture 10" descr="Kết quả hình ảnh cho hỏi">
            <a:extLst>
              <a:ext uri="{FF2B5EF4-FFF2-40B4-BE49-F238E27FC236}">
                <a16:creationId xmlns:a16="http://schemas.microsoft.com/office/drawing/2014/main" id="{67649D36-3209-4E72-8201-0F5511BBE84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09" y="1440485"/>
            <a:ext cx="4572000" cy="340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8A3FDB66-A134-4249-8401-8319E03A7D57}"/>
              </a:ext>
            </a:extLst>
          </p:cNvPr>
          <p:cNvSpPr/>
          <p:nvPr/>
        </p:nvSpPr>
        <p:spPr>
          <a:xfrm>
            <a:off x="675861" y="1749286"/>
            <a:ext cx="2199860" cy="1272209"/>
          </a:xfrm>
          <a:prstGeom prst="ellipse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e-ZA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 ẩm là gì ?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4248DD-3D6A-442C-8E84-0229BD44FE27}"/>
              </a:ext>
            </a:extLst>
          </p:cNvPr>
          <p:cNvSpPr txBox="1"/>
          <p:nvPr/>
        </p:nvSpPr>
        <p:spPr>
          <a:xfrm>
            <a:off x="6096000" y="1630017"/>
            <a:ext cx="5870713" cy="30469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ẩm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khái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niệm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biêu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thị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mối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hệ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giữa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với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Nói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cách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khác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ẩm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biểu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thị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mức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chứa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ẩm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được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dùng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đề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ve-ZA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Xác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định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lượng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ve-ZA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Xác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định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lượng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tưới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thời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điểm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tưới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điều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tiết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cấp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cây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trồng</a:t>
            </a:r>
            <a:endParaRPr lang="ve-ZA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3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CFCAF3E-CF34-43B0-ABB6-B2401240E842}"/>
              </a:ext>
            </a:extLst>
          </p:cNvPr>
          <p:cNvSpPr txBox="1"/>
          <p:nvPr/>
        </p:nvSpPr>
        <p:spPr>
          <a:xfrm>
            <a:off x="13251" y="219372"/>
            <a:ext cx="3273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e-ZA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Cách xác định độ ẩm</a:t>
            </a:r>
          </a:p>
        </p:txBody>
      </p:sp>
      <p:graphicFrame>
        <p:nvGraphicFramePr>
          <p:cNvPr id="13" name="Content Placeholder 12">
            <a:extLst>
              <a:ext uri="{FF2B5EF4-FFF2-40B4-BE49-F238E27FC236}">
                <a16:creationId xmlns:a16="http://schemas.microsoft.com/office/drawing/2014/main" id="{F7EDB1CC-3E3A-4054-9429-BC372957688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8988422"/>
              </p:ext>
            </p:extLst>
          </p:nvPr>
        </p:nvGraphicFramePr>
        <p:xfrm>
          <a:off x="185531" y="980661"/>
          <a:ext cx="11873946" cy="5115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id="{D9F56FC3-382D-467F-A640-B27D4B3CDD8B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3286537" y="397566"/>
            <a:ext cx="8772939" cy="5804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326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Kết quả hình ảnh cho trồng rừng">
            <a:extLst>
              <a:ext uri="{FF2B5EF4-FFF2-40B4-BE49-F238E27FC236}">
                <a16:creationId xmlns:a16="http://schemas.microsoft.com/office/drawing/2014/main" id="{8631259A-B036-4D4F-95D4-09B3D77C61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85"/>
          <a:stretch/>
        </p:blipFill>
        <p:spPr bwMode="auto">
          <a:xfrm>
            <a:off x="-4" y="-6"/>
            <a:ext cx="12192000" cy="685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60D810-E829-48F8-9106-5D469DBF0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609" y="235687"/>
            <a:ext cx="6591153" cy="132556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Phương</a:t>
            </a: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pháp</a:t>
            </a: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điều</a:t>
            </a: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tiết</a:t>
            </a: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nước</a:t>
            </a: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trong</a:t>
            </a: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đất</a:t>
            </a:r>
            <a:endParaRPr lang="en-US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F85772-25F2-4C3D-98BA-BCC82B5BEF1D}"/>
              </a:ext>
            </a:extLst>
          </p:cNvPr>
          <p:cNvSpPr txBox="1"/>
          <p:nvPr/>
        </p:nvSpPr>
        <p:spPr>
          <a:xfrm>
            <a:off x="805543" y="2871982"/>
            <a:ext cx="4558309" cy="3181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Làm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thủy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lợi</a:t>
            </a: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Xây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dựng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hồ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chứa</a:t>
            </a: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Trồng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rừng</a:t>
            </a: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Cải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tạo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58" name="Oval 76">
            <a:extLst>
              <a:ext uri="{FF2B5EF4-FFF2-40B4-BE49-F238E27FC236}">
                <a16:creationId xmlns:a16="http://schemas.microsoft.com/office/drawing/2014/main" id="{C99A8FB7-A79B-4BC9-9D56-B79587F6AA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61217" y="2672409"/>
            <a:ext cx="3072384" cy="3072384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9" name="Freeform: Shape 78">
            <a:extLst>
              <a:ext uri="{FF2B5EF4-FFF2-40B4-BE49-F238E27FC236}">
                <a16:creationId xmlns:a16="http://schemas.microsoft.com/office/drawing/2014/main" id="{B23893E2-3349-46D7-A7AA-B9E447957F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96859" y="0"/>
            <a:ext cx="4198060" cy="3650200"/>
          </a:xfrm>
          <a:custGeom>
            <a:avLst/>
            <a:gdLst>
              <a:gd name="connsiteX0" fmla="*/ 262846 w 4198060"/>
              <a:gd name="connsiteY0" fmla="*/ 0 h 3650200"/>
              <a:gd name="connsiteX1" fmla="*/ 4198060 w 4198060"/>
              <a:gd name="connsiteY1" fmla="*/ 0 h 3650200"/>
              <a:gd name="connsiteX2" fmla="*/ 4198060 w 4198060"/>
              <a:gd name="connsiteY2" fmla="*/ 3021648 h 3650200"/>
              <a:gd name="connsiteX3" fmla="*/ 4142653 w 4198060"/>
              <a:gd name="connsiteY3" fmla="*/ 3072005 h 3650200"/>
              <a:gd name="connsiteX4" fmla="*/ 2532040 w 4198060"/>
              <a:gd name="connsiteY4" fmla="*/ 3650200 h 3650200"/>
              <a:gd name="connsiteX5" fmla="*/ 0 w 4198060"/>
              <a:gd name="connsiteY5" fmla="*/ 1118160 h 3650200"/>
              <a:gd name="connsiteX6" fmla="*/ 198981 w 4198060"/>
              <a:gd name="connsiteY6" fmla="*/ 132576 h 365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98060" h="3650200">
                <a:moveTo>
                  <a:pt x="262846" y="0"/>
                </a:moveTo>
                <a:lnTo>
                  <a:pt x="4198060" y="0"/>
                </a:lnTo>
                <a:lnTo>
                  <a:pt x="4198060" y="3021648"/>
                </a:lnTo>
                <a:lnTo>
                  <a:pt x="4142653" y="3072005"/>
                </a:lnTo>
                <a:cubicBezTo>
                  <a:pt x="3704967" y="3433216"/>
                  <a:pt x="3143843" y="3650200"/>
                  <a:pt x="2532040" y="3650200"/>
                </a:cubicBezTo>
                <a:cubicBezTo>
                  <a:pt x="1133633" y="3650200"/>
                  <a:pt x="0" y="2516567"/>
                  <a:pt x="0" y="1118160"/>
                </a:cubicBezTo>
                <a:cubicBezTo>
                  <a:pt x="0" y="768558"/>
                  <a:pt x="70852" y="435505"/>
                  <a:pt x="198981" y="132576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4" name="Picture 6" descr="Kết quả hình ảnh cho cải tạo đất">
            <a:extLst>
              <a:ext uri="{FF2B5EF4-FFF2-40B4-BE49-F238E27FC236}">
                <a16:creationId xmlns:a16="http://schemas.microsoft.com/office/drawing/2014/main" id="{08BE521F-1270-4BAA-B9A0-D6E1E5D611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14" r="24035" b="-3"/>
          <a:stretch/>
        </p:blipFill>
        <p:spPr bwMode="auto">
          <a:xfrm>
            <a:off x="5925809" y="2837001"/>
            <a:ext cx="2743200" cy="2743200"/>
          </a:xfrm>
          <a:custGeom>
            <a:avLst/>
            <a:gdLst>
              <a:gd name="connsiteX0" fmla="*/ 1440180 w 2880360"/>
              <a:gd name="connsiteY0" fmla="*/ 0 h 2880360"/>
              <a:gd name="connsiteX1" fmla="*/ 2880360 w 2880360"/>
              <a:gd name="connsiteY1" fmla="*/ 1440180 h 2880360"/>
              <a:gd name="connsiteX2" fmla="*/ 1440180 w 2880360"/>
              <a:gd name="connsiteY2" fmla="*/ 2880360 h 2880360"/>
              <a:gd name="connsiteX3" fmla="*/ 0 w 2880360"/>
              <a:gd name="connsiteY3" fmla="*/ 1440180 h 2880360"/>
              <a:gd name="connsiteX4" fmla="*/ 1440180 w 2880360"/>
              <a:gd name="connsiteY4" fmla="*/ 0 h 288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60" h="2880360">
                <a:moveTo>
                  <a:pt x="1440180" y="0"/>
                </a:moveTo>
                <a:cubicBezTo>
                  <a:pt x="2235569" y="0"/>
                  <a:pt x="2880360" y="644791"/>
                  <a:pt x="2880360" y="1440180"/>
                </a:cubicBezTo>
                <a:cubicBezTo>
                  <a:pt x="2880360" y="2235569"/>
                  <a:pt x="2235569" y="2880360"/>
                  <a:pt x="1440180" y="2880360"/>
                </a:cubicBezTo>
                <a:cubicBezTo>
                  <a:pt x="644791" y="2880360"/>
                  <a:pt x="0" y="2235569"/>
                  <a:pt x="0" y="1440180"/>
                </a:cubicBezTo>
                <a:cubicBezTo>
                  <a:pt x="0" y="644791"/>
                  <a:pt x="644791" y="0"/>
                  <a:pt x="1440180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Kết quả hình ảnh cho tưới tiêu">
            <a:extLst>
              <a:ext uri="{FF2B5EF4-FFF2-40B4-BE49-F238E27FC236}">
                <a16:creationId xmlns:a16="http://schemas.microsoft.com/office/drawing/2014/main" id="{1C4EB1A4-2DFB-4BE2-8CFB-6C3A3CE770D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4" r="5886"/>
          <a:stretch/>
        </p:blipFill>
        <p:spPr bwMode="auto">
          <a:xfrm>
            <a:off x="8160603" y="2"/>
            <a:ext cx="4034316" cy="3486455"/>
          </a:xfrm>
          <a:custGeom>
            <a:avLst/>
            <a:gdLst>
              <a:gd name="connsiteX0" fmla="*/ 280681 w 4034316"/>
              <a:gd name="connsiteY0" fmla="*/ 0 h 3486455"/>
              <a:gd name="connsiteX1" fmla="*/ 4034316 w 4034316"/>
              <a:gd name="connsiteY1" fmla="*/ 0 h 3486455"/>
              <a:gd name="connsiteX2" fmla="*/ 4034316 w 4034316"/>
              <a:gd name="connsiteY2" fmla="*/ 2800630 h 3486455"/>
              <a:gd name="connsiteX3" fmla="*/ 3874752 w 4034316"/>
              <a:gd name="connsiteY3" fmla="*/ 2945652 h 3486455"/>
              <a:gd name="connsiteX4" fmla="*/ 2368296 w 4034316"/>
              <a:gd name="connsiteY4" fmla="*/ 3486455 h 3486455"/>
              <a:gd name="connsiteX5" fmla="*/ 0 w 4034316"/>
              <a:gd name="connsiteY5" fmla="*/ 1118159 h 3486455"/>
              <a:gd name="connsiteX6" fmla="*/ 186113 w 4034316"/>
              <a:gd name="connsiteY6" fmla="*/ 196311 h 348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34316" h="3486455">
                <a:moveTo>
                  <a:pt x="280681" y="0"/>
                </a:moveTo>
                <a:lnTo>
                  <a:pt x="4034316" y="0"/>
                </a:lnTo>
                <a:lnTo>
                  <a:pt x="4034316" y="2800630"/>
                </a:lnTo>
                <a:lnTo>
                  <a:pt x="3874752" y="2945652"/>
                </a:lnTo>
                <a:cubicBezTo>
                  <a:pt x="3465371" y="3283503"/>
                  <a:pt x="2940535" y="3486455"/>
                  <a:pt x="2368296" y="3486455"/>
                </a:cubicBezTo>
                <a:cubicBezTo>
                  <a:pt x="1060322" y="3486455"/>
                  <a:pt x="0" y="2426133"/>
                  <a:pt x="0" y="1118159"/>
                </a:cubicBezTo>
                <a:cubicBezTo>
                  <a:pt x="0" y="791166"/>
                  <a:pt x="66270" y="479650"/>
                  <a:pt x="186113" y="19631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0" name="Freeform: Shape 80">
            <a:extLst>
              <a:ext uri="{FF2B5EF4-FFF2-40B4-BE49-F238E27FC236}">
                <a16:creationId xmlns:a16="http://schemas.microsoft.com/office/drawing/2014/main" id="{4BFC77B5-F38E-4A7D-80BD-C3A10B7177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64334" y="4032250"/>
            <a:ext cx="3227666" cy="2825750"/>
          </a:xfrm>
          <a:custGeom>
            <a:avLst/>
            <a:gdLst>
              <a:gd name="connsiteX0" fmla="*/ 1888600 w 3227666"/>
              <a:gd name="connsiteY0" fmla="*/ 0 h 2825750"/>
              <a:gd name="connsiteX1" fmla="*/ 3224042 w 3227666"/>
              <a:gd name="connsiteY1" fmla="*/ 553158 h 2825750"/>
              <a:gd name="connsiteX2" fmla="*/ 3227666 w 3227666"/>
              <a:gd name="connsiteY2" fmla="*/ 557146 h 2825750"/>
              <a:gd name="connsiteX3" fmla="*/ 3227666 w 3227666"/>
              <a:gd name="connsiteY3" fmla="*/ 2825750 h 2825750"/>
              <a:gd name="connsiteX4" fmla="*/ 250380 w 3227666"/>
              <a:gd name="connsiteY4" fmla="*/ 2825750 h 2825750"/>
              <a:gd name="connsiteX5" fmla="*/ 227944 w 3227666"/>
              <a:gd name="connsiteY5" fmla="*/ 2788819 h 2825750"/>
              <a:gd name="connsiteX6" fmla="*/ 0 w 3227666"/>
              <a:gd name="connsiteY6" fmla="*/ 1888600 h 2825750"/>
              <a:gd name="connsiteX7" fmla="*/ 1888600 w 3227666"/>
              <a:gd name="connsiteY7" fmla="*/ 0 h 282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27666" h="2825750">
                <a:moveTo>
                  <a:pt x="1888600" y="0"/>
                </a:moveTo>
                <a:cubicBezTo>
                  <a:pt x="2410123" y="0"/>
                  <a:pt x="2882273" y="211389"/>
                  <a:pt x="3224042" y="553158"/>
                </a:cubicBezTo>
                <a:lnTo>
                  <a:pt x="3227666" y="557146"/>
                </a:lnTo>
                <a:lnTo>
                  <a:pt x="3227666" y="2825750"/>
                </a:lnTo>
                <a:lnTo>
                  <a:pt x="250380" y="2825750"/>
                </a:lnTo>
                <a:lnTo>
                  <a:pt x="227944" y="2788819"/>
                </a:lnTo>
                <a:cubicBezTo>
                  <a:pt x="82574" y="2521217"/>
                  <a:pt x="0" y="2214552"/>
                  <a:pt x="0" y="1888600"/>
                </a:cubicBezTo>
                <a:cubicBezTo>
                  <a:pt x="0" y="845555"/>
                  <a:pt x="845555" y="0"/>
                  <a:pt x="188860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2" name="Picture 4" descr="Kết quả hình ảnh cho hồ chứa nước">
            <a:extLst>
              <a:ext uri="{FF2B5EF4-FFF2-40B4-BE49-F238E27FC236}">
                <a16:creationId xmlns:a16="http://schemas.microsoft.com/office/drawing/2014/main" id="{C2118A35-2ACC-4EE8-9E45-2E9F89C89E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4" r="24470" b="2"/>
          <a:stretch/>
        </p:blipFill>
        <p:spPr bwMode="auto">
          <a:xfrm>
            <a:off x="9129290" y="4197216"/>
            <a:ext cx="3062710" cy="2660795"/>
          </a:xfrm>
          <a:custGeom>
            <a:avLst/>
            <a:gdLst>
              <a:gd name="connsiteX0" fmla="*/ 1723644 w 3062710"/>
              <a:gd name="connsiteY0" fmla="*/ 0 h 2660795"/>
              <a:gd name="connsiteX1" fmla="*/ 3053691 w 3062710"/>
              <a:gd name="connsiteY1" fmla="*/ 627247 h 2660795"/>
              <a:gd name="connsiteX2" fmla="*/ 3062710 w 3062710"/>
              <a:gd name="connsiteY2" fmla="*/ 639308 h 2660795"/>
              <a:gd name="connsiteX3" fmla="*/ 3062710 w 3062710"/>
              <a:gd name="connsiteY3" fmla="*/ 2660795 h 2660795"/>
              <a:gd name="connsiteX4" fmla="*/ 278239 w 3062710"/>
              <a:gd name="connsiteY4" fmla="*/ 2660795 h 2660795"/>
              <a:gd name="connsiteX5" fmla="*/ 208035 w 3062710"/>
              <a:gd name="connsiteY5" fmla="*/ 2545235 h 2660795"/>
              <a:gd name="connsiteX6" fmla="*/ 0 w 3062710"/>
              <a:gd name="connsiteY6" fmla="*/ 1723644 h 2660795"/>
              <a:gd name="connsiteX7" fmla="*/ 1723644 w 3062710"/>
              <a:gd name="connsiteY7" fmla="*/ 0 h 2660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62710" h="2660795">
                <a:moveTo>
                  <a:pt x="1723644" y="0"/>
                </a:moveTo>
                <a:cubicBezTo>
                  <a:pt x="2259111" y="0"/>
                  <a:pt x="2737550" y="244172"/>
                  <a:pt x="3053691" y="627247"/>
                </a:cubicBezTo>
                <a:lnTo>
                  <a:pt x="3062710" y="639308"/>
                </a:lnTo>
                <a:lnTo>
                  <a:pt x="3062710" y="2660795"/>
                </a:lnTo>
                <a:lnTo>
                  <a:pt x="278239" y="2660795"/>
                </a:lnTo>
                <a:lnTo>
                  <a:pt x="208035" y="2545235"/>
                </a:lnTo>
                <a:cubicBezTo>
                  <a:pt x="75362" y="2301006"/>
                  <a:pt x="0" y="2021126"/>
                  <a:pt x="0" y="1723644"/>
                </a:cubicBezTo>
                <a:cubicBezTo>
                  <a:pt x="0" y="771702"/>
                  <a:pt x="771702" y="0"/>
                  <a:pt x="172364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96528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7">
            <a:extLst>
              <a:ext uri="{FF2B5EF4-FFF2-40B4-BE49-F238E27FC236}">
                <a16:creationId xmlns:a16="http://schemas.microsoft.com/office/drawing/2014/main" id="{C8643778-7F6C-4E8D-84D1-D5CDB99281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sp>
        <p:nvSpPr>
          <p:cNvPr id="6" name="Freeform: Shape 9">
            <a:extLst>
              <a:ext uri="{FF2B5EF4-FFF2-40B4-BE49-F238E27FC236}">
                <a16:creationId xmlns:a16="http://schemas.microsoft.com/office/drawing/2014/main" id="{1D22F88D-6907-48AF-B024-346E855E0D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" y="-1"/>
            <a:ext cx="4403709" cy="6858001"/>
          </a:xfrm>
          <a:custGeom>
            <a:avLst/>
            <a:gdLst>
              <a:gd name="connsiteX0" fmla="*/ 3223890 w 4403709"/>
              <a:gd name="connsiteY0" fmla="*/ 6858001 h 6858001"/>
              <a:gd name="connsiteX1" fmla="*/ 4101908 w 4403709"/>
              <a:gd name="connsiteY1" fmla="*/ 6858001 h 6858001"/>
              <a:gd name="connsiteX2" fmla="*/ 3254950 w 4403709"/>
              <a:gd name="connsiteY2" fmla="*/ 1599356 h 6858001"/>
              <a:gd name="connsiteX3" fmla="*/ 3254950 w 4403709"/>
              <a:gd name="connsiteY3" fmla="*/ 1594062 h 6858001"/>
              <a:gd name="connsiteX4" fmla="*/ 4403709 w 4403709"/>
              <a:gd name="connsiteY4" fmla="*/ 0 h 6858001"/>
              <a:gd name="connsiteX5" fmla="*/ 3254950 w 4403709"/>
              <a:gd name="connsiteY5" fmla="*/ 0 h 6858001"/>
              <a:gd name="connsiteX6" fmla="*/ 2903520 w 4403709"/>
              <a:gd name="connsiteY6" fmla="*/ 0 h 6858001"/>
              <a:gd name="connsiteX7" fmla="*/ 0 w 4403709"/>
              <a:gd name="connsiteY7" fmla="*/ 0 h 6858001"/>
              <a:gd name="connsiteX8" fmla="*/ 0 w 4403709"/>
              <a:gd name="connsiteY8" fmla="*/ 6858000 h 6858001"/>
              <a:gd name="connsiteX9" fmla="*/ 3223890 w 4403709"/>
              <a:gd name="connsiteY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3709" h="6858001">
                <a:moveTo>
                  <a:pt x="3223890" y="6858001"/>
                </a:moveTo>
                <a:lnTo>
                  <a:pt x="4101908" y="6858001"/>
                </a:lnTo>
                <a:lnTo>
                  <a:pt x="3254950" y="1599356"/>
                </a:lnTo>
                <a:lnTo>
                  <a:pt x="3254950" y="1594062"/>
                </a:lnTo>
                <a:lnTo>
                  <a:pt x="4403709" y="0"/>
                </a:lnTo>
                <a:lnTo>
                  <a:pt x="3254950" y="0"/>
                </a:lnTo>
                <a:lnTo>
                  <a:pt x="2903520" y="0"/>
                </a:lnTo>
                <a:lnTo>
                  <a:pt x="0" y="0"/>
                </a:lnTo>
                <a:lnTo>
                  <a:pt x="0" y="6858000"/>
                </a:lnTo>
                <a:lnTo>
                  <a:pt x="322389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9A2A87-CAA1-4335-8620-21721A1D1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112" y="685801"/>
            <a:ext cx="2743200" cy="5105400"/>
          </a:xfrm>
        </p:spPr>
        <p:txBody>
          <a:bodyPr>
            <a:normAutofit/>
          </a:bodyPr>
          <a:lstStyle/>
          <a:p>
            <a:pPr algn="l"/>
            <a:r>
              <a:rPr lang="ve-ZA" sz="48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khí trong đất </a:t>
            </a:r>
          </a:p>
        </p:txBody>
      </p:sp>
      <p:grpSp>
        <p:nvGrpSpPr>
          <p:cNvPr id="7" name="Group 11">
            <a:extLst>
              <a:ext uri="{FF2B5EF4-FFF2-40B4-BE49-F238E27FC236}">
                <a16:creationId xmlns:a16="http://schemas.microsoft.com/office/drawing/2014/main" id="{F3842748-48B5-4DD0-A06A-A31C74024A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15292" y="0"/>
            <a:ext cx="2436813" cy="6858001"/>
            <a:chOff x="1320800" y="0"/>
            <a:chExt cx="2436813" cy="6858001"/>
          </a:xfrm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548E99BE-1071-4690-9B9C-07926CEE55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9301F039-B467-413A-B25C-770E51069D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9F06AEC1-5558-49E8-8CAC-FEBD00DF00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D10B76B9-BA68-471E-B58C-ED91198A9F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FEB3913B-54A3-490E-BA4B-5D0330990F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id="{F75DC961-08A4-46F8-8A80-2E1FB977E1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166D4-95EE-4445-828C-237FE85F5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1593" y="1494324"/>
            <a:ext cx="6385918" cy="5105400"/>
          </a:xfrm>
        </p:spPr>
        <p:txBody>
          <a:bodyPr>
            <a:noAutofit/>
          </a:bodyPr>
          <a:lstStyle/>
          <a:p>
            <a:pPr lvl="1">
              <a:lnSpc>
                <a:spcPct val="170000"/>
              </a:lnSpc>
            </a:pPr>
            <a:r>
              <a:rPr lang="ve-ZA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Khái niệm</a:t>
            </a:r>
          </a:p>
          <a:p>
            <a:pPr lvl="1">
              <a:lnSpc>
                <a:spcPct val="170000"/>
              </a:lnSpc>
            </a:pPr>
            <a:r>
              <a:rPr lang="ve-ZA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Trạng thái của không khí trong đất</a:t>
            </a:r>
          </a:p>
          <a:p>
            <a:pPr lvl="1">
              <a:lnSpc>
                <a:spcPct val="170000"/>
              </a:lnSpc>
            </a:pPr>
            <a:r>
              <a:rPr lang="ve-ZA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Thành phần của không khí trong đất</a:t>
            </a:r>
          </a:p>
          <a:p>
            <a:pPr lvl="1">
              <a:lnSpc>
                <a:spcPct val="170000"/>
              </a:lnSpc>
            </a:pPr>
            <a:r>
              <a:rPr lang="ve-ZA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Hàm l</a:t>
            </a:r>
            <a:r>
              <a:rPr lang="vi-VN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ợng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endParaRPr lang="ve-ZA" sz="2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70000"/>
              </a:lnSpc>
            </a:pPr>
            <a:r>
              <a:rPr lang="ve-ZA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Tính chất của không khí trong đất .</a:t>
            </a:r>
          </a:p>
          <a:p>
            <a:pPr lvl="1">
              <a:lnSpc>
                <a:spcPct val="170000"/>
              </a:lnSpc>
            </a:pPr>
            <a:r>
              <a:rPr lang="ve-ZA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Tính thoáng khí của đất .</a:t>
            </a:r>
          </a:p>
          <a:p>
            <a:pPr lvl="1">
              <a:lnSpc>
                <a:spcPct val="170000"/>
              </a:lnSpc>
            </a:pPr>
            <a:r>
              <a:rPr lang="ve-ZA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Biện pháp điều tiết không khí trong đất </a:t>
            </a:r>
            <a:r>
              <a:rPr lang="ve-ZA" sz="2600" dirty="0"/>
              <a:t>.</a:t>
            </a:r>
          </a:p>
          <a:p>
            <a:pPr lvl="1">
              <a:lnSpc>
                <a:spcPct val="170000"/>
              </a:lnSpc>
            </a:pPr>
            <a:endParaRPr lang="ve-ZA" sz="2800" dirty="0"/>
          </a:p>
          <a:p>
            <a:pPr marL="457200" lvl="1" indent="0">
              <a:lnSpc>
                <a:spcPct val="170000"/>
              </a:lnSpc>
              <a:buNone/>
            </a:pPr>
            <a:r>
              <a:rPr lang="ve-ZA" sz="28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97109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A93285E-B7F5-42CD-A14E-994493433E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2395696"/>
              </p:ext>
            </p:extLst>
          </p:nvPr>
        </p:nvGraphicFramePr>
        <p:xfrm>
          <a:off x="211015" y="182880"/>
          <a:ext cx="11760591" cy="64992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372367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>
            <a:extLst>
              <a:ext uri="{FF2B5EF4-FFF2-40B4-BE49-F238E27FC236}">
                <a16:creationId xmlns:a16="http://schemas.microsoft.com/office/drawing/2014/main" id="{6C36D2F4-71BB-4B26-94DD-BC1F00A824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784011" y="5380580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B364F89-F830-420F-9F49-95136CBDC2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99730"/>
            <a:ext cx="4495800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A0E4E09-FC02-4ADC-951A-3FFA90B6FE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9ECFF3-A2F1-456C-AF98-673411F8F2DF}"/>
              </a:ext>
            </a:extLst>
          </p:cNvPr>
          <p:cNvSpPr txBox="1"/>
          <p:nvPr/>
        </p:nvSpPr>
        <p:spPr>
          <a:xfrm>
            <a:off x="5986331" y="633779"/>
            <a:ext cx="5443665" cy="20684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5000" i="1" u="none" strike="noStrike" cap="none" spc="0" normalizeH="0" noProof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Khái niệm :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D44B584-65A7-4029-A075-505AA5EAEB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5443666" cy="6858000"/>
          </a:xfrm>
          <a:custGeom>
            <a:avLst/>
            <a:gdLst>
              <a:gd name="connsiteX0" fmla="*/ 0 w 5443666"/>
              <a:gd name="connsiteY0" fmla="*/ 0 h 6845983"/>
              <a:gd name="connsiteX1" fmla="*/ 3595564 w 5443666"/>
              <a:gd name="connsiteY1" fmla="*/ 0 h 6845983"/>
              <a:gd name="connsiteX2" fmla="*/ 3746607 w 5443666"/>
              <a:gd name="connsiteY2" fmla="*/ 118697 h 6845983"/>
              <a:gd name="connsiteX3" fmla="*/ 5443666 w 5443666"/>
              <a:gd name="connsiteY3" fmla="*/ 3717234 h 6845983"/>
              <a:gd name="connsiteX4" fmla="*/ 4378763 w 5443666"/>
              <a:gd name="connsiteY4" fmla="*/ 6683615 h 6845983"/>
              <a:gd name="connsiteX5" fmla="*/ 4238117 w 5443666"/>
              <a:gd name="connsiteY5" fmla="*/ 6845983 h 6845983"/>
              <a:gd name="connsiteX6" fmla="*/ 0 w 5443666"/>
              <a:gd name="connsiteY6" fmla="*/ 6845983 h 68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3666" h="6845983">
                <a:moveTo>
                  <a:pt x="0" y="0"/>
                </a:moveTo>
                <a:lnTo>
                  <a:pt x="3595564" y="0"/>
                </a:lnTo>
                <a:lnTo>
                  <a:pt x="3746607" y="118697"/>
                </a:lnTo>
                <a:cubicBezTo>
                  <a:pt x="4783044" y="974041"/>
                  <a:pt x="5443666" y="2268489"/>
                  <a:pt x="5443666" y="3717234"/>
                </a:cubicBezTo>
                <a:cubicBezTo>
                  <a:pt x="5443666" y="4844036"/>
                  <a:pt x="5044030" y="5877498"/>
                  <a:pt x="4378763" y="6683615"/>
                </a:cubicBezTo>
                <a:lnTo>
                  <a:pt x="4238117" y="6845983"/>
                </a:lnTo>
                <a:lnTo>
                  <a:pt x="0" y="6845983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DCC464-325A-4057-B102-26FED913F4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0" r="662"/>
          <a:stretch/>
        </p:blipFill>
        <p:spPr>
          <a:xfrm>
            <a:off x="1" y="10"/>
            <a:ext cx="5215066" cy="6857990"/>
          </a:xfrm>
          <a:custGeom>
            <a:avLst/>
            <a:gdLst>
              <a:gd name="connsiteX0" fmla="*/ 0 w 5215066"/>
              <a:gd name="connsiteY0" fmla="*/ 0 h 6845983"/>
              <a:gd name="connsiteX1" fmla="*/ 3197713 w 5215066"/>
              <a:gd name="connsiteY1" fmla="*/ 0 h 6845983"/>
              <a:gd name="connsiteX2" fmla="*/ 3259787 w 5215066"/>
              <a:gd name="connsiteY2" fmla="*/ 39795 h 6845983"/>
              <a:gd name="connsiteX3" fmla="*/ 5215066 w 5215066"/>
              <a:gd name="connsiteY3" fmla="*/ 3717234 h 6845983"/>
              <a:gd name="connsiteX4" fmla="*/ 4202364 w 5215066"/>
              <a:gd name="connsiteY4" fmla="*/ 6538204 h 6845983"/>
              <a:gd name="connsiteX5" fmla="*/ 3922635 w 5215066"/>
              <a:gd name="connsiteY5" fmla="*/ 6845983 h 6845983"/>
              <a:gd name="connsiteX6" fmla="*/ 0 w 5215066"/>
              <a:gd name="connsiteY6" fmla="*/ 6845983 h 68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15066" h="6845983">
                <a:moveTo>
                  <a:pt x="0" y="0"/>
                </a:moveTo>
                <a:lnTo>
                  <a:pt x="3197713" y="0"/>
                </a:lnTo>
                <a:lnTo>
                  <a:pt x="3259787" y="39795"/>
                </a:lnTo>
                <a:cubicBezTo>
                  <a:pt x="4439462" y="836768"/>
                  <a:pt x="5215066" y="2186425"/>
                  <a:pt x="5215066" y="3717234"/>
                </a:cubicBezTo>
                <a:cubicBezTo>
                  <a:pt x="5215066" y="4788800"/>
                  <a:pt x="4835020" y="5771602"/>
                  <a:pt x="4202364" y="6538204"/>
                </a:cubicBezTo>
                <a:lnTo>
                  <a:pt x="3922635" y="6845983"/>
                </a:lnTo>
                <a:lnTo>
                  <a:pt x="0" y="6845983"/>
                </a:lnTo>
                <a:close/>
              </a:path>
            </a:pathLst>
          </a:cu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9EBB177-AAB7-4C35-8333-A271DE89B3CA}"/>
              </a:ext>
            </a:extLst>
          </p:cNvPr>
          <p:cNvSpPr txBox="1"/>
          <p:nvPr/>
        </p:nvSpPr>
        <p:spPr>
          <a:xfrm>
            <a:off x="5882640" y="2387601"/>
            <a:ext cx="5656873" cy="34025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3464" marR="0" lvl="0" indent="-283464" fontAlgn="auto">
              <a:lnSpc>
                <a:spcPct val="112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Hỗn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3464" marR="0" lvl="0" indent="-283464" fontAlgn="auto">
              <a:lnSpc>
                <a:spcPct val="112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3464" marR="0" lvl="0" indent="-283464" fontAlgn="auto">
              <a:lnSpc>
                <a:spcPct val="112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Tồn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khe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hở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kumimoji="0" lang="en-US" sz="2800" b="0" i="0" u="none" strike="noStrike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pPr marL="283464" marR="0" lvl="0" indent="-283464" fontAlgn="auto">
              <a:lnSpc>
                <a:spcPct val="112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b="0" i="0" u="none" strike="noStrike" cap="none" spc="0" normalizeH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id="{D3686B33-4E07-4542-8F02-1876C8359B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784011" y="5380579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6891576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62E62B-8AD1-40EB-ACC6-194D4FB3C71C}"/>
              </a:ext>
            </a:extLst>
          </p:cNvPr>
          <p:cNvSpPr txBox="1"/>
          <p:nvPr/>
        </p:nvSpPr>
        <p:spPr>
          <a:xfrm>
            <a:off x="112294" y="2735765"/>
            <a:ext cx="59837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endParaRPr kumimoji="0" lang="en-US" sz="3200" b="1" i="1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B4090FA-0992-46E6-A55B-546EC2A1E254}"/>
              </a:ext>
            </a:extLst>
          </p:cNvPr>
          <p:cNvSpPr/>
          <p:nvPr/>
        </p:nvSpPr>
        <p:spPr>
          <a:xfrm>
            <a:off x="31537" y="1694046"/>
            <a:ext cx="6071087" cy="4577710"/>
          </a:xfrm>
          <a:custGeom>
            <a:avLst/>
            <a:gdLst>
              <a:gd name="connsiteX0" fmla="*/ 574855 w 6071087"/>
              <a:gd name="connsiteY0" fmla="*/ 0 h 4577710"/>
              <a:gd name="connsiteX1" fmla="*/ 497852 w 6071087"/>
              <a:gd name="connsiteY1" fmla="*/ 2714325 h 4577710"/>
              <a:gd name="connsiteX2" fmla="*/ 5926501 w 6071087"/>
              <a:gd name="connsiteY2" fmla="*/ 1819175 h 4577710"/>
              <a:gd name="connsiteX3" fmla="*/ 4684842 w 6071087"/>
              <a:gd name="connsiteY3" fmla="*/ 4475748 h 457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1087" h="4577710">
                <a:moveTo>
                  <a:pt x="574855" y="0"/>
                </a:moveTo>
                <a:cubicBezTo>
                  <a:pt x="90383" y="1205564"/>
                  <a:pt x="-394089" y="2411129"/>
                  <a:pt x="497852" y="2714325"/>
                </a:cubicBezTo>
                <a:cubicBezTo>
                  <a:pt x="1389793" y="3017521"/>
                  <a:pt x="5228669" y="1525605"/>
                  <a:pt x="5926501" y="1819175"/>
                </a:cubicBezTo>
                <a:cubicBezTo>
                  <a:pt x="6624333" y="2112745"/>
                  <a:pt x="4562922" y="5168767"/>
                  <a:pt x="4684842" y="447574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Single Corner Snipped 10">
            <a:extLst>
              <a:ext uri="{FF2B5EF4-FFF2-40B4-BE49-F238E27FC236}">
                <a16:creationId xmlns:a16="http://schemas.microsoft.com/office/drawing/2014/main" id="{D4AD2B7F-ECED-4C5D-91DE-186BECCAD379}"/>
              </a:ext>
            </a:extLst>
          </p:cNvPr>
          <p:cNvSpPr/>
          <p:nvPr/>
        </p:nvSpPr>
        <p:spPr>
          <a:xfrm>
            <a:off x="6737685" y="1058779"/>
            <a:ext cx="3041583" cy="1005294"/>
          </a:xfrm>
          <a:prstGeom prst="snip1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2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Không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khí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ở </a:t>
            </a:r>
            <a:r>
              <a:rPr lang="en-US" sz="2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trạng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thái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tự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do</a:t>
            </a:r>
          </a:p>
        </p:txBody>
      </p:sp>
      <p:sp>
        <p:nvSpPr>
          <p:cNvPr id="12" name="Rectangle: Single Corner Snipped 11">
            <a:extLst>
              <a:ext uri="{FF2B5EF4-FFF2-40B4-BE49-F238E27FC236}">
                <a16:creationId xmlns:a16="http://schemas.microsoft.com/office/drawing/2014/main" id="{5A086A54-DC56-41BA-979C-A6F52E5CEDA1}"/>
              </a:ext>
            </a:extLst>
          </p:cNvPr>
          <p:cNvSpPr/>
          <p:nvPr/>
        </p:nvSpPr>
        <p:spPr>
          <a:xfrm>
            <a:off x="6747311" y="2689021"/>
            <a:ext cx="3041583" cy="1434164"/>
          </a:xfrm>
          <a:prstGeom prst="snip1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2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hấp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3" name="Rectangle: Single Corner Snipped 12">
            <a:extLst>
              <a:ext uri="{FF2B5EF4-FFF2-40B4-BE49-F238E27FC236}">
                <a16:creationId xmlns:a16="http://schemas.microsoft.com/office/drawing/2014/main" id="{94A77807-01CD-4AAD-ADC0-488C6BA3B138}"/>
              </a:ext>
            </a:extLst>
          </p:cNvPr>
          <p:cNvSpPr/>
          <p:nvPr/>
        </p:nvSpPr>
        <p:spPr>
          <a:xfrm>
            <a:off x="6737685" y="4748133"/>
            <a:ext cx="3253338" cy="1617044"/>
          </a:xfrm>
          <a:prstGeom prst="snip1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tan</a:t>
            </a:r>
          </a:p>
        </p:txBody>
      </p:sp>
      <p:pic>
        <p:nvPicPr>
          <p:cNvPr id="15" name="Graphic 14" descr="Balloons">
            <a:extLst>
              <a:ext uri="{FF2B5EF4-FFF2-40B4-BE49-F238E27FC236}">
                <a16:creationId xmlns:a16="http://schemas.microsoft.com/office/drawing/2014/main" id="{01E6FC92-3DFA-41E5-BFB2-DC08721FA3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6364" y="250604"/>
            <a:ext cx="890336" cy="890336"/>
          </a:xfrm>
          <a:prstGeom prst="rect">
            <a:avLst/>
          </a:prstGeom>
        </p:spPr>
      </p:pic>
      <p:pic>
        <p:nvPicPr>
          <p:cNvPr id="17" name="Graphic 16" descr="Bullseye">
            <a:extLst>
              <a:ext uri="{FF2B5EF4-FFF2-40B4-BE49-F238E27FC236}">
                <a16:creationId xmlns:a16="http://schemas.microsoft.com/office/drawing/2014/main" id="{2E300A93-1500-4599-A0BC-11A3768C35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86364" y="2231821"/>
            <a:ext cx="914400" cy="914400"/>
          </a:xfrm>
          <a:prstGeom prst="rect">
            <a:avLst/>
          </a:prstGeom>
        </p:spPr>
      </p:pic>
      <p:pic>
        <p:nvPicPr>
          <p:cNvPr id="19" name="Graphic 18" descr="Thought bubble">
            <a:extLst>
              <a:ext uri="{FF2B5EF4-FFF2-40B4-BE49-F238E27FC236}">
                <a16:creationId xmlns:a16="http://schemas.microsoft.com/office/drawing/2014/main" id="{3E72C056-1CAD-489A-8C69-5CC9AC2262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31694" y="458038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05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0D7ED32-41AB-4569-ABE4-9C5103A4617A}"/>
              </a:ext>
            </a:extLst>
          </p:cNvPr>
          <p:cNvSpPr/>
          <p:nvPr/>
        </p:nvSpPr>
        <p:spPr>
          <a:xfrm>
            <a:off x="9419936" y="1524636"/>
            <a:ext cx="2512192" cy="192505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77C225-4564-454E-9C7C-977834E3FC5D}"/>
              </a:ext>
            </a:extLst>
          </p:cNvPr>
          <p:cNvSpPr txBox="1"/>
          <p:nvPr/>
        </p:nvSpPr>
        <p:spPr>
          <a:xfrm>
            <a:off x="259872" y="2321288"/>
            <a:ext cx="24448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694966-50D1-46B2-9155-3741A0EA4DFF}"/>
              </a:ext>
            </a:extLst>
          </p:cNvPr>
          <p:cNvSpPr txBox="1"/>
          <p:nvPr/>
        </p:nvSpPr>
        <p:spPr>
          <a:xfrm>
            <a:off x="3142649" y="757566"/>
            <a:ext cx="382123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phi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mao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mao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dàng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hở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10CA19-5E01-44AE-B911-6B2C114D6E3E}"/>
              </a:ext>
            </a:extLst>
          </p:cNvPr>
          <p:cNvSpPr txBox="1"/>
          <p:nvPr/>
        </p:nvSpPr>
        <p:spPr>
          <a:xfrm>
            <a:off x="9554679" y="1886997"/>
            <a:ext cx="24159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ó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tính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linh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động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,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 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à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dạng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không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khí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tốt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nhất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và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hữu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hiệu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nhất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đối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với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cây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trồng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EEE2CA-7EB7-444A-9F17-903A8D2A92E6}"/>
              </a:ext>
            </a:extLst>
          </p:cNvPr>
          <p:cNvSpPr txBox="1"/>
          <p:nvPr/>
        </p:nvSpPr>
        <p:spPr>
          <a:xfrm>
            <a:off x="3238894" y="5499039"/>
            <a:ext cx="8239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kumimoji="0" lang="vi-V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ờng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khe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hở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4CFEC2-7CE0-4599-B8BE-58C7428D28CA}"/>
              </a:ext>
            </a:extLst>
          </p:cNvPr>
          <p:cNvSpPr txBox="1"/>
          <p:nvPr/>
        </p:nvSpPr>
        <p:spPr>
          <a:xfrm>
            <a:off x="3142649" y="3449689"/>
            <a:ext cx="38212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Mật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tỉ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thuận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khô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32744DD6-4929-488F-AAD5-BA1A29F5AEC6}"/>
              </a:ext>
            </a:extLst>
          </p:cNvPr>
          <p:cNvSpPr/>
          <p:nvPr/>
        </p:nvSpPr>
        <p:spPr>
          <a:xfrm>
            <a:off x="7950475" y="2195974"/>
            <a:ext cx="1183907" cy="767192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Brace 10">
            <a:extLst>
              <a:ext uri="{FF2B5EF4-FFF2-40B4-BE49-F238E27FC236}">
                <a16:creationId xmlns:a16="http://schemas.microsoft.com/office/drawing/2014/main" id="{0DDB2444-D366-483F-A178-90DF9C1A69FB}"/>
              </a:ext>
            </a:extLst>
          </p:cNvPr>
          <p:cNvSpPr/>
          <p:nvPr/>
        </p:nvSpPr>
        <p:spPr>
          <a:xfrm>
            <a:off x="2483322" y="561837"/>
            <a:ext cx="659327" cy="4241169"/>
          </a:xfrm>
          <a:prstGeom prst="leftBrace">
            <a:avLst/>
          </a:pr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9BDCAE62-BDDF-49FB-B913-3FBA5076F874}"/>
              </a:ext>
            </a:extLst>
          </p:cNvPr>
          <p:cNvSpPr/>
          <p:nvPr/>
        </p:nvSpPr>
        <p:spPr>
          <a:xfrm>
            <a:off x="6602931" y="356135"/>
            <a:ext cx="1020276" cy="4446871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Curved Right 12">
            <a:extLst>
              <a:ext uri="{FF2B5EF4-FFF2-40B4-BE49-F238E27FC236}">
                <a16:creationId xmlns:a16="http://schemas.microsoft.com/office/drawing/2014/main" id="{C4A947C2-7272-46F2-9F35-627F1CFF12E7}"/>
              </a:ext>
            </a:extLst>
          </p:cNvPr>
          <p:cNvSpPr/>
          <p:nvPr/>
        </p:nvSpPr>
        <p:spPr>
          <a:xfrm>
            <a:off x="1953919" y="4541650"/>
            <a:ext cx="1284975" cy="1626669"/>
          </a:xfrm>
          <a:prstGeom prst="curved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76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9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EC43AD-418F-47E9-9F4F-C0CA24EB9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1081548"/>
            <a:ext cx="3333495" cy="1504335"/>
          </a:xfrm>
        </p:spPr>
        <p:txBody>
          <a:bodyPr>
            <a:normAutofit/>
          </a:bodyPr>
          <a:lstStyle/>
          <a:p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Không khí kín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94A22-77F9-4E97-BA33-29B97E7F35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1" y="2666999"/>
            <a:ext cx="3333496" cy="3124201"/>
          </a:xfrm>
        </p:spPr>
        <p:txBody>
          <a:bodyPr anchor="t">
            <a:normAutofit fontScale="85000" lnSpcReduction="10000"/>
          </a:bodyPr>
          <a:lstStyle/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Hay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.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lỗ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hổng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ngay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 </a:t>
            </a:r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5" name="Picture 4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FBC9537A-A418-4AC7-B8FA-B4184868D2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8646" y="685799"/>
            <a:ext cx="4787764" cy="5053050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</p:pic>
    </p:spTree>
    <p:extLst>
      <p:ext uri="{BB962C8B-B14F-4D97-AF65-F5344CB8AC3E}">
        <p14:creationId xmlns:p14="http://schemas.microsoft.com/office/powerpoint/2010/main" val="21051923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417BE35-D5A9-4545-8B99-1C538B5D7C2C}"/>
              </a:ext>
            </a:extLst>
          </p:cNvPr>
          <p:cNvSpPr txBox="1"/>
          <p:nvPr/>
        </p:nvSpPr>
        <p:spPr>
          <a:xfrm>
            <a:off x="2465405" y="5289082"/>
            <a:ext cx="88456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hấp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hấp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mùn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hấp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90398944-82F2-4937-AFBD-DD4B0FFC33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1263834"/>
              </p:ext>
            </p:extLst>
          </p:nvPr>
        </p:nvGraphicFramePr>
        <p:xfrm>
          <a:off x="2639997" y="1085648"/>
          <a:ext cx="7755288" cy="3332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Left Bracket 10">
            <a:extLst>
              <a:ext uri="{FF2B5EF4-FFF2-40B4-BE49-F238E27FC236}">
                <a16:creationId xmlns:a16="http://schemas.microsoft.com/office/drawing/2014/main" id="{35938CF9-4FF8-403D-9B13-78F893E1BF3D}"/>
              </a:ext>
            </a:extLst>
          </p:cNvPr>
          <p:cNvSpPr/>
          <p:nvPr/>
        </p:nvSpPr>
        <p:spPr>
          <a:xfrm>
            <a:off x="2301775" y="1568918"/>
            <a:ext cx="163630" cy="3253339"/>
          </a:xfrm>
          <a:prstGeom prst="leftBracket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9CD0F3C-1B86-45DF-86A5-5151C320FED9}"/>
              </a:ext>
            </a:extLst>
          </p:cNvPr>
          <p:cNvSpPr txBox="1"/>
          <p:nvPr/>
        </p:nvSpPr>
        <p:spPr>
          <a:xfrm>
            <a:off x="545966" y="1755196"/>
            <a:ext cx="148229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hấp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dirty="0"/>
          </a:p>
        </p:txBody>
      </p:sp>
      <p:sp>
        <p:nvSpPr>
          <p:cNvPr id="13" name="Arrow: Curved Right 12">
            <a:extLst>
              <a:ext uri="{FF2B5EF4-FFF2-40B4-BE49-F238E27FC236}">
                <a16:creationId xmlns:a16="http://schemas.microsoft.com/office/drawing/2014/main" id="{E4CAB866-CF7A-42B9-A934-AB90D4DB5709}"/>
              </a:ext>
            </a:extLst>
          </p:cNvPr>
          <p:cNvSpPr/>
          <p:nvPr/>
        </p:nvSpPr>
        <p:spPr>
          <a:xfrm>
            <a:off x="759059" y="4417995"/>
            <a:ext cx="1482290" cy="1710444"/>
          </a:xfrm>
          <a:prstGeom prst="curvedRightArrow">
            <a:avLst/>
          </a:prstGeom>
          <a:solidFill>
            <a:srgbClr val="92D05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697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Diagonal Corners Rounded 10">
            <a:extLst>
              <a:ext uri="{FF2B5EF4-FFF2-40B4-BE49-F238E27FC236}">
                <a16:creationId xmlns:a16="http://schemas.microsoft.com/office/drawing/2014/main" id="{77C3492C-FE28-47C9-99B1-E31CBA4EAFB9}"/>
              </a:ext>
            </a:extLst>
          </p:cNvPr>
          <p:cNvSpPr/>
          <p:nvPr/>
        </p:nvSpPr>
        <p:spPr>
          <a:xfrm>
            <a:off x="7247288" y="3034365"/>
            <a:ext cx="4582160" cy="2655244"/>
          </a:xfrm>
          <a:prstGeom prst="round2Diag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0B3FB93-525B-4103-9A32-5AC70DCECCA6}"/>
              </a:ext>
            </a:extLst>
          </p:cNvPr>
          <p:cNvSpPr/>
          <p:nvPr/>
        </p:nvSpPr>
        <p:spPr>
          <a:xfrm>
            <a:off x="2271562" y="2816678"/>
            <a:ext cx="3327667" cy="2611391"/>
          </a:xfrm>
          <a:prstGeom prst="ellipse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lowchart: Terminator 2">
            <a:extLst>
              <a:ext uri="{FF2B5EF4-FFF2-40B4-BE49-F238E27FC236}">
                <a16:creationId xmlns:a16="http://schemas.microsoft.com/office/drawing/2014/main" id="{5B97DCF3-292A-4B3F-A78E-B0CC453B22DC}"/>
              </a:ext>
            </a:extLst>
          </p:cNvPr>
          <p:cNvSpPr/>
          <p:nvPr/>
        </p:nvSpPr>
        <p:spPr>
          <a:xfrm>
            <a:off x="2271562" y="1280160"/>
            <a:ext cx="8816741" cy="991402"/>
          </a:xfrm>
          <a:prstGeom prst="flowChartTerminator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9C7130-8973-4D9F-B12A-327D2C0AE5AE}"/>
              </a:ext>
            </a:extLst>
          </p:cNvPr>
          <p:cNvSpPr txBox="1"/>
          <p:nvPr/>
        </p:nvSpPr>
        <p:spPr>
          <a:xfrm>
            <a:off x="2560320" y="279133"/>
            <a:ext cx="768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tan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350AED-9C39-494E-BDE1-77B28D9BC5B7}"/>
              </a:ext>
            </a:extLst>
          </p:cNvPr>
          <p:cNvSpPr txBox="1"/>
          <p:nvPr/>
        </p:nvSpPr>
        <p:spPr>
          <a:xfrm>
            <a:off x="2560320" y="1328287"/>
            <a:ext cx="82814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hoà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tan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NH3, H2S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CO2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hoà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tan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38FB19-8B4F-407E-82E3-8B9269C273E1}"/>
              </a:ext>
            </a:extLst>
          </p:cNvPr>
          <p:cNvSpPr txBox="1"/>
          <p:nvPr/>
        </p:nvSpPr>
        <p:spPr>
          <a:xfrm>
            <a:off x="2692400" y="3111367"/>
            <a:ext cx="283570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ởng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tan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suất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nồng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CO</a:t>
            </a:r>
            <a:r>
              <a:rPr kumimoji="0" lang="en-US" sz="2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193104-22C8-4A2D-9078-EEC7F8D0941A}"/>
              </a:ext>
            </a:extLst>
          </p:cNvPr>
          <p:cNvSpPr txBox="1"/>
          <p:nvPr/>
        </p:nvSpPr>
        <p:spPr>
          <a:xfrm>
            <a:off x="7505033" y="3034366"/>
            <a:ext cx="415116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tan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ởng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ôxy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hoá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khử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hoà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tan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O2, H</a:t>
            </a:r>
            <a:r>
              <a:rPr kumimoji="0" lang="en-US" sz="2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N</a:t>
            </a:r>
            <a:r>
              <a:rPr kumimoji="0" lang="en-US" sz="2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2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kumimoji="0" lang="en-US" sz="2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en-US" sz="2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2B12F4-BBAD-4EA2-B89C-D4B175E8E955}"/>
              </a:ext>
            </a:extLst>
          </p:cNvPr>
          <p:cNvSpPr txBox="1"/>
          <p:nvPr/>
        </p:nvSpPr>
        <p:spPr>
          <a:xfrm>
            <a:off x="3301464" y="5689609"/>
            <a:ext cx="71034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Quá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trình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các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chất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khí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hòa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tan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ảnh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h</a:t>
            </a: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ư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ởng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rrow: Curved Right 6">
            <a:extLst>
              <a:ext uri="{FF2B5EF4-FFF2-40B4-BE49-F238E27FC236}">
                <a16:creationId xmlns:a16="http://schemas.microsoft.com/office/drawing/2014/main" id="{529A5F6C-558E-4221-B068-33DA8FD63253}"/>
              </a:ext>
            </a:extLst>
          </p:cNvPr>
          <p:cNvSpPr/>
          <p:nvPr/>
        </p:nvSpPr>
        <p:spPr>
          <a:xfrm>
            <a:off x="1158239" y="2271562"/>
            <a:ext cx="1078030" cy="2002054"/>
          </a:xfrm>
          <a:prstGeom prst="curvedRightArrow">
            <a:avLst/>
          </a:prstGeom>
          <a:noFill/>
          <a:ln>
            <a:solidFill>
              <a:schemeClr val="accent4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8670C92C-AA5B-45F0-A164-0E0A984C3A8F}"/>
              </a:ext>
            </a:extLst>
          </p:cNvPr>
          <p:cNvSpPr/>
          <p:nvPr/>
        </p:nvSpPr>
        <p:spPr>
          <a:xfrm>
            <a:off x="5856974" y="4011327"/>
            <a:ext cx="1260910" cy="524578"/>
          </a:xfrm>
          <a:prstGeom prst="rightArrow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Curved Right 12">
            <a:extLst>
              <a:ext uri="{FF2B5EF4-FFF2-40B4-BE49-F238E27FC236}">
                <a16:creationId xmlns:a16="http://schemas.microsoft.com/office/drawing/2014/main" id="{F08C6B3B-067E-436B-8462-7DDEF64FBCEA}"/>
              </a:ext>
            </a:extLst>
          </p:cNvPr>
          <p:cNvSpPr/>
          <p:nvPr/>
        </p:nvSpPr>
        <p:spPr>
          <a:xfrm>
            <a:off x="1517720" y="5285202"/>
            <a:ext cx="1453142" cy="1446551"/>
          </a:xfrm>
          <a:prstGeom prst="curved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48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6" grpId="0"/>
      <p:bldP spid="4" grpId="0"/>
      <p:bldP spid="8" grpId="0"/>
      <p:bldP spid="7" grpId="0" animBg="1"/>
      <p:bldP spid="10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EE32E67-E23D-46B0-A212-60F4B2B32417}"/>
              </a:ext>
            </a:extLst>
          </p:cNvPr>
          <p:cNvSpPr/>
          <p:nvPr/>
        </p:nvSpPr>
        <p:spPr>
          <a:xfrm>
            <a:off x="7247823" y="2052933"/>
            <a:ext cx="4764505" cy="480506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41BD89B-62E1-41DD-804D-D845EC8D6278}"/>
              </a:ext>
            </a:extLst>
          </p:cNvPr>
          <p:cNvSpPr/>
          <p:nvPr/>
        </p:nvSpPr>
        <p:spPr>
          <a:xfrm>
            <a:off x="1687629" y="1963554"/>
            <a:ext cx="4597668" cy="449499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7B82453-9C17-4098-B743-4CD93D1DCE69}"/>
              </a:ext>
            </a:extLst>
          </p:cNvPr>
          <p:cNvSpPr/>
          <p:nvPr/>
        </p:nvSpPr>
        <p:spPr>
          <a:xfrm>
            <a:off x="3986463" y="195260"/>
            <a:ext cx="5351647" cy="803015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D1BA1C4-0D24-4308-AFE2-097700BD642A}"/>
              </a:ext>
            </a:extLst>
          </p:cNvPr>
          <p:cNvSpPr txBox="1"/>
          <p:nvPr/>
        </p:nvSpPr>
        <p:spPr>
          <a:xfrm>
            <a:off x="4255970" y="356812"/>
            <a:ext cx="50821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BF8201-8C98-4D45-839C-351DC04E0DF5}"/>
              </a:ext>
            </a:extLst>
          </p:cNvPr>
          <p:cNvSpPr txBox="1"/>
          <p:nvPr/>
        </p:nvSpPr>
        <p:spPr>
          <a:xfrm>
            <a:off x="7613584" y="2201953"/>
            <a:ext cx="418699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</a:rPr>
              <a:t>                         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</a:rPr>
              <a:t>Tính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</a:rPr>
              <a:t>thấm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</a:rPr>
              <a:t>khí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anose="020B0503020204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</a:rPr>
              <a:t>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thấm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quyển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tăng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O2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tăng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CO2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khe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hở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8B7635-4955-46EF-8F13-D17796080BB2}"/>
              </a:ext>
            </a:extLst>
          </p:cNvPr>
          <p:cNvSpPr txBox="1"/>
          <p:nvPr/>
        </p:nvSpPr>
        <p:spPr>
          <a:xfrm>
            <a:off x="1687629" y="2122515"/>
            <a:ext cx="4408371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 đ</a:t>
            </a:r>
            <a:r>
              <a:rPr kumimoji="0" lang="vi-V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%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) 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ẩm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chặt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F982C47-D1C8-4FEE-BD1C-62C761C5F0CE}"/>
              </a:ext>
            </a:extLst>
          </p:cNvPr>
          <p:cNvCxnSpPr>
            <a:cxnSpLocks/>
            <a:stCxn id="3" idx="2"/>
            <a:endCxn id="6" idx="0"/>
          </p:cNvCxnSpPr>
          <p:nvPr/>
        </p:nvCxnSpPr>
        <p:spPr>
          <a:xfrm flipH="1">
            <a:off x="3986463" y="998275"/>
            <a:ext cx="2675824" cy="965279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E778FD3-8773-4D12-A77C-0DE37F6B935D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6662287" y="998275"/>
            <a:ext cx="2483319" cy="965279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809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35E9499-DBB0-4AF0-AA7F-CF64D695F304}"/>
              </a:ext>
            </a:extLst>
          </p:cNvPr>
          <p:cNvSpPr/>
          <p:nvPr/>
        </p:nvSpPr>
        <p:spPr>
          <a:xfrm>
            <a:off x="7517331" y="4889654"/>
            <a:ext cx="4533499" cy="76944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A8233E4-C69F-4A6F-A6FD-2821A343E430}"/>
              </a:ext>
            </a:extLst>
          </p:cNvPr>
          <p:cNvSpPr/>
          <p:nvPr/>
        </p:nvSpPr>
        <p:spPr>
          <a:xfrm>
            <a:off x="6949440" y="3689006"/>
            <a:ext cx="4677878" cy="44909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Single Corner Rounded 3">
            <a:extLst>
              <a:ext uri="{FF2B5EF4-FFF2-40B4-BE49-F238E27FC236}">
                <a16:creationId xmlns:a16="http://schemas.microsoft.com/office/drawing/2014/main" id="{2F8C9F07-35B9-4B29-ADDE-E11A3E127805}"/>
              </a:ext>
            </a:extLst>
          </p:cNvPr>
          <p:cNvSpPr/>
          <p:nvPr/>
        </p:nvSpPr>
        <p:spPr>
          <a:xfrm>
            <a:off x="4437246" y="1559293"/>
            <a:ext cx="6150543" cy="721894"/>
          </a:xfrm>
          <a:prstGeom prst="round1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1E5545-57FD-4B33-B43B-8A0D572EF6BD}"/>
              </a:ext>
            </a:extLst>
          </p:cNvPr>
          <p:cNvSpPr txBox="1"/>
          <p:nvPr/>
        </p:nvSpPr>
        <p:spPr>
          <a:xfrm>
            <a:off x="2473693" y="433137"/>
            <a:ext cx="6554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E4442D-4BF7-4AA5-9E43-0D3FD5E065BD}"/>
              </a:ext>
            </a:extLst>
          </p:cNvPr>
          <p:cNvSpPr txBox="1"/>
          <p:nvPr/>
        </p:nvSpPr>
        <p:spPr>
          <a:xfrm>
            <a:off x="4437246" y="1681938"/>
            <a:ext cx="62179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0D2D73-A4F5-4AAF-AD06-97E2BE02F047}"/>
              </a:ext>
            </a:extLst>
          </p:cNvPr>
          <p:cNvSpPr txBox="1"/>
          <p:nvPr/>
        </p:nvSpPr>
        <p:spPr>
          <a:xfrm>
            <a:off x="5986913" y="2668679"/>
            <a:ext cx="5284270" cy="4308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21E746-386D-443E-8683-E7008F0EE54D}"/>
              </a:ext>
            </a:extLst>
          </p:cNvPr>
          <p:cNvSpPr txBox="1"/>
          <p:nvPr/>
        </p:nvSpPr>
        <p:spPr>
          <a:xfrm>
            <a:off x="7209321" y="3707213"/>
            <a:ext cx="45334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1FBDA2-CDA6-46D3-8989-DB0C93928B65}"/>
              </a:ext>
            </a:extLst>
          </p:cNvPr>
          <p:cNvSpPr txBox="1"/>
          <p:nvPr/>
        </p:nvSpPr>
        <p:spPr>
          <a:xfrm>
            <a:off x="7512517" y="4842108"/>
            <a:ext cx="44613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chu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.</a:t>
            </a:r>
          </a:p>
        </p:txBody>
      </p:sp>
      <p:cxnSp>
        <p:nvCxnSpPr>
          <p:cNvPr id="16" name="Connector: Curved 15">
            <a:extLst>
              <a:ext uri="{FF2B5EF4-FFF2-40B4-BE49-F238E27FC236}">
                <a16:creationId xmlns:a16="http://schemas.microsoft.com/office/drawing/2014/main" id="{C477719E-F465-4ADC-9303-5C6AB0829AAE}"/>
              </a:ext>
            </a:extLst>
          </p:cNvPr>
          <p:cNvCxnSpPr>
            <a:cxnSpLocks/>
            <a:stCxn id="2" idx="1"/>
          </p:cNvCxnSpPr>
          <p:nvPr/>
        </p:nvCxnSpPr>
        <p:spPr>
          <a:xfrm rot="10800000" flipV="1">
            <a:off x="1722923" y="694747"/>
            <a:ext cx="750771" cy="604664"/>
          </a:xfrm>
          <a:prstGeom prst="curved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hought Bubble: Cloud 17">
            <a:extLst>
              <a:ext uri="{FF2B5EF4-FFF2-40B4-BE49-F238E27FC236}">
                <a16:creationId xmlns:a16="http://schemas.microsoft.com/office/drawing/2014/main" id="{3A0FC6F3-CF18-43EA-A87C-C0D1A0B367A4}"/>
              </a:ext>
            </a:extLst>
          </p:cNvPr>
          <p:cNvSpPr/>
          <p:nvPr/>
        </p:nvSpPr>
        <p:spPr>
          <a:xfrm>
            <a:off x="1501540" y="2417377"/>
            <a:ext cx="3619099" cy="3118585"/>
          </a:xfrm>
          <a:prstGeom prst="cloudCallou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48A03B9-03B8-41E1-BCFF-8294C6C1D346}"/>
              </a:ext>
            </a:extLst>
          </p:cNvPr>
          <p:cNvSpPr txBox="1"/>
          <p:nvPr/>
        </p:nvSpPr>
        <p:spPr>
          <a:xfrm>
            <a:off x="2042958" y="3322492"/>
            <a:ext cx="2817800" cy="1047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??</a:t>
            </a:r>
          </a:p>
        </p:txBody>
      </p:sp>
    </p:spTree>
    <p:extLst>
      <p:ext uri="{BB962C8B-B14F-4D97-AF65-F5344CB8AC3E}">
        <p14:creationId xmlns:p14="http://schemas.microsoft.com/office/powerpoint/2010/main" val="6109470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4" grpId="0" animBg="1"/>
      <p:bldP spid="2" grpId="0"/>
      <p:bldP spid="3" grpId="0"/>
      <p:bldP spid="5" grpId="0" animBg="1"/>
      <p:bldP spid="7" grpId="0"/>
      <p:bldP spid="8" grpId="0"/>
      <p:bldP spid="18" grpId="0" animBg="1"/>
      <p:bldP spid="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9">
            <a:extLst>
              <a:ext uri="{FF2B5EF4-FFF2-40B4-BE49-F238E27FC236}">
                <a16:creationId xmlns:a16="http://schemas.microsoft.com/office/drawing/2014/main" id="{695343D7-12AE-406C-8627-2DB688954F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0523" b="27360"/>
          <a:stretch/>
        </p:blipFill>
        <p:spPr>
          <a:xfrm>
            <a:off x="31609" y="1"/>
            <a:ext cx="6096000" cy="61722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8DFC951-2175-48C1-8441-E8A2B1457DEF}"/>
              </a:ext>
            </a:extLst>
          </p:cNvPr>
          <p:cNvSpPr txBox="1"/>
          <p:nvPr/>
        </p:nvSpPr>
        <p:spPr>
          <a:xfrm>
            <a:off x="762979" y="2959111"/>
            <a:ext cx="5371406" cy="939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1200" cap="all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Vai</a:t>
            </a:r>
            <a:r>
              <a:rPr kumimoji="0" lang="en-US" sz="4400" b="1" i="1" u="none" strike="noStrike" kern="1200" cap="all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1" i="1" u="none" strike="noStrike" kern="1200" cap="all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trò</a:t>
            </a:r>
            <a:r>
              <a:rPr kumimoji="0" lang="en-US" sz="4400" b="1" i="1" u="none" strike="noStrike" kern="1200" cap="all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1" i="1" u="none" strike="noStrike" kern="1200" cap="all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4400" b="1" i="1" u="none" strike="noStrike" kern="1200" cap="all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O</a:t>
            </a:r>
            <a:r>
              <a:rPr kumimoji="0" lang="en-US" sz="4400" b="1" i="1" u="none" strike="noStrike" kern="1200" cap="all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kumimoji="0" lang="en-US" sz="4400" b="1" i="1" u="none" strike="noStrike" kern="1200" cap="all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CCDE575-3EC1-4757-939C-E0738F091ED0}"/>
              </a:ext>
            </a:extLst>
          </p:cNvPr>
          <p:cNvSpPr txBox="1"/>
          <p:nvPr/>
        </p:nvSpPr>
        <p:spPr>
          <a:xfrm>
            <a:off x="8094846" y="669676"/>
            <a:ext cx="3705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Tác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động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trực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tiếp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đến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hô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hấp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của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các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loài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sinh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vật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FC4900-19A9-45C1-8D21-83EB02761540}"/>
              </a:ext>
            </a:extLst>
          </p:cNvPr>
          <p:cNvSpPr txBox="1"/>
          <p:nvPr/>
        </p:nvSpPr>
        <p:spPr>
          <a:xfrm>
            <a:off x="8094846" y="1476094"/>
            <a:ext cx="36094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Ảnh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h</a:t>
            </a: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ư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ởng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lớn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đến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khả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năng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hoạt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động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của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rễ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cây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và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giai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đoạn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nảy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mầm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của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cây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D06D21-138A-4077-8F80-9DA9F5950DC8}"/>
              </a:ext>
            </a:extLst>
          </p:cNvPr>
          <p:cNvSpPr txBox="1"/>
          <p:nvPr/>
        </p:nvSpPr>
        <p:spPr>
          <a:xfrm>
            <a:off x="8094845" y="2616949"/>
            <a:ext cx="39656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kumimoji="0" lang="vi-V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ởng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oxi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khử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8" name="Flowchart: Terminator 27">
            <a:extLst>
              <a:ext uri="{FF2B5EF4-FFF2-40B4-BE49-F238E27FC236}">
                <a16:creationId xmlns:a16="http://schemas.microsoft.com/office/drawing/2014/main" id="{3CE4D4B4-2F42-4448-A8E7-65F02FBE86B9}"/>
              </a:ext>
            </a:extLst>
          </p:cNvPr>
          <p:cNvSpPr/>
          <p:nvPr/>
        </p:nvSpPr>
        <p:spPr>
          <a:xfrm>
            <a:off x="8094846" y="519764"/>
            <a:ext cx="3465095" cy="812688"/>
          </a:xfrm>
          <a:prstGeom prst="flowChartTerminator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Tác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trực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tiếp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đến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hô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hấp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loài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vật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.</a:t>
            </a:r>
          </a:p>
        </p:txBody>
      </p:sp>
      <p:sp>
        <p:nvSpPr>
          <p:cNvPr id="29" name="Flowchart: Terminator 28">
            <a:extLst>
              <a:ext uri="{FF2B5EF4-FFF2-40B4-BE49-F238E27FC236}">
                <a16:creationId xmlns:a16="http://schemas.microsoft.com/office/drawing/2014/main" id="{747B1B66-ED0E-4E4F-B68B-B28C50DA76DF}"/>
              </a:ext>
            </a:extLst>
          </p:cNvPr>
          <p:cNvSpPr/>
          <p:nvPr/>
        </p:nvSpPr>
        <p:spPr>
          <a:xfrm>
            <a:off x="8002311" y="1439153"/>
            <a:ext cx="3465095" cy="939775"/>
          </a:xfrm>
          <a:prstGeom prst="flowChartTerminator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kumimoji="0" lang="vi-V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ởng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rễ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nảy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</p:txBody>
      </p:sp>
      <p:sp>
        <p:nvSpPr>
          <p:cNvPr id="30" name="Flowchart: Terminator 29">
            <a:extLst>
              <a:ext uri="{FF2B5EF4-FFF2-40B4-BE49-F238E27FC236}">
                <a16:creationId xmlns:a16="http://schemas.microsoft.com/office/drawing/2014/main" id="{98D89E83-BE14-40B6-8ED6-ED19B87DA2EE}"/>
              </a:ext>
            </a:extLst>
          </p:cNvPr>
          <p:cNvSpPr/>
          <p:nvPr/>
        </p:nvSpPr>
        <p:spPr>
          <a:xfrm>
            <a:off x="8027468" y="2559511"/>
            <a:ext cx="3965609" cy="693850"/>
          </a:xfrm>
          <a:prstGeom prst="flowChartTermina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sp>
        <p:nvSpPr>
          <p:cNvPr id="31" name="Flowchart: Terminator 30">
            <a:extLst>
              <a:ext uri="{FF2B5EF4-FFF2-40B4-BE49-F238E27FC236}">
                <a16:creationId xmlns:a16="http://schemas.microsoft.com/office/drawing/2014/main" id="{0B874F1F-7A99-43F8-BB75-42A916B93A65}"/>
              </a:ext>
            </a:extLst>
          </p:cNvPr>
          <p:cNvSpPr/>
          <p:nvPr/>
        </p:nvSpPr>
        <p:spPr>
          <a:xfrm>
            <a:off x="8113981" y="3445597"/>
            <a:ext cx="3724976" cy="953526"/>
          </a:xfrm>
          <a:prstGeom prst="flowChartTerminator">
            <a:avLst/>
          </a:prstGeom>
          <a:solidFill>
            <a:srgbClr val="FFC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thuận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xốp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,…</a:t>
            </a:r>
          </a:p>
        </p:txBody>
      </p:sp>
      <p:sp>
        <p:nvSpPr>
          <p:cNvPr id="32" name="Flowchart: Terminator 31">
            <a:extLst>
              <a:ext uri="{FF2B5EF4-FFF2-40B4-BE49-F238E27FC236}">
                <a16:creationId xmlns:a16="http://schemas.microsoft.com/office/drawing/2014/main" id="{6FE62A51-55AB-47C7-859F-50830AD1BA00}"/>
              </a:ext>
            </a:extLst>
          </p:cNvPr>
          <p:cNvSpPr/>
          <p:nvPr/>
        </p:nvSpPr>
        <p:spPr>
          <a:xfrm>
            <a:off x="8094846" y="4591359"/>
            <a:ext cx="3724976" cy="778951"/>
          </a:xfrm>
          <a:prstGeom prst="flowChartTerminator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Đóng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vai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trò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quan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trọng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trong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sự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tồn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tại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và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thực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hiện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chức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năng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của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nhóm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vi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khuẩn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cộng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sinh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269EA94-D672-468E-98A8-969EA731930E}"/>
              </a:ext>
            </a:extLst>
          </p:cNvPr>
          <p:cNvCxnSpPr>
            <a:cxnSpLocks/>
          </p:cNvCxnSpPr>
          <p:nvPr/>
        </p:nvCxnSpPr>
        <p:spPr>
          <a:xfrm>
            <a:off x="6096000" y="3429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6E381BE5-7B9B-4234-B38F-8D06AE28CBD1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6096000" y="992842"/>
            <a:ext cx="1998846" cy="2436158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67651B98-2F60-4D1E-8778-0C2A0069F57F}"/>
              </a:ext>
            </a:extLst>
          </p:cNvPr>
          <p:cNvCxnSpPr>
            <a:cxnSpLocks/>
            <a:endCxn id="29" idx="1"/>
          </p:cNvCxnSpPr>
          <p:nvPr/>
        </p:nvCxnSpPr>
        <p:spPr>
          <a:xfrm flipV="1">
            <a:off x="6096000" y="1909041"/>
            <a:ext cx="1906311" cy="15199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FA9B008C-3C7E-481E-B477-09969002C3B1}"/>
              </a:ext>
            </a:extLst>
          </p:cNvPr>
          <p:cNvCxnSpPr>
            <a:cxnSpLocks/>
            <a:endCxn id="30" idx="1"/>
          </p:cNvCxnSpPr>
          <p:nvPr/>
        </p:nvCxnSpPr>
        <p:spPr>
          <a:xfrm flipV="1">
            <a:off x="6096000" y="2906436"/>
            <a:ext cx="1931468" cy="52256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766296C0-F6C4-4E0D-8934-2F519610AD60}"/>
              </a:ext>
            </a:extLst>
          </p:cNvPr>
          <p:cNvCxnSpPr>
            <a:cxnSpLocks/>
          </p:cNvCxnSpPr>
          <p:nvPr/>
        </p:nvCxnSpPr>
        <p:spPr>
          <a:xfrm>
            <a:off x="6115249" y="3430572"/>
            <a:ext cx="1979596" cy="3339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BF279FEC-0A0A-4ADA-BC5B-A5847FD609B7}"/>
              </a:ext>
            </a:extLst>
          </p:cNvPr>
          <p:cNvCxnSpPr>
            <a:cxnSpLocks/>
            <a:endCxn id="32" idx="1"/>
          </p:cNvCxnSpPr>
          <p:nvPr/>
        </p:nvCxnSpPr>
        <p:spPr>
          <a:xfrm>
            <a:off x="6096000" y="3429000"/>
            <a:ext cx="1998846" cy="15518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403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8" grpId="0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EE8F74EE-615D-44AF-816A-1F1638BF85BB}"/>
              </a:ext>
            </a:extLst>
          </p:cNvPr>
          <p:cNvGraphicFramePr/>
          <p:nvPr/>
        </p:nvGraphicFramePr>
        <p:xfrm>
          <a:off x="2282259" y="963818"/>
          <a:ext cx="7830686" cy="4930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C7B41784-AEEC-4492-88A0-0345BF694A7D}"/>
              </a:ext>
            </a:extLst>
          </p:cNvPr>
          <p:cNvSpPr txBox="1"/>
          <p:nvPr/>
        </p:nvSpPr>
        <p:spPr>
          <a:xfrm>
            <a:off x="712269" y="317634"/>
            <a:ext cx="6227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</a:t>
            </a:r>
            <a:r>
              <a:rPr kumimoji="0" lang="en-US" sz="2800" b="1" i="1" u="none" strike="noStrike" kern="1200" cap="none" spc="-150" normalizeH="0" baseline="-2500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2800" b="1" i="1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-15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ảnh</a:t>
            </a:r>
            <a:r>
              <a:rPr kumimoji="0" lang="en-US" sz="2800" b="1" i="1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h</a:t>
            </a:r>
            <a:r>
              <a:rPr kumimoji="0" lang="vi-VN" sz="2800" b="1" i="1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ư</a:t>
            </a:r>
            <a:r>
              <a:rPr kumimoji="0" lang="en-US" sz="2800" b="1" i="1" u="none" strike="noStrike" kern="1200" cap="none" spc="-15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ởng</a:t>
            </a:r>
            <a:r>
              <a:rPr kumimoji="0" lang="en-US" sz="2800" b="1" i="1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-15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đến</a:t>
            </a:r>
            <a:r>
              <a:rPr kumimoji="0" lang="en-US" sz="2800" b="1" i="1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-15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điện</a:t>
            </a:r>
            <a:r>
              <a:rPr kumimoji="0" lang="en-US" sz="2800" b="1" i="1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-15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thế</a:t>
            </a:r>
            <a:r>
              <a:rPr kumimoji="0" lang="en-US" sz="2800" b="1" i="1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-15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oxi</a:t>
            </a:r>
            <a:r>
              <a:rPr kumimoji="0" lang="en-US" sz="2800" b="1" i="1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-15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khử</a:t>
            </a:r>
            <a:r>
              <a:rPr kumimoji="0" lang="en-US" sz="2800" b="1" i="1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1241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9">
            <a:extLst>
              <a:ext uri="{FF2B5EF4-FFF2-40B4-BE49-F238E27FC236}">
                <a16:creationId xmlns:a16="http://schemas.microsoft.com/office/drawing/2014/main" id="{42285737-90EE-47DC-AC80-8AE156B11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" y="-1"/>
            <a:ext cx="4403709" cy="6858001"/>
          </a:xfrm>
          <a:custGeom>
            <a:avLst/>
            <a:gdLst>
              <a:gd name="connsiteX0" fmla="*/ 3223890 w 4403709"/>
              <a:gd name="connsiteY0" fmla="*/ 6858001 h 6858001"/>
              <a:gd name="connsiteX1" fmla="*/ 4101908 w 4403709"/>
              <a:gd name="connsiteY1" fmla="*/ 6858001 h 6858001"/>
              <a:gd name="connsiteX2" fmla="*/ 3254950 w 4403709"/>
              <a:gd name="connsiteY2" fmla="*/ 1599356 h 6858001"/>
              <a:gd name="connsiteX3" fmla="*/ 3254950 w 4403709"/>
              <a:gd name="connsiteY3" fmla="*/ 1594062 h 6858001"/>
              <a:gd name="connsiteX4" fmla="*/ 4403709 w 4403709"/>
              <a:gd name="connsiteY4" fmla="*/ 0 h 6858001"/>
              <a:gd name="connsiteX5" fmla="*/ 3254950 w 4403709"/>
              <a:gd name="connsiteY5" fmla="*/ 0 h 6858001"/>
              <a:gd name="connsiteX6" fmla="*/ 2903520 w 4403709"/>
              <a:gd name="connsiteY6" fmla="*/ 0 h 6858001"/>
              <a:gd name="connsiteX7" fmla="*/ 0 w 4403709"/>
              <a:gd name="connsiteY7" fmla="*/ 0 h 6858001"/>
              <a:gd name="connsiteX8" fmla="*/ 0 w 4403709"/>
              <a:gd name="connsiteY8" fmla="*/ 6858000 h 6858001"/>
              <a:gd name="connsiteX9" fmla="*/ 3223890 w 4403709"/>
              <a:gd name="connsiteY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3709" h="6858001">
                <a:moveTo>
                  <a:pt x="3223890" y="6858001"/>
                </a:moveTo>
                <a:lnTo>
                  <a:pt x="4101908" y="6858001"/>
                </a:lnTo>
                <a:lnTo>
                  <a:pt x="3254950" y="1599356"/>
                </a:lnTo>
                <a:lnTo>
                  <a:pt x="3254950" y="1594062"/>
                </a:lnTo>
                <a:lnTo>
                  <a:pt x="4403709" y="0"/>
                </a:lnTo>
                <a:lnTo>
                  <a:pt x="3254950" y="0"/>
                </a:lnTo>
                <a:lnTo>
                  <a:pt x="2903520" y="0"/>
                </a:lnTo>
                <a:lnTo>
                  <a:pt x="0" y="0"/>
                </a:lnTo>
                <a:lnTo>
                  <a:pt x="0" y="6858000"/>
                </a:lnTo>
                <a:lnTo>
                  <a:pt x="322389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1" name="Group 11">
            <a:extLst>
              <a:ext uri="{FF2B5EF4-FFF2-40B4-BE49-F238E27FC236}">
                <a16:creationId xmlns:a16="http://schemas.microsoft.com/office/drawing/2014/main" id="{B57BDC17-F1B3-455F-BBF1-680AA1F25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15292" y="0"/>
            <a:ext cx="2436813" cy="6858001"/>
            <a:chOff x="1320800" y="0"/>
            <a:chExt cx="2436813" cy="6858001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64E2FA9A-FEF7-4501-B0EB-5E45EDD21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BC38192B-B4CB-47D4-A3B1-10010247F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96330E33-E171-4B0F-82B5-AF7230399B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332B1723-69BF-42D7-B757-0FA059E15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F115D62D-1E96-48D1-A78D-D370A0BFB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91C2876A-169D-4822-A766-C00578C88B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441D7DD-70BD-4FAD-9C8D-66DFBC51F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020" y="685800"/>
            <a:ext cx="2780271" cy="5105400"/>
          </a:xfrm>
        </p:spPr>
        <p:txBody>
          <a:bodyPr>
            <a:normAutofit/>
          </a:bodyPr>
          <a:lstStyle/>
          <a:p>
            <a:r>
              <a:rPr lang="ve-ZA" sz="400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vi-VN" sz="400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400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TRONG ĐẤT</a:t>
            </a:r>
          </a:p>
        </p:txBody>
      </p:sp>
      <p:graphicFrame>
        <p:nvGraphicFramePr>
          <p:cNvPr id="22" name="Content Placeholder 2">
            <a:extLst>
              <a:ext uri="{FF2B5EF4-FFF2-40B4-BE49-F238E27FC236}">
                <a16:creationId xmlns:a16="http://schemas.microsoft.com/office/drawing/2014/main" id="{45DD9C65-9452-4825-B4F7-9004CAE614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9202847"/>
              </p:ext>
            </p:extLst>
          </p:nvPr>
        </p:nvGraphicFramePr>
        <p:xfrm>
          <a:off x="5010150" y="685800"/>
          <a:ext cx="6492875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191774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DFC951-2175-48C1-8441-E8A2B1457DEF}"/>
              </a:ext>
            </a:extLst>
          </p:cNvPr>
          <p:cNvSpPr txBox="1"/>
          <p:nvPr/>
        </p:nvSpPr>
        <p:spPr>
          <a:xfrm>
            <a:off x="963306" y="648987"/>
            <a:ext cx="2376659" cy="1622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1200" cap="all" spc="0" normalizeH="0" baseline="0" noProof="0" dirty="0" err="1">
                <a:ln>
                  <a:noFill/>
                </a:ln>
                <a:solidFill>
                  <a:srgbClr val="1D1A1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Vai</a:t>
            </a:r>
            <a:r>
              <a:rPr kumimoji="0" lang="en-US" sz="4400" b="1" i="1" u="none" strike="noStrike" kern="1200" cap="all" spc="0" normalizeH="0" baseline="0" noProof="0" dirty="0">
                <a:ln>
                  <a:noFill/>
                </a:ln>
                <a:solidFill>
                  <a:srgbClr val="1D1A1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1" i="1" u="none" strike="noStrike" kern="1200" cap="all" spc="0" normalizeH="0" baseline="0" noProof="0" dirty="0" err="1">
                <a:ln>
                  <a:noFill/>
                </a:ln>
                <a:solidFill>
                  <a:srgbClr val="1D1A1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trò</a:t>
            </a:r>
            <a:endParaRPr kumimoji="0" lang="en-US" sz="4400" b="1" i="1" u="none" strike="noStrike" kern="1200" cap="all" spc="0" normalizeH="0" baseline="0" noProof="0" dirty="0">
              <a:ln>
                <a:noFill/>
              </a:ln>
              <a:solidFill>
                <a:srgbClr val="1D1A1D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D06D21-138A-4077-8F80-9DA9F5950DC8}"/>
              </a:ext>
            </a:extLst>
          </p:cNvPr>
          <p:cNvSpPr txBox="1"/>
          <p:nvPr/>
        </p:nvSpPr>
        <p:spPr>
          <a:xfrm>
            <a:off x="7016815" y="1486839"/>
            <a:ext cx="4013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Tham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quá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trình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quang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h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ợp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DD41B9B-3F18-4B05-BEDB-302C81F89FD3}"/>
              </a:ext>
            </a:extLst>
          </p:cNvPr>
          <p:cNvSpPr txBox="1"/>
          <p:nvPr/>
        </p:nvSpPr>
        <p:spPr>
          <a:xfrm>
            <a:off x="3416969" y="5560225"/>
            <a:ext cx="7267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6759DB-47E8-401C-9BF3-1B870957CB88}"/>
              </a:ext>
            </a:extLst>
          </p:cNvPr>
          <p:cNvSpPr txBox="1"/>
          <p:nvPr/>
        </p:nvSpPr>
        <p:spPr>
          <a:xfrm>
            <a:off x="7074568" y="2523257"/>
            <a:ext cx="3291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Tham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phản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ứng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hoá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nhất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phản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ứng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hoà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tan,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góp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phần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tăng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cường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thức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ăn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EE1EFF-366B-441E-9514-A127D6B8CBDB}"/>
              </a:ext>
            </a:extLst>
          </p:cNvPr>
          <p:cNvSpPr txBox="1"/>
          <p:nvPr/>
        </p:nvSpPr>
        <p:spPr>
          <a:xfrm>
            <a:off x="7406640" y="4502421"/>
            <a:ext cx="297420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Nồng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</a:t>
            </a:r>
            <a:r>
              <a:rPr kumimoji="0" lang="en-US" sz="20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ảnh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hưởng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đến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quá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trình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hô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hấp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đặc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biệt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đối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với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nảy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mầm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phát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triển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rễ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non</a:t>
            </a:r>
          </a:p>
        </p:txBody>
      </p:sp>
      <p:sp>
        <p:nvSpPr>
          <p:cNvPr id="6" name="Flowchart: Terminator 5">
            <a:extLst>
              <a:ext uri="{FF2B5EF4-FFF2-40B4-BE49-F238E27FC236}">
                <a16:creationId xmlns:a16="http://schemas.microsoft.com/office/drawing/2014/main" id="{3B4C1669-21F4-4061-91F8-2CEA87DB9923}"/>
              </a:ext>
            </a:extLst>
          </p:cNvPr>
          <p:cNvSpPr/>
          <p:nvPr/>
        </p:nvSpPr>
        <p:spPr>
          <a:xfrm>
            <a:off x="7016815" y="1337912"/>
            <a:ext cx="3850107" cy="837397"/>
          </a:xfrm>
          <a:prstGeom prst="flowChartTerminator">
            <a:avLst/>
          </a:prstGeom>
          <a:noFill/>
          <a:ln>
            <a:solidFill>
              <a:schemeClr val="tx2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A23C8E2-7D60-4129-A433-F770672634E7}"/>
              </a:ext>
            </a:extLst>
          </p:cNvPr>
          <p:cNvSpPr/>
          <p:nvPr/>
        </p:nvSpPr>
        <p:spPr>
          <a:xfrm>
            <a:off x="6843562" y="2523257"/>
            <a:ext cx="4023360" cy="1631216"/>
          </a:xfrm>
          <a:prstGeom prst="roundRect">
            <a:avLst/>
          </a:prstGeom>
          <a:noFill/>
          <a:ln>
            <a:solidFill>
              <a:schemeClr val="accent3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sp>
        <p:nvSpPr>
          <p:cNvPr id="8" name="Flowchart: Terminator 7">
            <a:extLst>
              <a:ext uri="{FF2B5EF4-FFF2-40B4-BE49-F238E27FC236}">
                <a16:creationId xmlns:a16="http://schemas.microsoft.com/office/drawing/2014/main" id="{FF730896-759C-4BB8-9220-260E404E31E7}"/>
              </a:ext>
            </a:extLst>
          </p:cNvPr>
          <p:cNvSpPr/>
          <p:nvPr/>
        </p:nvSpPr>
        <p:spPr>
          <a:xfrm>
            <a:off x="6756935" y="4502421"/>
            <a:ext cx="4273616" cy="1797040"/>
          </a:xfrm>
          <a:prstGeom prst="flowChartTerminator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52B5E40-38F1-43A9-8D98-6D0EE69C5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939" y="2010713"/>
            <a:ext cx="5910052" cy="317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1199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DFC951-2175-48C1-8441-E8A2B1457DEF}"/>
              </a:ext>
            </a:extLst>
          </p:cNvPr>
          <p:cNvSpPr txBox="1"/>
          <p:nvPr/>
        </p:nvSpPr>
        <p:spPr>
          <a:xfrm>
            <a:off x="3655995" y="658872"/>
            <a:ext cx="4417996" cy="6463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1" i="1" u="none" strike="noStrike" kern="1200" cap="all" spc="0" normalizeH="0" baseline="0" noProof="0" dirty="0" err="1">
                <a:ln>
                  <a:noFill/>
                </a:ln>
                <a:solidFill>
                  <a:srgbClr val="1D1A1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Vai</a:t>
            </a:r>
            <a:r>
              <a:rPr kumimoji="0" lang="en-US" sz="4200" b="1" i="1" u="none" strike="noStrike" kern="1200" cap="all" spc="0" normalizeH="0" baseline="0" noProof="0" dirty="0">
                <a:ln>
                  <a:noFill/>
                </a:ln>
                <a:solidFill>
                  <a:srgbClr val="1D1A1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200" b="1" i="1" u="none" strike="noStrike" kern="1200" cap="all" spc="0" normalizeH="0" baseline="0" noProof="0" dirty="0" err="1">
                <a:ln>
                  <a:noFill/>
                </a:ln>
                <a:solidFill>
                  <a:srgbClr val="1D1A1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trò</a:t>
            </a:r>
            <a:r>
              <a:rPr kumimoji="0" lang="en-US" sz="4200" b="1" i="1" u="none" strike="noStrike" kern="1200" cap="all" spc="0" normalizeH="0" baseline="0" noProof="0" dirty="0">
                <a:ln>
                  <a:noFill/>
                </a:ln>
                <a:solidFill>
                  <a:srgbClr val="1D1A1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200" b="1" i="1" u="none" strike="noStrike" kern="1200" cap="all" spc="0" normalizeH="0" baseline="0" noProof="0" dirty="0" err="1">
                <a:ln>
                  <a:noFill/>
                </a:ln>
                <a:solidFill>
                  <a:srgbClr val="1D1A1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4200" b="1" i="1" u="none" strike="noStrike" kern="1200" cap="all" spc="0" normalizeH="0" baseline="0" noProof="0" dirty="0">
                <a:ln>
                  <a:noFill/>
                </a:ln>
                <a:solidFill>
                  <a:srgbClr val="1D1A1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N</a:t>
            </a:r>
            <a:r>
              <a:rPr kumimoji="0" lang="en-US" sz="4200" b="1" i="1" u="none" strike="noStrike" kern="1200" cap="all" spc="0" normalizeH="0" baseline="-25000" noProof="0" dirty="0">
                <a:ln>
                  <a:noFill/>
                </a:ln>
                <a:solidFill>
                  <a:srgbClr val="1D1A1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kumimoji="0" lang="en-US" sz="4200" b="1" i="1" u="none" strike="noStrike" kern="1200" cap="all" spc="0" normalizeH="0" baseline="0" noProof="0" dirty="0">
              <a:ln>
                <a:noFill/>
              </a:ln>
              <a:solidFill>
                <a:srgbClr val="1D1A1D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DD41B9B-3F18-4B05-BEDB-302C81F89FD3}"/>
              </a:ext>
            </a:extLst>
          </p:cNvPr>
          <p:cNvSpPr txBox="1"/>
          <p:nvPr/>
        </p:nvSpPr>
        <p:spPr>
          <a:xfrm>
            <a:off x="3416969" y="5560225"/>
            <a:ext cx="7267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822895-5F3A-40C1-A38E-D4B2E56E90E6}"/>
              </a:ext>
            </a:extLst>
          </p:cNvPr>
          <p:cNvSpPr txBox="1"/>
          <p:nvPr/>
        </p:nvSpPr>
        <p:spPr>
          <a:xfrm>
            <a:off x="1827195" y="2521162"/>
            <a:ext cx="365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Tham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nhiều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chu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trình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cố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định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đạm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nitrat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hóa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, chu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trình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Nitơ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1E929A-AC7B-4AB3-A7F3-6F6FE29E4C95}"/>
              </a:ext>
            </a:extLst>
          </p:cNvPr>
          <p:cNvSpPr txBox="1"/>
          <p:nvPr/>
        </p:nvSpPr>
        <p:spPr>
          <a:xfrm>
            <a:off x="6697579" y="2640925"/>
            <a:ext cx="34073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Ảnh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hưởng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đến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phát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triển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loại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vi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khuẩn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nốt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sần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444102B-BEAE-4DF5-8F56-39D4421E2F87}"/>
              </a:ext>
            </a:extLst>
          </p:cNvPr>
          <p:cNvSpPr/>
          <p:nvPr/>
        </p:nvSpPr>
        <p:spPr>
          <a:xfrm>
            <a:off x="3757061" y="303457"/>
            <a:ext cx="4677878" cy="135716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E89D0F2-CBD7-4260-B0C4-6CD04F854942}"/>
              </a:ext>
            </a:extLst>
          </p:cNvPr>
          <p:cNvSpPr/>
          <p:nvPr/>
        </p:nvSpPr>
        <p:spPr>
          <a:xfrm>
            <a:off x="1548263" y="2364622"/>
            <a:ext cx="4052236" cy="1308184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544DD8D-88B3-4366-B103-F706C639849B}"/>
              </a:ext>
            </a:extLst>
          </p:cNvPr>
          <p:cNvSpPr/>
          <p:nvPr/>
        </p:nvSpPr>
        <p:spPr>
          <a:xfrm>
            <a:off x="6312569" y="2344110"/>
            <a:ext cx="4052236" cy="130818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sp>
        <p:nvSpPr>
          <p:cNvPr id="12" name="Arrow: Curved Left 11">
            <a:extLst>
              <a:ext uri="{FF2B5EF4-FFF2-40B4-BE49-F238E27FC236}">
                <a16:creationId xmlns:a16="http://schemas.microsoft.com/office/drawing/2014/main" id="{A31143E4-A3E4-4959-AF25-63030536D9EC}"/>
              </a:ext>
            </a:extLst>
          </p:cNvPr>
          <p:cNvSpPr/>
          <p:nvPr/>
        </p:nvSpPr>
        <p:spPr>
          <a:xfrm>
            <a:off x="11076875" y="1062210"/>
            <a:ext cx="1299411" cy="2473230"/>
          </a:xfrm>
          <a:prstGeom prst="curved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sp>
        <p:nvSpPr>
          <p:cNvPr id="13" name="Arrow: Curved Right 12">
            <a:extLst>
              <a:ext uri="{FF2B5EF4-FFF2-40B4-BE49-F238E27FC236}">
                <a16:creationId xmlns:a16="http://schemas.microsoft.com/office/drawing/2014/main" id="{557F49E6-885D-4700-AEA0-CB32171C1A2C}"/>
              </a:ext>
            </a:extLst>
          </p:cNvPr>
          <p:cNvSpPr/>
          <p:nvPr/>
        </p:nvSpPr>
        <p:spPr>
          <a:xfrm>
            <a:off x="596766" y="835304"/>
            <a:ext cx="818147" cy="2451952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BFB7026-6B48-4724-A273-E00F70CD83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0535" b="5939"/>
          <a:stretch/>
        </p:blipFill>
        <p:spPr>
          <a:xfrm>
            <a:off x="1778868" y="225445"/>
            <a:ext cx="1795513" cy="1673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B3BC114-28AE-42ED-9AD3-717F76F7F2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028" y="3786394"/>
            <a:ext cx="4677878" cy="24874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1DC8FBC-A647-4C32-8406-961FB9F3423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1754"/>
          <a:stretch/>
        </p:blipFill>
        <p:spPr>
          <a:xfrm>
            <a:off x="6254554" y="3809739"/>
            <a:ext cx="4275483" cy="247323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FC782E7-B2B2-40C1-B6AF-02483DB29D6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92" t="11415" r="2108" b="16823"/>
          <a:stretch/>
        </p:blipFill>
        <p:spPr>
          <a:xfrm>
            <a:off x="8649503" y="757050"/>
            <a:ext cx="2210802" cy="731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910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678EEBE9-3383-4E8A-BC70-11D3B0CB5870}"/>
              </a:ext>
            </a:extLst>
          </p:cNvPr>
          <p:cNvGraphicFramePr/>
          <p:nvPr/>
        </p:nvGraphicFramePr>
        <p:xfrm>
          <a:off x="357203" y="1273177"/>
          <a:ext cx="4965567" cy="3356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D9C531A4-ED9C-4C7C-8483-DBF6F0CBE006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5322770" y="1147281"/>
            <a:ext cx="6432349" cy="35787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A53A2D2-958F-410C-AAAB-5D850406ED97}"/>
              </a:ext>
            </a:extLst>
          </p:cNvPr>
          <p:cNvSpPr txBox="1"/>
          <p:nvPr/>
        </p:nvSpPr>
        <p:spPr>
          <a:xfrm>
            <a:off x="5605057" y="715841"/>
            <a:ext cx="626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Thành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phần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các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chất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khí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trong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khí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quyển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và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trong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không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khí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r>
              <a:rPr kumimoji="0" lang="en-US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đất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673C6D-7921-481C-924B-FA026423507D}"/>
              </a:ext>
            </a:extLst>
          </p:cNvPr>
          <p:cNvSpPr txBox="1"/>
          <p:nvPr/>
        </p:nvSpPr>
        <p:spPr>
          <a:xfrm>
            <a:off x="259882" y="346509"/>
            <a:ext cx="50628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phần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khí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7FCA12-9D05-4A24-AADC-6965F60C101A}"/>
              </a:ext>
            </a:extLst>
          </p:cNvPr>
          <p:cNvSpPr txBox="1"/>
          <p:nvPr/>
        </p:nvSpPr>
        <p:spPr>
          <a:xfrm>
            <a:off x="1955184" y="5398488"/>
            <a:ext cx="9028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phần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khí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luôn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biến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do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nhiều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yếu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tố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pic>
        <p:nvPicPr>
          <p:cNvPr id="9" name="Graphic 8" descr="Send">
            <a:extLst>
              <a:ext uri="{FF2B5EF4-FFF2-40B4-BE49-F238E27FC236}">
                <a16:creationId xmlns:a16="http://schemas.microsoft.com/office/drawing/2014/main" id="{73CD4A72-6584-437F-ACB4-2F5128EE53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865570" y="232881"/>
            <a:ext cx="914400" cy="914400"/>
          </a:xfrm>
          <a:prstGeom prst="rect">
            <a:avLst/>
          </a:prstGeom>
        </p:spPr>
      </p:pic>
      <p:sp>
        <p:nvSpPr>
          <p:cNvPr id="10" name="Rectangle: Single Corner Snipped 9">
            <a:extLst>
              <a:ext uri="{FF2B5EF4-FFF2-40B4-BE49-F238E27FC236}">
                <a16:creationId xmlns:a16="http://schemas.microsoft.com/office/drawing/2014/main" id="{BF5ECC5A-6350-4FA0-9CEF-8F68799247F0}"/>
              </a:ext>
            </a:extLst>
          </p:cNvPr>
          <p:cNvSpPr/>
          <p:nvPr/>
        </p:nvSpPr>
        <p:spPr>
          <a:xfrm>
            <a:off x="318224" y="357911"/>
            <a:ext cx="4547346" cy="508363"/>
          </a:xfrm>
          <a:prstGeom prst="snip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sp>
        <p:nvSpPr>
          <p:cNvPr id="11" name="Arrow: Curved Right 10">
            <a:extLst>
              <a:ext uri="{FF2B5EF4-FFF2-40B4-BE49-F238E27FC236}">
                <a16:creationId xmlns:a16="http://schemas.microsoft.com/office/drawing/2014/main" id="{C6D1F602-34D3-4DC1-B7FE-6810F538CD30}"/>
              </a:ext>
            </a:extLst>
          </p:cNvPr>
          <p:cNvSpPr/>
          <p:nvPr/>
        </p:nvSpPr>
        <p:spPr>
          <a:xfrm>
            <a:off x="375733" y="4937760"/>
            <a:ext cx="1241659" cy="1010653"/>
          </a:xfrm>
          <a:prstGeom prst="curvedRightArrow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349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2F0426FA-22FD-4D81-A55A-3E5865C0E8D5}"/>
              </a:ext>
            </a:extLst>
          </p:cNvPr>
          <p:cNvGraphicFramePr/>
          <p:nvPr/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17259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A05F50D9-3054-47D5-9DFE-E802FE629599}"/>
              </a:ext>
            </a:extLst>
          </p:cNvPr>
          <p:cNvSpPr/>
          <p:nvPr/>
        </p:nvSpPr>
        <p:spPr>
          <a:xfrm>
            <a:off x="1358765" y="3010636"/>
            <a:ext cx="1944303" cy="1254893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hở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DBF21F7-E7DD-4030-80A3-93344202588C}"/>
              </a:ext>
            </a:extLst>
          </p:cNvPr>
          <p:cNvSpPr/>
          <p:nvPr/>
        </p:nvSpPr>
        <p:spPr>
          <a:xfrm>
            <a:off x="2372627" y="4877889"/>
            <a:ext cx="1944303" cy="1180298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ẩm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08E9CB6-8089-4852-86D3-2914F8406A1B}"/>
              </a:ext>
            </a:extLst>
          </p:cNvPr>
          <p:cNvSpPr/>
          <p:nvPr/>
        </p:nvSpPr>
        <p:spPr>
          <a:xfrm>
            <a:off x="500514" y="1003023"/>
            <a:ext cx="1944303" cy="1254894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xốp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DE6A55-8A20-4C13-87B6-888A9F6CF2F2}"/>
              </a:ext>
            </a:extLst>
          </p:cNvPr>
          <p:cNvSpPr txBox="1"/>
          <p:nvPr/>
        </p:nvSpPr>
        <p:spPr>
          <a:xfrm>
            <a:off x="346509" y="280346"/>
            <a:ext cx="65740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Hàm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l</a:t>
            </a:r>
            <a:r>
              <a:rPr kumimoji="0" lang="vi-VN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ư</a:t>
            </a:r>
            <a:r>
              <a:rPr kumimoji="0" lang="en-US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ợng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khí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D313A5-7219-4DD8-8F83-11EAD3C865CD}"/>
              </a:ext>
            </a:extLst>
          </p:cNvPr>
          <p:cNvSpPr txBox="1"/>
          <p:nvPr/>
        </p:nvSpPr>
        <p:spPr>
          <a:xfrm>
            <a:off x="5135079" y="3118522"/>
            <a:ext cx="50628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Biến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từ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25 %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đến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90 %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nên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chứa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khí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cũng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biến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khoảng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ấy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nhưng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thấp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hơn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giới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hạn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trên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ít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vì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hổng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còn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chứa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nước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ít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hoặc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nhiều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3F811DF1-806B-43C9-90CF-E1F5AF2F642B}"/>
              </a:ext>
            </a:extLst>
          </p:cNvPr>
          <p:cNvSpPr/>
          <p:nvPr/>
        </p:nvSpPr>
        <p:spPr>
          <a:xfrm>
            <a:off x="5077327" y="3187068"/>
            <a:ext cx="5236142" cy="125489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3803AF8-8EFA-42C7-8636-01D0D265C5BC}"/>
              </a:ext>
            </a:extLst>
          </p:cNvPr>
          <p:cNvSpPr/>
          <p:nvPr/>
        </p:nvSpPr>
        <p:spPr>
          <a:xfrm>
            <a:off x="6261233" y="5047939"/>
            <a:ext cx="5309936" cy="132343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008839-48F6-478C-A00B-13E9DCD86787}"/>
              </a:ext>
            </a:extLst>
          </p:cNvPr>
          <p:cNvSpPr txBox="1"/>
          <p:nvPr/>
        </p:nvSpPr>
        <p:spPr>
          <a:xfrm>
            <a:off x="6261233" y="5058812"/>
            <a:ext cx="50628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ẩm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luôn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luôn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thay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đổi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nên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chứa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khí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cùa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cũng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đại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lượng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biến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từng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loại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khác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nhau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theo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mùa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khác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nhau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trạng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thái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canh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tác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9" name="Bảng 17">
            <a:extLst>
              <a:ext uri="{FF2B5EF4-FFF2-40B4-BE49-F238E27FC236}">
                <a16:creationId xmlns:a16="http://schemas.microsoft.com/office/drawing/2014/main" id="{313F4695-E872-4E02-B0AB-5709E2B1CA32}"/>
              </a:ext>
            </a:extLst>
          </p:cNvPr>
          <p:cNvGraphicFramePr>
            <a:graphicFrameLocks noGrp="1"/>
          </p:cNvGraphicFramePr>
          <p:nvPr/>
        </p:nvGraphicFramePr>
        <p:xfrm>
          <a:off x="4617721" y="509251"/>
          <a:ext cx="3614287" cy="2366630"/>
        </p:xfrm>
        <a:graphic>
          <a:graphicData uri="http://schemas.openxmlformats.org/drawingml/2006/table">
            <a:tbl>
              <a:tblPr firstRow="1" bandRow="1"/>
              <a:tblGrid>
                <a:gridCol w="2147348">
                  <a:extLst>
                    <a:ext uri="{9D8B030D-6E8A-4147-A177-3AD203B41FA5}">
                      <a16:colId xmlns:a16="http://schemas.microsoft.com/office/drawing/2014/main" val="3637879537"/>
                    </a:ext>
                  </a:extLst>
                </a:gridCol>
                <a:gridCol w="1466939">
                  <a:extLst>
                    <a:ext uri="{9D8B030D-6E8A-4147-A177-3AD203B41FA5}">
                      <a16:colId xmlns:a16="http://schemas.microsoft.com/office/drawing/2014/main" val="811887736"/>
                    </a:ext>
                  </a:extLst>
                </a:gridCol>
              </a:tblGrid>
              <a:tr h="3498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Loại</a:t>
                      </a:r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đất</a:t>
                      </a:r>
                      <a:endParaRPr lang="vi-VN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A81B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xốp</a:t>
                      </a:r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(%)</a:t>
                      </a:r>
                      <a:endParaRPr lang="vi-VN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A81B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8750371"/>
                  </a:ext>
                </a:extLst>
              </a:tr>
              <a:tr h="3498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Đất </a:t>
                      </a:r>
                      <a:r>
                        <a:rPr lang="en-US" sz="1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nâu</a:t>
                      </a:r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đỏ</a:t>
                      </a:r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bazan</a:t>
                      </a:r>
                      <a:endParaRPr lang="vi-VN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A81B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58-64</a:t>
                      </a:r>
                      <a:endParaRPr lang="vi-VN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A81BA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5072837"/>
                  </a:ext>
                </a:extLst>
              </a:tr>
              <a:tr h="3498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Đất </a:t>
                      </a:r>
                      <a:r>
                        <a:rPr lang="en-US" sz="1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đỏ</a:t>
                      </a:r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vàng</a:t>
                      </a:r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sét</a:t>
                      </a:r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vi-VN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A81B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43-45</a:t>
                      </a:r>
                      <a:endParaRPr lang="vi-VN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A81BA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2923606"/>
                  </a:ext>
                </a:extLst>
              </a:tr>
              <a:tr h="3498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Đất </a:t>
                      </a:r>
                      <a:r>
                        <a:rPr lang="en-US" sz="1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phù</a:t>
                      </a:r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</a:t>
                      </a:r>
                      <a:endParaRPr lang="vi-VN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A81B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40-45</a:t>
                      </a:r>
                      <a:endParaRPr lang="vi-VN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A81BA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533028"/>
                  </a:ext>
                </a:extLst>
              </a:tr>
              <a:tr h="3498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Đất </a:t>
                      </a:r>
                      <a:r>
                        <a:rPr lang="en-US" sz="1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bạc</a:t>
                      </a:r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màu</a:t>
                      </a:r>
                      <a:endParaRPr lang="vi-VN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A81B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40-41</a:t>
                      </a:r>
                      <a:endParaRPr lang="vi-VN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A81BA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0263103"/>
                  </a:ext>
                </a:extLst>
              </a:tr>
              <a:tr h="3498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Đất </a:t>
                      </a:r>
                      <a:r>
                        <a:rPr lang="en-US" sz="1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cát</a:t>
                      </a:r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biển</a:t>
                      </a:r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trồng</a:t>
                      </a:r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trọt</a:t>
                      </a:r>
                      <a:endParaRPr lang="vi-VN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A81B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40-45</a:t>
                      </a:r>
                      <a:endParaRPr lang="vi-VN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A81BA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8864796"/>
                  </a:ext>
                </a:extLst>
              </a:tr>
            </a:tbl>
          </a:graphicData>
        </a:graphic>
      </p:graphicFrame>
      <p:sp>
        <p:nvSpPr>
          <p:cNvPr id="20" name="Flowchart: Terminator 19">
            <a:extLst>
              <a:ext uri="{FF2B5EF4-FFF2-40B4-BE49-F238E27FC236}">
                <a16:creationId xmlns:a16="http://schemas.microsoft.com/office/drawing/2014/main" id="{53608D9B-A3BD-490E-B8EA-05403567747F}"/>
              </a:ext>
            </a:extLst>
          </p:cNvPr>
          <p:cNvSpPr/>
          <p:nvPr/>
        </p:nvSpPr>
        <p:spPr>
          <a:xfrm>
            <a:off x="9410298" y="768061"/>
            <a:ext cx="2582779" cy="2107820"/>
          </a:xfrm>
          <a:prstGeom prst="flowChartTermina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xốp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càng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cao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=&gt;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Tỉ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lệ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phần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trăm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hở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so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với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thể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tích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càng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cao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=&gt;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Khả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năng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giữ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khí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cao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9426F069-EA92-4D88-A9E5-1006E0EEDC8E}"/>
              </a:ext>
            </a:extLst>
          </p:cNvPr>
          <p:cNvSpPr/>
          <p:nvPr/>
        </p:nvSpPr>
        <p:spPr>
          <a:xfrm>
            <a:off x="2781701" y="1376413"/>
            <a:ext cx="1270535" cy="741145"/>
          </a:xfrm>
          <a:prstGeom prst="rightArrow">
            <a:avLst/>
          </a:prstGeom>
          <a:solidFill>
            <a:schemeClr val="bg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5B8F50D5-CCA8-4136-AE31-62B392732C0C}"/>
              </a:ext>
            </a:extLst>
          </p:cNvPr>
          <p:cNvSpPr/>
          <p:nvPr/>
        </p:nvSpPr>
        <p:spPr>
          <a:xfrm>
            <a:off x="3569368" y="3451485"/>
            <a:ext cx="1270535" cy="741145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282E63FF-204F-4036-B6E2-33822BB03CCF}"/>
              </a:ext>
            </a:extLst>
          </p:cNvPr>
          <p:cNvSpPr/>
          <p:nvPr/>
        </p:nvSpPr>
        <p:spPr>
          <a:xfrm>
            <a:off x="4743650" y="5155984"/>
            <a:ext cx="1270535" cy="741145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sp>
        <p:nvSpPr>
          <p:cNvPr id="24" name="Rectangle: Single Corner Snipped 23">
            <a:extLst>
              <a:ext uri="{FF2B5EF4-FFF2-40B4-BE49-F238E27FC236}">
                <a16:creationId xmlns:a16="http://schemas.microsoft.com/office/drawing/2014/main" id="{7ECF3E98-6E6B-4377-9685-584314DBC930}"/>
              </a:ext>
            </a:extLst>
          </p:cNvPr>
          <p:cNvSpPr/>
          <p:nvPr/>
        </p:nvSpPr>
        <p:spPr>
          <a:xfrm>
            <a:off x="394636" y="198064"/>
            <a:ext cx="3922294" cy="493090"/>
          </a:xfrm>
          <a:prstGeom prst="snip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sp>
        <p:nvSpPr>
          <p:cNvPr id="39" name="Arrow: Left-Right 38">
            <a:extLst>
              <a:ext uri="{FF2B5EF4-FFF2-40B4-BE49-F238E27FC236}">
                <a16:creationId xmlns:a16="http://schemas.microsoft.com/office/drawing/2014/main" id="{C35E2B69-1753-4A1E-86D9-6B2C602EE4F4}"/>
              </a:ext>
            </a:extLst>
          </p:cNvPr>
          <p:cNvSpPr/>
          <p:nvPr/>
        </p:nvSpPr>
        <p:spPr>
          <a:xfrm>
            <a:off x="8431731" y="1540042"/>
            <a:ext cx="798896" cy="442762"/>
          </a:xfrm>
          <a:prstGeom prst="leftRightArrow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19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/>
      <p:bldP spid="14" grpId="0" animBg="1"/>
      <p:bldP spid="17" grpId="0" animBg="1"/>
      <p:bldP spid="18" grpId="0"/>
      <p:bldP spid="20" grpId="0" animBg="1"/>
      <p:bldP spid="21" grpId="0" animBg="1"/>
      <p:bldP spid="22" grpId="0" animBg="1"/>
      <p:bldP spid="23" grpId="0" animBg="1"/>
      <p:bldP spid="3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E20C92-2C02-4CD7-B4BE-9DA8BF7E5AA3}"/>
              </a:ext>
            </a:extLst>
          </p:cNvPr>
          <p:cNvSpPr txBox="1"/>
          <p:nvPr/>
        </p:nvSpPr>
        <p:spPr>
          <a:xfrm>
            <a:off x="1174282" y="245146"/>
            <a:ext cx="58906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1" i="1" u="none" strike="noStrike" kern="1200" cap="none" spc="0" normalizeH="0" baseline="0" noProof="0" dirty="0" err="1">
                <a:ln>
                  <a:noFill/>
                </a:ln>
                <a:solidFill>
                  <a:srgbClr val="1D1A1D">
                    <a:lumMod val="90000"/>
                    <a:lumOff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Tính</a:t>
            </a:r>
            <a:r>
              <a:rPr kumimoji="0" lang="en-US" sz="4200" b="1" i="1" u="none" strike="noStrike" kern="1200" cap="none" spc="0" normalizeH="0" baseline="0" noProof="0" dirty="0">
                <a:ln>
                  <a:noFill/>
                </a:ln>
                <a:solidFill>
                  <a:srgbClr val="1D1A1D">
                    <a:lumMod val="90000"/>
                    <a:lumOff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200" b="1" i="1" u="none" strike="noStrike" kern="1200" cap="none" spc="0" normalizeH="0" baseline="0" noProof="0" dirty="0" err="1">
                <a:ln>
                  <a:noFill/>
                </a:ln>
                <a:solidFill>
                  <a:srgbClr val="1D1A1D">
                    <a:lumMod val="90000"/>
                    <a:lumOff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thoáng</a:t>
            </a:r>
            <a:r>
              <a:rPr kumimoji="0" lang="en-US" sz="4200" b="1" i="1" u="none" strike="noStrike" kern="1200" cap="none" spc="0" normalizeH="0" baseline="0" noProof="0" dirty="0">
                <a:ln>
                  <a:noFill/>
                </a:ln>
                <a:solidFill>
                  <a:srgbClr val="1D1A1D">
                    <a:lumMod val="90000"/>
                    <a:lumOff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200" b="1" i="1" u="none" strike="noStrike" kern="1200" cap="none" spc="0" normalizeH="0" baseline="0" noProof="0" dirty="0" err="1">
                <a:ln>
                  <a:noFill/>
                </a:ln>
                <a:solidFill>
                  <a:srgbClr val="1D1A1D">
                    <a:lumMod val="90000"/>
                    <a:lumOff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khí</a:t>
            </a:r>
            <a:r>
              <a:rPr kumimoji="0" lang="en-US" sz="4200" b="1" i="1" u="none" strike="noStrike" kern="1200" cap="none" spc="0" normalizeH="0" baseline="0" noProof="0" dirty="0">
                <a:ln>
                  <a:noFill/>
                </a:ln>
                <a:solidFill>
                  <a:srgbClr val="1D1A1D">
                    <a:lumMod val="90000"/>
                    <a:lumOff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200" b="1" i="1" u="none" strike="noStrike" kern="1200" cap="none" spc="0" normalizeH="0" baseline="0" noProof="0" dirty="0" err="1">
                <a:ln>
                  <a:noFill/>
                </a:ln>
                <a:solidFill>
                  <a:srgbClr val="1D1A1D">
                    <a:lumMod val="90000"/>
                    <a:lumOff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4200" b="1" i="1" u="none" strike="noStrike" kern="1200" cap="none" spc="0" normalizeH="0" baseline="0" noProof="0" dirty="0">
                <a:ln>
                  <a:noFill/>
                </a:ln>
                <a:solidFill>
                  <a:srgbClr val="1D1A1D">
                    <a:lumMod val="90000"/>
                    <a:lumOff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200" b="1" i="1" u="none" strike="noStrike" kern="1200" cap="none" spc="0" normalizeH="0" baseline="0" noProof="0" dirty="0" err="1">
                <a:ln>
                  <a:noFill/>
                </a:ln>
                <a:solidFill>
                  <a:srgbClr val="1D1A1D">
                    <a:lumMod val="90000"/>
                    <a:lumOff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4200" b="1" i="1" u="none" strike="noStrike" kern="1200" cap="none" spc="0" normalizeH="0" baseline="0" noProof="0" dirty="0">
                <a:ln>
                  <a:noFill/>
                </a:ln>
                <a:solidFill>
                  <a:srgbClr val="1D1A1D">
                    <a:lumMod val="90000"/>
                    <a:lumOff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ABDB2E-5AA4-4ED4-82B4-D53D4E1C4C67}"/>
              </a:ext>
            </a:extLst>
          </p:cNvPr>
          <p:cNvSpPr txBox="1"/>
          <p:nvPr/>
        </p:nvSpPr>
        <p:spPr>
          <a:xfrm>
            <a:off x="1174282" y="983810"/>
            <a:ext cx="10154652" cy="2062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♦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khả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năng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di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chuyển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khí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tầng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♦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tố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thường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xuyên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quyết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định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tốc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trao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đổi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khí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giữa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khí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quyển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Quyết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định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lượng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O</a:t>
            </a:r>
            <a:r>
              <a:rPr kumimoji="0" lang="en-US" sz="2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</a:t>
            </a:r>
            <a:r>
              <a:rPr kumimoji="0" lang="en-US" sz="2200" b="0" i="0" u="none" strike="noStrike" kern="1200" cap="none" spc="0" normalizeH="0" baseline="-25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do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ảnh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hưởng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tới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quá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trình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hoạt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vi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phản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ứng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xảy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ra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cây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trồng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.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9052F7D6-1FA0-4B39-A933-DB425ADD1DCD}"/>
              </a:ext>
            </a:extLst>
          </p:cNvPr>
          <p:cNvGraphicFramePr/>
          <p:nvPr/>
        </p:nvGraphicFramePr>
        <p:xfrm>
          <a:off x="1050223" y="3166712"/>
          <a:ext cx="8911924" cy="3076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4634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5" grpId="0">
        <p:bldAsOne/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0F293C1-328A-4FC6-A008-E77A4C0F4F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" b="11212"/>
          <a:stretch/>
        </p:blipFill>
        <p:spPr>
          <a:xfrm>
            <a:off x="6887045" y="10"/>
            <a:ext cx="4661488" cy="310419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6E061B8-19FD-403B-9940-150B8433D7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044" b="3"/>
          <a:stretch/>
        </p:blipFill>
        <p:spPr>
          <a:xfrm>
            <a:off x="5419264" y="3265080"/>
            <a:ext cx="6129269" cy="359292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5F623D6-C39E-44DF-8BA1-09D0B635DB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6344" r="1" b="6106"/>
          <a:stretch/>
        </p:blipFill>
        <p:spPr>
          <a:xfrm>
            <a:off x="596909" y="0"/>
            <a:ext cx="6202692" cy="3920040"/>
          </a:xfrm>
          <a:custGeom>
            <a:avLst/>
            <a:gdLst>
              <a:gd name="connsiteX0" fmla="*/ 0 w 6082711"/>
              <a:gd name="connsiteY0" fmla="*/ 0 h 3920044"/>
              <a:gd name="connsiteX1" fmla="*/ 6082711 w 6082711"/>
              <a:gd name="connsiteY1" fmla="*/ 0 h 3920044"/>
              <a:gd name="connsiteX2" fmla="*/ 6082711 w 6082711"/>
              <a:gd name="connsiteY2" fmla="*/ 3103225 h 3920044"/>
              <a:gd name="connsiteX3" fmla="*/ 4614930 w 6082711"/>
              <a:gd name="connsiteY3" fmla="*/ 3103225 h 3920044"/>
              <a:gd name="connsiteX4" fmla="*/ 4614930 w 6082711"/>
              <a:gd name="connsiteY4" fmla="*/ 3920044 h 3920044"/>
              <a:gd name="connsiteX5" fmla="*/ 0 w 6082711"/>
              <a:gd name="connsiteY5" fmla="*/ 3920044 h 392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82711" h="3920044">
                <a:moveTo>
                  <a:pt x="0" y="0"/>
                </a:moveTo>
                <a:lnTo>
                  <a:pt x="6082711" y="0"/>
                </a:lnTo>
                <a:lnTo>
                  <a:pt x="6082711" y="3103225"/>
                </a:lnTo>
                <a:lnTo>
                  <a:pt x="4614930" y="3103225"/>
                </a:lnTo>
                <a:lnTo>
                  <a:pt x="4614930" y="3920044"/>
                </a:lnTo>
                <a:lnTo>
                  <a:pt x="0" y="3920044"/>
                </a:lnTo>
                <a:close/>
              </a:path>
            </a:pathLst>
          </a:cu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49FA6A2-2239-4EF2-9EB3-B1DC295FE1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8" y="4080063"/>
            <a:ext cx="4614930" cy="2156145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AAFFDD-A42C-4581-80CC-D1314A9492B3}"/>
              </a:ext>
            </a:extLst>
          </p:cNvPr>
          <p:cNvSpPr txBox="1"/>
          <p:nvPr/>
        </p:nvSpPr>
        <p:spPr>
          <a:xfrm>
            <a:off x="755374" y="4214191"/>
            <a:ext cx="4353339" cy="2062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Cày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sâu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kết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hợp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bón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phân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hữu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cơ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Lên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luống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,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cỏ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,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sục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bùn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,….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Cày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ải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dầm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sau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bừa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kỹ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83419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E1E61120-9CEC-481C-B453-C39CF8B031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348" y="0"/>
            <a:ext cx="8315739" cy="6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869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44C39A-3FDF-4C15-97A1-4545856FA2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948" y="134152"/>
            <a:ext cx="11959781" cy="65847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e-ZA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Tầm quan trọng của n</a:t>
            </a:r>
            <a:r>
              <a:rPr lang="vi-VN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trong đất</a:t>
            </a:r>
            <a:endParaRPr lang="ve-ZA" sz="32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1026" name="Picture 2" descr="Kết quả hình ảnh cho sự phong hóa đất đá">
            <a:extLst>
              <a:ext uri="{FF2B5EF4-FFF2-40B4-BE49-F238E27FC236}">
                <a16:creationId xmlns:a16="http://schemas.microsoft.com/office/drawing/2014/main" id="{BE633A73-0763-489E-B5C8-6CF7A2F13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35" y="997459"/>
            <a:ext cx="4116272" cy="2744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81E862-B2C7-4F30-BEC0-F06394F39D94}"/>
              </a:ext>
            </a:extLst>
          </p:cNvPr>
          <p:cNvSpPr txBox="1"/>
          <p:nvPr/>
        </p:nvSpPr>
        <p:spPr>
          <a:xfrm>
            <a:off x="4585252" y="997459"/>
            <a:ext cx="3939515" cy="7386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e-ZA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Tham gia sự phong hóa</a:t>
            </a:r>
          </a:p>
          <a:p>
            <a:endParaRPr lang="ve-ZA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F51A95-2AE6-4CE7-98EF-6BD9CAF38266}"/>
              </a:ext>
            </a:extLst>
          </p:cNvPr>
          <p:cNvSpPr txBox="1"/>
          <p:nvPr/>
        </p:nvSpPr>
        <p:spPr>
          <a:xfrm>
            <a:off x="5446643" y="1974574"/>
            <a:ext cx="4116272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e-ZA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Điều hòa nhiệt và không khí</a:t>
            </a:r>
          </a:p>
          <a:p>
            <a:endParaRPr lang="ve-ZA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BCC968-E8A3-4432-B1B5-C22F1167368C}"/>
              </a:ext>
            </a:extLst>
          </p:cNvPr>
          <p:cNvSpPr txBox="1"/>
          <p:nvPr/>
        </p:nvSpPr>
        <p:spPr>
          <a:xfrm>
            <a:off x="6506817" y="2986742"/>
            <a:ext cx="4628628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e-ZA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Khả năng di chuyển và hậu quả</a:t>
            </a:r>
          </a:p>
          <a:p>
            <a:endParaRPr lang="ve-ZA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1F0A43-2983-44DD-B3B4-CA3357DD15B7}"/>
              </a:ext>
            </a:extLst>
          </p:cNvPr>
          <p:cNvSpPr txBox="1"/>
          <p:nvPr/>
        </p:nvSpPr>
        <p:spPr>
          <a:xfrm>
            <a:off x="7421212" y="4015407"/>
            <a:ext cx="4436165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e-ZA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Cung cấp n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cho cây trồng</a:t>
            </a:r>
          </a:p>
          <a:p>
            <a:endParaRPr lang="ve-ZA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Arrow: Curved Right 9">
            <a:extLst>
              <a:ext uri="{FF2B5EF4-FFF2-40B4-BE49-F238E27FC236}">
                <a16:creationId xmlns:a16="http://schemas.microsoft.com/office/drawing/2014/main" id="{28A3C74C-E3A4-48F7-8286-FB2238202AD9}"/>
              </a:ext>
            </a:extLst>
          </p:cNvPr>
          <p:cNvSpPr/>
          <p:nvPr/>
        </p:nvSpPr>
        <p:spPr>
          <a:xfrm>
            <a:off x="397565" y="4591695"/>
            <a:ext cx="2040835" cy="155050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e-ZA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3C133C8-A840-4FBD-8547-3263E042D7D9}"/>
              </a:ext>
            </a:extLst>
          </p:cNvPr>
          <p:cNvSpPr/>
          <p:nvPr/>
        </p:nvSpPr>
        <p:spPr>
          <a:xfrm>
            <a:off x="2584174" y="5582062"/>
            <a:ext cx="7593496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ve-ZA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vi-VN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rất quan trọng đối với các quá trình lý học, sinh hóa trong đất</a:t>
            </a:r>
            <a:endParaRPr lang="ve-ZA" dirty="0"/>
          </a:p>
        </p:txBody>
      </p:sp>
    </p:spTree>
    <p:extLst>
      <p:ext uri="{BB962C8B-B14F-4D97-AF65-F5344CB8AC3E}">
        <p14:creationId xmlns:p14="http://schemas.microsoft.com/office/powerpoint/2010/main" val="4113141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45F788-2092-4FE2-834F-24B93A53D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77" y="281354"/>
            <a:ext cx="4234375" cy="2096085"/>
          </a:xfrm>
          <a:noFill/>
          <a:ln w="19050">
            <a:solidFill>
              <a:schemeClr val="tx1"/>
            </a:solidFill>
          </a:ln>
        </p:spPr>
        <p:txBody>
          <a:bodyPr wrap="square" anchor="ctr">
            <a:normAutofit/>
          </a:bodyPr>
          <a:lstStyle/>
          <a:p>
            <a:pPr algn="ctr"/>
            <a:r>
              <a:rPr lang="ve-ZA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Tính chất của n</a:t>
            </a:r>
            <a:r>
              <a:rPr lang="vi-VN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trong đất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6E29BD-6F60-4038-910F-B2DC0184CB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677" y="2658793"/>
            <a:ext cx="4234375" cy="33948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e-ZA" sz="2000" dirty="0"/>
              <a:t>1. </a:t>
            </a:r>
            <a:r>
              <a:rPr lang="ve-ZA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cấu tạo của n</a:t>
            </a:r>
            <a:r>
              <a:rPr lang="vi-VN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</a:t>
            </a:r>
          </a:p>
        </p:txBody>
      </p:sp>
      <p:pic>
        <p:nvPicPr>
          <p:cNvPr id="2050" name="Picture 2" descr="Kết quả hình ảnh cho cấu tạo phân tử nước">
            <a:extLst>
              <a:ext uri="{FF2B5EF4-FFF2-40B4-BE49-F238E27FC236}">
                <a16:creationId xmlns:a16="http://schemas.microsoft.com/office/drawing/2014/main" id="{A1C94054-6B6E-4BB0-B01C-937A3E3DF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43891" y="901149"/>
            <a:ext cx="7271740" cy="459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660CB55-6A40-403A-82AB-94BCBB93BA5B}"/>
              </a:ext>
            </a:extLst>
          </p:cNvPr>
          <p:cNvSpPr txBox="1"/>
          <p:nvPr/>
        </p:nvSpPr>
        <p:spPr>
          <a:xfrm>
            <a:off x="145776" y="2982346"/>
            <a:ext cx="37093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e-ZA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khả năng liên kết của n</a:t>
            </a:r>
            <a:r>
              <a:rPr lang="vi-VN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</a:t>
            </a:r>
          </a:p>
        </p:txBody>
      </p:sp>
      <p:pic>
        <p:nvPicPr>
          <p:cNvPr id="2054" name="Picture 6" descr="Kết quả hình ảnh cho cấu tạo phân tử nước">
            <a:extLst>
              <a:ext uri="{FF2B5EF4-FFF2-40B4-BE49-F238E27FC236}">
                <a16:creationId xmlns:a16="http://schemas.microsoft.com/office/drawing/2014/main" id="{176968B3-6233-496A-BF39-A9584E5E49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970" y="1696278"/>
            <a:ext cx="7250126" cy="449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B9382DD-5617-46E5-8378-893E3CE82F4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654296" y="666645"/>
            <a:ext cx="7661335" cy="51882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EE28E1A-E847-40C8-8843-50C396D5B432}"/>
              </a:ext>
            </a:extLst>
          </p:cNvPr>
          <p:cNvSpPr txBox="1"/>
          <p:nvPr/>
        </p:nvSpPr>
        <p:spPr>
          <a:xfrm>
            <a:off x="145773" y="3382456"/>
            <a:ext cx="3918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e-ZA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Tính chất của n</a:t>
            </a:r>
            <a:r>
              <a:rPr lang="vi-VN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ở thể lỏng</a:t>
            </a:r>
          </a:p>
        </p:txBody>
      </p:sp>
    </p:spTree>
    <p:extLst>
      <p:ext uri="{BB962C8B-B14F-4D97-AF65-F5344CB8AC3E}">
        <p14:creationId xmlns:p14="http://schemas.microsoft.com/office/powerpoint/2010/main" val="25962331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082306-819E-43B3-B82C-F118EB254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5920409" cy="774562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ve-ZA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Phân loại n</a:t>
            </a:r>
            <a:r>
              <a:rPr lang="vi-VN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trong đất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3EE086-1E3B-461F-8FA2-02AE77925E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035" y="1378226"/>
            <a:ext cx="11582400" cy="5146769"/>
          </a:xfrm>
        </p:spPr>
        <p:txBody>
          <a:bodyPr/>
          <a:lstStyle/>
          <a:p>
            <a:pPr marL="0" indent="0">
              <a:buNone/>
            </a:pPr>
            <a:r>
              <a:rPr lang="ve-ZA" dirty="0"/>
              <a:t>                                                     </a:t>
            </a:r>
            <a:r>
              <a:rPr lang="ve-ZA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vi-VN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liên kết hóa học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52E1F2-5DC7-4D19-8D3F-0376E870656F}"/>
              </a:ext>
            </a:extLst>
          </p:cNvPr>
          <p:cNvSpPr txBox="1"/>
          <p:nvPr/>
        </p:nvSpPr>
        <p:spPr>
          <a:xfrm>
            <a:off x="1447801" y="3478007"/>
            <a:ext cx="3442252" cy="30469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e-Z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vi-VN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cấu tạo </a:t>
            </a:r>
            <a:r>
              <a:rPr lang="ve-ZA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tham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gia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phần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cấu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tạo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cùa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khoáng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vật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dưới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dạng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nhóm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OH.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này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chỉ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mất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đi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khi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nóng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khoáng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vật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ở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cao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từ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5000</a:t>
            </a:r>
            <a:r>
              <a:rPr lang="en-US" sz="2400" baseline="30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trở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lên</a:t>
            </a:r>
            <a:endParaRPr lang="ve-ZA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D9F0AC-017F-480B-8725-C1F789A768A7}"/>
              </a:ext>
            </a:extLst>
          </p:cNvPr>
          <p:cNvSpPr txBox="1"/>
          <p:nvPr/>
        </p:nvSpPr>
        <p:spPr>
          <a:xfrm>
            <a:off x="7493000" y="3438257"/>
            <a:ext cx="3924300" cy="30469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e-Z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vi-VN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kết tinh</a:t>
            </a:r>
            <a:r>
              <a:rPr lang="ve-ZA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tham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gia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sự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hình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tinh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thề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khoáng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vật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dưới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dạng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phân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từ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liên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với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khoáng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vật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thạch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cao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CaSO</a:t>
            </a:r>
            <a:r>
              <a:rPr lang="en-US" sz="2400" baseline="-25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 </a:t>
            </a:r>
            <a:r>
              <a:rPr lang="en-US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limonit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Fe</a:t>
            </a:r>
            <a:r>
              <a:rPr lang="en-US" sz="2400" baseline="-25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US" sz="2400" baseline="-25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.3H</a:t>
            </a:r>
            <a:r>
              <a:rPr lang="en-US" sz="2400" baseline="-25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0)</a:t>
            </a:r>
          </a:p>
          <a:p>
            <a:endParaRPr lang="ve-ZA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ve-ZA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3A09ECB-3BEB-4259-97C2-64EAC7173ACC}"/>
              </a:ext>
            </a:extLst>
          </p:cNvPr>
          <p:cNvCxnSpPr>
            <a:cxnSpLocks/>
            <a:endCxn id="7" idx="0"/>
          </p:cNvCxnSpPr>
          <p:nvPr/>
        </p:nvCxnSpPr>
        <p:spPr>
          <a:xfrm>
            <a:off x="6096000" y="1921565"/>
            <a:ext cx="3359150" cy="15166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047D25D-5921-4DCB-BE9F-90A4B577ACCC}"/>
              </a:ext>
            </a:extLst>
          </p:cNvPr>
          <p:cNvCxnSpPr>
            <a:cxnSpLocks/>
          </p:cNvCxnSpPr>
          <p:nvPr/>
        </p:nvCxnSpPr>
        <p:spPr>
          <a:xfrm flipH="1">
            <a:off x="3168927" y="1921565"/>
            <a:ext cx="2927073" cy="14508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4579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87E64-0BBA-4B99-985A-903A28678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138" y="371061"/>
            <a:ext cx="6042991" cy="834887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ve-ZA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Phân</a:t>
            </a:r>
            <a:r>
              <a:rPr lang="ve-ZA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loại n</a:t>
            </a:r>
            <a:r>
              <a:rPr lang="vi-VN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trong đất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D13D5B-8229-46A9-B802-F2290898DA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85900"/>
            <a:ext cx="12071470" cy="5001039"/>
          </a:xfrm>
        </p:spPr>
        <p:txBody>
          <a:bodyPr/>
          <a:lstStyle/>
          <a:p>
            <a:pPr marL="0" indent="0" algn="ctr">
              <a:buNone/>
            </a:pPr>
            <a:r>
              <a:rPr lang="ve-ZA" dirty="0">
                <a:solidFill>
                  <a:srgbClr val="FF0000"/>
                </a:solidFill>
              </a:rPr>
              <a:t>   </a:t>
            </a:r>
            <a:r>
              <a:rPr lang="ve-ZA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vi-VN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ở trạng thái rắn</a:t>
            </a:r>
          </a:p>
          <a:p>
            <a:pPr marL="0" indent="0">
              <a:buNone/>
            </a:pPr>
            <a:endParaRPr lang="ve-ZA" dirty="0"/>
          </a:p>
        </p:txBody>
      </p:sp>
      <p:pic>
        <p:nvPicPr>
          <p:cNvPr id="4100" name="Picture 4" descr="Kết quả hình ảnh cho nước ở trạng thái lỏng">
            <a:extLst>
              <a:ext uri="{FF2B5EF4-FFF2-40B4-BE49-F238E27FC236}">
                <a16:creationId xmlns:a16="http://schemas.microsoft.com/office/drawing/2014/main" id="{F2AF2F95-ECDE-448B-AF49-C66F72B91E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4" y="2476500"/>
            <a:ext cx="4876122" cy="2738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ình ảnh có liên quan">
            <a:extLst>
              <a:ext uri="{FF2B5EF4-FFF2-40B4-BE49-F238E27FC236}">
                <a16:creationId xmlns:a16="http://schemas.microsoft.com/office/drawing/2014/main" id="{35074C9E-E06D-4F8B-9214-5B4F09D102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830" y="2369855"/>
            <a:ext cx="4552640" cy="284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01CD49EB-D0B1-45D2-A1B4-07057473C239}"/>
              </a:ext>
            </a:extLst>
          </p:cNvPr>
          <p:cNvSpPr/>
          <p:nvPr/>
        </p:nvSpPr>
        <p:spPr>
          <a:xfrm>
            <a:off x="5232400" y="3365500"/>
            <a:ext cx="2053616" cy="876300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e-ZA" dirty="0"/>
              <a:t>t &lt; 0 độ C</a:t>
            </a:r>
          </a:p>
        </p:txBody>
      </p:sp>
    </p:spTree>
    <p:extLst>
      <p:ext uri="{BB962C8B-B14F-4D97-AF65-F5344CB8AC3E}">
        <p14:creationId xmlns:p14="http://schemas.microsoft.com/office/powerpoint/2010/main" val="163937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0E4CA-1DFB-4A38-A32B-9181F3633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842000" cy="688975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ve-ZA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Phân loại n</a:t>
            </a:r>
            <a:r>
              <a:rPr lang="vi-VN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trong đất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0D23DF-5F73-4921-BA10-F5E2946D9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" y="1282700"/>
            <a:ext cx="11925300" cy="5575300"/>
          </a:xfrm>
        </p:spPr>
        <p:txBody>
          <a:bodyPr/>
          <a:lstStyle/>
          <a:p>
            <a:pPr marL="0" indent="0" algn="ctr">
              <a:buNone/>
            </a:pPr>
            <a:r>
              <a:rPr lang="ve-ZA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vi-VN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ở trạng thái h</a:t>
            </a:r>
            <a:r>
              <a:rPr lang="vi-VN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ve-ZA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</a:p>
          <a:p>
            <a:pPr marL="0" indent="0">
              <a:buNone/>
            </a:pPr>
            <a:r>
              <a:rPr lang="ve-ZA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</a:t>
            </a:r>
            <a:r>
              <a:rPr lang="vi-VN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ve-ZA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n</a:t>
            </a:r>
            <a:r>
              <a:rPr lang="vi-VN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trong đất rất linh động và có thể di chuyển đ</a:t>
            </a:r>
            <a:r>
              <a:rPr lang="vi-VN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ợc do 2 nguyên nhân sau :</a:t>
            </a:r>
          </a:p>
          <a:p>
            <a:pPr marL="0" indent="0">
              <a:buNone/>
            </a:pPr>
            <a:endParaRPr lang="ve-ZA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122" name="Picture 2" descr="Kết quả hình ảnh cho nước ở thể hơi trong đất">
            <a:extLst>
              <a:ext uri="{FF2B5EF4-FFF2-40B4-BE49-F238E27FC236}">
                <a16:creationId xmlns:a16="http://schemas.microsoft.com/office/drawing/2014/main" id="{7EB17265-90D6-45D7-AC86-70F4C79FB5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" y="2266950"/>
            <a:ext cx="4762500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68BD34-07E2-422C-8647-88CD739EF3B8}"/>
              </a:ext>
            </a:extLst>
          </p:cNvPr>
          <p:cNvSpPr txBox="1"/>
          <p:nvPr/>
        </p:nvSpPr>
        <p:spPr>
          <a:xfrm>
            <a:off x="5499100" y="2578100"/>
            <a:ext cx="3937000" cy="8509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e-ZA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Chênh lệch áp suất</a:t>
            </a:r>
          </a:p>
          <a:p>
            <a:endParaRPr lang="ve-ZA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BD6FA9-6C8D-4C5B-AFBE-EEB0C97353B4}"/>
              </a:ext>
            </a:extLst>
          </p:cNvPr>
          <p:cNvSpPr txBox="1"/>
          <p:nvPr/>
        </p:nvSpPr>
        <p:spPr>
          <a:xfrm>
            <a:off x="6632575" y="3654851"/>
            <a:ext cx="3797300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e-ZA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Thụ động bởi gió</a:t>
            </a:r>
          </a:p>
          <a:p>
            <a:endParaRPr lang="ve-ZA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Arrow: Curved Right 6">
            <a:extLst>
              <a:ext uri="{FF2B5EF4-FFF2-40B4-BE49-F238E27FC236}">
                <a16:creationId xmlns:a16="http://schemas.microsoft.com/office/drawing/2014/main" id="{6717D336-DA90-4D4D-8C18-3ED4BB176D05}"/>
              </a:ext>
            </a:extLst>
          </p:cNvPr>
          <p:cNvSpPr/>
          <p:nvPr/>
        </p:nvSpPr>
        <p:spPr>
          <a:xfrm>
            <a:off x="260350" y="5525052"/>
            <a:ext cx="1295400" cy="9144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e-ZA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4B613F-2A37-4438-A9F8-EA491ED563E9}"/>
              </a:ext>
            </a:extLst>
          </p:cNvPr>
          <p:cNvSpPr txBox="1"/>
          <p:nvPr/>
        </p:nvSpPr>
        <p:spPr>
          <a:xfrm>
            <a:off x="1835150" y="5922828"/>
            <a:ext cx="7327900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ve-ZA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Thực vật chỉ sử dụng đ</a:t>
            </a:r>
            <a:r>
              <a:rPr lang="vi-VN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ợc n</a:t>
            </a:r>
            <a:r>
              <a:rPr lang="vi-VN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ở trạng thái lỏng</a:t>
            </a:r>
          </a:p>
        </p:txBody>
      </p:sp>
    </p:spTree>
    <p:extLst>
      <p:ext uri="{BB962C8B-B14F-4D97-AF65-F5344CB8AC3E}">
        <p14:creationId xmlns:p14="http://schemas.microsoft.com/office/powerpoint/2010/main" val="60069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D7FEB-15EA-44E6-A560-6FB31737F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057900" cy="790575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ve-ZA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Phân loại n</a:t>
            </a:r>
            <a:r>
              <a:rPr lang="vi-VN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trong đất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8BE18B-07C2-4E11-AADD-A47878226B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300" y="1282700"/>
            <a:ext cx="11747500" cy="5410200"/>
          </a:xfrm>
        </p:spPr>
        <p:txBody>
          <a:bodyPr/>
          <a:lstStyle/>
          <a:p>
            <a:pPr marL="0" indent="0" algn="ctr">
              <a:buNone/>
            </a:pPr>
            <a:r>
              <a:rPr lang="ve-ZA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vi-VN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hấp phụ</a:t>
            </a:r>
          </a:p>
          <a:p>
            <a:pPr marL="0" indent="0" algn="ctr">
              <a:buNone/>
            </a:pPr>
            <a:endParaRPr lang="ve-ZA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2F8ADE-FED4-43D4-BDC2-9CC229F2D593}"/>
              </a:ext>
            </a:extLst>
          </p:cNvPr>
          <p:cNvSpPr txBox="1"/>
          <p:nvPr/>
        </p:nvSpPr>
        <p:spPr>
          <a:xfrm>
            <a:off x="2273300" y="1714500"/>
            <a:ext cx="7747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e-ZA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Dạng n</a:t>
            </a:r>
            <a:r>
              <a:rPr lang="vi-VN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đ</a:t>
            </a:r>
            <a:r>
              <a:rPr lang="vi-VN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ợc hạt đất hút và giữ lại trên bề mặt bởi lực hấp phụ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85F9B5-A8F3-4999-A6FE-57ECC1E6F130}"/>
              </a:ext>
            </a:extLst>
          </p:cNvPr>
          <p:cNvSpPr txBox="1"/>
          <p:nvPr/>
        </p:nvSpPr>
        <p:spPr>
          <a:xfrm>
            <a:off x="546100" y="2870200"/>
            <a:ext cx="4508500" cy="283886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e-ZA" sz="2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vi-VN" sz="2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hấp phụ chặt:</a:t>
            </a:r>
            <a:r>
              <a:rPr lang="ve-ZA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được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giữ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chặt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bởi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lực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hấp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phụ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xuất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hiện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ờ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bề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mặt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hạt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phân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tử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bám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quanh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hạt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tạo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lớp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mỏng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chiều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dày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bằng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2-3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đường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kính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phân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tử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chỉ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chuyển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khi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chuyển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sang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dạng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hơi</a:t>
            </a:r>
            <a:endParaRPr lang="ve-ZA" sz="2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E30718-3807-4795-824C-6384C25D6AD0}"/>
              </a:ext>
            </a:extLst>
          </p:cNvPr>
          <p:cNvSpPr txBox="1"/>
          <p:nvPr/>
        </p:nvSpPr>
        <p:spPr>
          <a:xfrm>
            <a:off x="7251700" y="2870200"/>
            <a:ext cx="4508500" cy="283886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e-ZA" sz="2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vi-VN" sz="2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ve-ZA" sz="2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màng</a:t>
            </a:r>
            <a:r>
              <a:rPr lang="ve-ZA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được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giữ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lại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bên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ngoài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lớp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hấp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phụ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chặt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bằng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lực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phân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tử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định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hướng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do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sức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hút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ion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trên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bề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mặt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hạt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endParaRPr lang="en-US" sz="2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sz="2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ve-ZA" sz="2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ve-ZA" sz="2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B90C4B1-41A6-4181-93AE-2F14DBFD5911}"/>
              </a:ext>
            </a:extLst>
          </p:cNvPr>
          <p:cNvCxnSpPr>
            <a:cxnSpLocks/>
            <a:stCxn id="4" idx="2"/>
            <a:endCxn id="7" idx="0"/>
          </p:cNvCxnSpPr>
          <p:nvPr/>
        </p:nvCxnSpPr>
        <p:spPr>
          <a:xfrm flipH="1">
            <a:off x="2800350" y="2114610"/>
            <a:ext cx="3346450" cy="7555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26147FE-620B-4287-973E-51527BB56BBF}"/>
              </a:ext>
            </a:extLst>
          </p:cNvPr>
          <p:cNvCxnSpPr>
            <a:stCxn id="4" idx="2"/>
            <a:endCxn id="8" idx="0"/>
          </p:cNvCxnSpPr>
          <p:nvPr/>
        </p:nvCxnSpPr>
        <p:spPr>
          <a:xfrm>
            <a:off x="6146800" y="2114610"/>
            <a:ext cx="3359150" cy="7555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5241732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3.xml><?xml version="1.0" encoding="utf-8"?>
<a:theme xmlns:a="http://schemas.openxmlformats.org/drawingml/2006/main" name="Headlines">
  <a:themeElements>
    <a:clrScheme name="Headlines">
      <a:dk1>
        <a:sysClr val="windowText" lastClr="000000"/>
      </a:dk1>
      <a:lt1>
        <a:sysClr val="window" lastClr="FFFFFF"/>
      </a:lt1>
      <a:dk2>
        <a:srgbClr val="1D1A1D"/>
      </a:dk2>
      <a:lt2>
        <a:srgbClr val="F5F5F5"/>
      </a:lt2>
      <a:accent1>
        <a:srgbClr val="439EB7"/>
      </a:accent1>
      <a:accent2>
        <a:srgbClr val="E28B55"/>
      </a:accent2>
      <a:accent3>
        <a:srgbClr val="DCB64D"/>
      </a:accent3>
      <a:accent4>
        <a:srgbClr val="4CA198"/>
      </a:accent4>
      <a:accent5>
        <a:srgbClr val="835B82"/>
      </a:accent5>
      <a:accent6>
        <a:srgbClr val="645135"/>
      </a:accent6>
      <a:hlink>
        <a:srgbClr val="439EB7"/>
      </a:hlink>
      <a:folHlink>
        <a:srgbClr val="835B82"/>
      </a:folHlink>
    </a:clrScheme>
    <a:fontScheme name="Headlines">
      <a:majorFont>
        <a:latin typeface="Century Schoolbook" panose="020406040505050203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rosted Glass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eadlines" id="{3841520A-25F2-4EB8-BE4C-611DB5ABEED9}" vid="{ECD25A4C-D97E-4C12-84B1-63580BFFAEE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2728</Words>
  <Application>Microsoft Office PowerPoint</Application>
  <PresentationFormat>Widescreen</PresentationFormat>
  <Paragraphs>229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37</vt:i4>
      </vt:variant>
    </vt:vector>
  </HeadingPairs>
  <TitlesOfParts>
    <vt:vector size="47" baseType="lpstr">
      <vt:lpstr>Arial</vt:lpstr>
      <vt:lpstr>Calibri</vt:lpstr>
      <vt:lpstr>Calibri Light</vt:lpstr>
      <vt:lpstr>Century Schoolbook</vt:lpstr>
      <vt:lpstr>Corbel</vt:lpstr>
      <vt:lpstr>Tahoma</vt:lpstr>
      <vt:lpstr>Times New Roman</vt:lpstr>
      <vt:lpstr>Office Theme</vt:lpstr>
      <vt:lpstr>Parallax</vt:lpstr>
      <vt:lpstr>Headlines</vt:lpstr>
      <vt:lpstr>PowerPoint Presentation</vt:lpstr>
      <vt:lpstr>PowerPoint Presentation</vt:lpstr>
      <vt:lpstr>NƯỚC TRONG ĐẤT</vt:lpstr>
      <vt:lpstr>PowerPoint Presentation</vt:lpstr>
      <vt:lpstr>Tính chất của nước trong đất</vt:lpstr>
      <vt:lpstr>Phân loại nước trong đất</vt:lpstr>
      <vt:lpstr>Phân loại nước trong đất</vt:lpstr>
      <vt:lpstr>Phân loại nước trong đất</vt:lpstr>
      <vt:lpstr>Phân loại nước trong đất</vt:lpstr>
      <vt:lpstr>Phân loại nước trong đất</vt:lpstr>
      <vt:lpstr>Năng lượng của nước trong đất</vt:lpstr>
      <vt:lpstr>Năng lượng của nước trong đất</vt:lpstr>
      <vt:lpstr>Sự di chuyển của nước trong đất</vt:lpstr>
      <vt:lpstr>Sự bốc hơi của nước trong đất</vt:lpstr>
      <vt:lpstr>PowerPoint Presentation</vt:lpstr>
      <vt:lpstr>Độ ẩm trong đất</vt:lpstr>
      <vt:lpstr>PowerPoint Presentation</vt:lpstr>
      <vt:lpstr>Phương pháp điều tiết nước trong đất</vt:lpstr>
      <vt:lpstr>Không khí trong đất </vt:lpstr>
      <vt:lpstr>PowerPoint Presentation</vt:lpstr>
      <vt:lpstr>PowerPoint Presentation</vt:lpstr>
      <vt:lpstr>PowerPoint Presentation</vt:lpstr>
      <vt:lpstr>Không khí kín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Trần Hiếu</dc:creator>
  <cp:lastModifiedBy>Trần Hiếu</cp:lastModifiedBy>
  <cp:revision>16</cp:revision>
  <dcterms:created xsi:type="dcterms:W3CDTF">2019-10-08T13:13:43Z</dcterms:created>
  <dcterms:modified xsi:type="dcterms:W3CDTF">2019-10-09T10:30:20Z</dcterms:modified>
</cp:coreProperties>
</file>