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4"/>
  </p:sldMasterIdLst>
  <p:notesMasterIdLst>
    <p:notesMasterId r:id="rId57"/>
  </p:notesMasterIdLst>
  <p:handoutMasterIdLst>
    <p:handoutMasterId r:id="rId58"/>
  </p:handoutMasterIdLst>
  <p:sldIdLst>
    <p:sldId id="256" r:id="rId5"/>
    <p:sldId id="257" r:id="rId6"/>
    <p:sldId id="258" r:id="rId7"/>
    <p:sldId id="264" r:id="rId8"/>
    <p:sldId id="327" r:id="rId9"/>
    <p:sldId id="259" r:id="rId10"/>
    <p:sldId id="328" r:id="rId11"/>
    <p:sldId id="263" r:id="rId12"/>
    <p:sldId id="330" r:id="rId13"/>
    <p:sldId id="271" r:id="rId14"/>
    <p:sldId id="336" r:id="rId15"/>
    <p:sldId id="332" r:id="rId16"/>
    <p:sldId id="266" r:id="rId17"/>
    <p:sldId id="360" r:id="rId18"/>
    <p:sldId id="272" r:id="rId19"/>
    <p:sldId id="273" r:id="rId20"/>
    <p:sldId id="334" r:id="rId21"/>
    <p:sldId id="335" r:id="rId22"/>
    <p:sldId id="365" r:id="rId23"/>
    <p:sldId id="274" r:id="rId24"/>
    <p:sldId id="275" r:id="rId25"/>
    <p:sldId id="363" r:id="rId26"/>
    <p:sldId id="364" r:id="rId27"/>
    <p:sldId id="261" r:id="rId28"/>
    <p:sldId id="350" r:id="rId29"/>
    <p:sldId id="339" r:id="rId30"/>
    <p:sldId id="347" r:id="rId31"/>
    <p:sldId id="340" r:id="rId32"/>
    <p:sldId id="373" r:id="rId33"/>
    <p:sldId id="341" r:id="rId34"/>
    <p:sldId id="342" r:id="rId35"/>
    <p:sldId id="343" r:id="rId36"/>
    <p:sldId id="361" r:id="rId37"/>
    <p:sldId id="374" r:id="rId38"/>
    <p:sldId id="345" r:id="rId39"/>
    <p:sldId id="346" r:id="rId40"/>
    <p:sldId id="366" r:id="rId41"/>
    <p:sldId id="351" r:id="rId42"/>
    <p:sldId id="352" r:id="rId43"/>
    <p:sldId id="353" r:id="rId44"/>
    <p:sldId id="354" r:id="rId45"/>
    <p:sldId id="355" r:id="rId46"/>
    <p:sldId id="356" r:id="rId47"/>
    <p:sldId id="367" r:id="rId48"/>
    <p:sldId id="368" r:id="rId49"/>
    <p:sldId id="369" r:id="rId50"/>
    <p:sldId id="370" r:id="rId51"/>
    <p:sldId id="358" r:id="rId52"/>
    <p:sldId id="359" r:id="rId53"/>
    <p:sldId id="371" r:id="rId54"/>
    <p:sldId id="372" r:id="rId55"/>
    <p:sldId id="262" r:id="rId56"/>
  </p:sldIdLst>
  <p:sldSz cx="12192000" cy="6858000"/>
  <p:notesSz cx="7104063" cy="10234613"/>
  <p:custDataLst>
    <p:tags r:id="rId5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Ô MINH THANH" initials="TMT" lastIdx="1" clrIdx="0">
    <p:extLst>
      <p:ext uri="{19B8F6BF-5375-455C-9EA6-DF929625EA0E}">
        <p15:presenceInfo xmlns:p15="http://schemas.microsoft.com/office/powerpoint/2012/main" userId="S::1615329@student.hcmus.edu.vn::13639ed2-80cb-4136-938a-71fd3760bff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910"/>
    <a:srgbClr val="6DB953"/>
    <a:srgbClr val="66FF33"/>
    <a:srgbClr val="FEFC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Kiểu Trung bình 2 - Màu chủ đề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04" autoAdjust="0"/>
    <p:restoredTop sz="71614" autoAdjust="0"/>
  </p:normalViewPr>
  <p:slideViewPr>
    <p:cSldViewPr snapToGrid="0">
      <p:cViewPr varScale="1">
        <p:scale>
          <a:sx n="52" d="100"/>
          <a:sy n="52" d="100"/>
        </p:scale>
        <p:origin x="138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23657B-0D1D-4A94-B1E2-750C1117B60E}" type="doc">
      <dgm:prSet loTypeId="urn:microsoft.com/office/officeart/2005/8/layout/process2" loCatId="process" qsTypeId="urn:microsoft.com/office/officeart/2005/8/quickstyle/simple5" qsCatId="simple" csTypeId="urn:microsoft.com/office/officeart/2005/8/colors/accent1_2" csCatId="accent1" phldr="1"/>
      <dgm:spPr/>
    </dgm:pt>
    <dgm:pt modelId="{C50F51FF-05A7-442A-9F69-BA987E06FDE6}">
      <dgm:prSet phldrT="[Văn bản]"/>
      <dgm:spPr/>
      <dgm:t>
        <a:bodyPr/>
        <a:lstStyle/>
        <a:p>
          <a:r>
            <a:rPr lang="en-US" dirty="0" err="1"/>
            <a:t>Lấy</a:t>
          </a:r>
          <a:r>
            <a:rPr lang="en-US" dirty="0"/>
            <a:t> </a:t>
          </a:r>
          <a:r>
            <a:rPr lang="en-US" dirty="0" err="1"/>
            <a:t>mẫu</a:t>
          </a:r>
          <a:r>
            <a:rPr lang="en-US" dirty="0"/>
            <a:t> </a:t>
          </a:r>
          <a:r>
            <a:rPr lang="en-US" dirty="0" err="1"/>
            <a:t>và</a:t>
          </a:r>
          <a:r>
            <a:rPr lang="en-US" dirty="0"/>
            <a:t> </a:t>
          </a:r>
          <a:r>
            <a:rPr lang="en-US" dirty="0" err="1"/>
            <a:t>xử</a:t>
          </a:r>
          <a:r>
            <a:rPr lang="en-US" dirty="0"/>
            <a:t> </a:t>
          </a:r>
          <a:r>
            <a:rPr lang="en-US" dirty="0" err="1"/>
            <a:t>lí</a:t>
          </a:r>
          <a:r>
            <a:rPr lang="en-US" dirty="0"/>
            <a:t> </a:t>
          </a:r>
          <a:r>
            <a:rPr lang="en-US" dirty="0" err="1"/>
            <a:t>mẫu</a:t>
          </a:r>
          <a:r>
            <a:rPr lang="en-US" dirty="0"/>
            <a:t> </a:t>
          </a:r>
          <a:r>
            <a:rPr lang="en-US" dirty="0" err="1"/>
            <a:t>đất</a:t>
          </a:r>
          <a:r>
            <a:rPr lang="en-US" dirty="0"/>
            <a:t>, </a:t>
          </a:r>
          <a:r>
            <a:rPr lang="en-US" dirty="0" err="1"/>
            <a:t>rễ</a:t>
          </a:r>
          <a:r>
            <a:rPr lang="en-US" dirty="0"/>
            <a:t> </a:t>
          </a:r>
          <a:r>
            <a:rPr lang="en-US" dirty="0" err="1"/>
            <a:t>cây</a:t>
          </a:r>
          <a:r>
            <a:rPr lang="en-US" dirty="0"/>
            <a:t>,…</a:t>
          </a:r>
        </a:p>
      </dgm:t>
    </dgm:pt>
    <dgm:pt modelId="{023DF257-AFC0-461F-B22D-0672F3970E6A}" type="parTrans" cxnId="{62A97A2F-277B-4AB6-83D0-90871190D3FC}">
      <dgm:prSet/>
      <dgm:spPr/>
      <dgm:t>
        <a:bodyPr/>
        <a:lstStyle/>
        <a:p>
          <a:endParaRPr lang="en-US"/>
        </a:p>
      </dgm:t>
    </dgm:pt>
    <dgm:pt modelId="{B430408E-266D-4EAB-9ADC-D83CFF821B97}" type="sibTrans" cxnId="{62A97A2F-277B-4AB6-83D0-90871190D3FC}">
      <dgm:prSet/>
      <dgm:spPr/>
      <dgm:t>
        <a:bodyPr/>
        <a:lstStyle/>
        <a:p>
          <a:endParaRPr lang="en-US"/>
        </a:p>
      </dgm:t>
    </dgm:pt>
    <dgm:pt modelId="{7A5ED574-4C8D-42BF-B290-948DA37BC622}">
      <dgm:prSet phldrT="[Văn bản]" phldr="1"/>
      <dgm:spPr/>
      <dgm:t>
        <a:bodyPr/>
        <a:lstStyle/>
        <a:p>
          <a:endParaRPr lang="en-US"/>
        </a:p>
      </dgm:t>
    </dgm:pt>
    <dgm:pt modelId="{BAF9A716-0900-4E68-9C22-B48D6922CC26}" type="parTrans" cxnId="{E5C241ED-6AF4-499E-B00D-131F04103C68}">
      <dgm:prSet/>
      <dgm:spPr/>
      <dgm:t>
        <a:bodyPr/>
        <a:lstStyle/>
        <a:p>
          <a:endParaRPr lang="en-US"/>
        </a:p>
      </dgm:t>
    </dgm:pt>
    <dgm:pt modelId="{1D370C18-B8BC-4CFC-A50B-AF0A0D84603A}" type="sibTrans" cxnId="{E5C241ED-6AF4-499E-B00D-131F04103C68}">
      <dgm:prSet/>
      <dgm:spPr/>
      <dgm:t>
        <a:bodyPr/>
        <a:lstStyle/>
        <a:p>
          <a:endParaRPr lang="en-US"/>
        </a:p>
      </dgm:t>
    </dgm:pt>
    <dgm:pt modelId="{2016EB44-E999-4142-9809-6792EC2F13E3}">
      <dgm:prSet phldrT="[Văn bản]" phldr="1"/>
      <dgm:spPr/>
      <dgm:t>
        <a:bodyPr/>
        <a:lstStyle/>
        <a:p>
          <a:endParaRPr lang="en-US"/>
        </a:p>
      </dgm:t>
    </dgm:pt>
    <dgm:pt modelId="{D09F320D-CDA5-426B-8EFA-5E5E0710A4B0}" type="parTrans" cxnId="{7C65D253-03DE-4580-B084-947FE65CC259}">
      <dgm:prSet/>
      <dgm:spPr/>
      <dgm:t>
        <a:bodyPr/>
        <a:lstStyle/>
        <a:p>
          <a:endParaRPr lang="en-US"/>
        </a:p>
      </dgm:t>
    </dgm:pt>
    <dgm:pt modelId="{0DD28DAE-757E-4ADA-B3A7-1F971D9214FF}" type="sibTrans" cxnId="{7C65D253-03DE-4580-B084-947FE65CC259}">
      <dgm:prSet/>
      <dgm:spPr/>
      <dgm:t>
        <a:bodyPr/>
        <a:lstStyle/>
        <a:p>
          <a:endParaRPr lang="en-US"/>
        </a:p>
      </dgm:t>
    </dgm:pt>
    <dgm:pt modelId="{198A396C-5BAD-42AA-83C6-9E7F9729374A}">
      <dgm:prSet phldrT="[Văn bản]"/>
      <dgm:spPr/>
      <dgm:t>
        <a:bodyPr/>
        <a:lstStyle/>
        <a:p>
          <a:r>
            <a:rPr lang="en-US" dirty="0" err="1"/>
            <a:t>Phân</a:t>
          </a:r>
          <a:r>
            <a:rPr lang="en-US" dirty="0"/>
            <a:t> </a:t>
          </a:r>
          <a:r>
            <a:rPr lang="en-US" dirty="0" err="1"/>
            <a:t>lập</a:t>
          </a:r>
          <a:endParaRPr lang="en-US" dirty="0"/>
        </a:p>
      </dgm:t>
    </dgm:pt>
    <dgm:pt modelId="{5E4506A6-8982-4EAD-9AEA-F5DE1A54242C}" type="parTrans" cxnId="{02118324-CCE7-42C2-AFE1-CB637F3CB230}">
      <dgm:prSet/>
      <dgm:spPr/>
      <dgm:t>
        <a:bodyPr/>
        <a:lstStyle/>
        <a:p>
          <a:endParaRPr lang="en-US"/>
        </a:p>
      </dgm:t>
    </dgm:pt>
    <dgm:pt modelId="{68D441DB-7381-4B63-B7E7-49C9EDC93B5F}" type="sibTrans" cxnId="{02118324-CCE7-42C2-AFE1-CB637F3CB230}">
      <dgm:prSet/>
      <dgm:spPr/>
      <dgm:t>
        <a:bodyPr/>
        <a:lstStyle/>
        <a:p>
          <a:endParaRPr lang="en-US"/>
        </a:p>
      </dgm:t>
    </dgm:pt>
    <dgm:pt modelId="{4960E304-A587-42D9-9BF2-ED2FF8780258}">
      <dgm:prSet phldrT="[Văn bản]"/>
      <dgm:spPr/>
      <dgm:t>
        <a:bodyPr/>
        <a:lstStyle/>
        <a:p>
          <a:r>
            <a:rPr lang="en-US" dirty="0" err="1"/>
            <a:t>Làm</a:t>
          </a:r>
          <a:r>
            <a:rPr lang="en-US" dirty="0"/>
            <a:t> </a:t>
          </a:r>
          <a:r>
            <a:rPr lang="en-US" dirty="0" err="1"/>
            <a:t>thuần</a:t>
          </a:r>
          <a:endParaRPr lang="en-US" dirty="0"/>
        </a:p>
      </dgm:t>
    </dgm:pt>
    <dgm:pt modelId="{01729952-EF12-4B7C-A270-B0F126284549}" type="parTrans" cxnId="{E48C2A40-1CFA-48AA-9312-E950051005F8}">
      <dgm:prSet/>
      <dgm:spPr/>
      <dgm:t>
        <a:bodyPr/>
        <a:lstStyle/>
        <a:p>
          <a:endParaRPr lang="en-US"/>
        </a:p>
      </dgm:t>
    </dgm:pt>
    <dgm:pt modelId="{78945594-50F1-4B56-9302-638EC345AA0C}" type="sibTrans" cxnId="{E48C2A40-1CFA-48AA-9312-E950051005F8}">
      <dgm:prSet/>
      <dgm:spPr/>
      <dgm:t>
        <a:bodyPr/>
        <a:lstStyle/>
        <a:p>
          <a:endParaRPr lang="en-US"/>
        </a:p>
      </dgm:t>
    </dgm:pt>
    <dgm:pt modelId="{C6129399-326A-4D1E-ABD6-CF01F744D837}">
      <dgm:prSet phldrT="[Văn bản]"/>
      <dgm:spPr/>
      <dgm:t>
        <a:bodyPr/>
        <a:lstStyle/>
        <a:p>
          <a:r>
            <a:rPr lang="en-US" dirty="0" err="1"/>
            <a:t>Xác</a:t>
          </a:r>
          <a:r>
            <a:rPr lang="en-US" dirty="0"/>
            <a:t> </a:t>
          </a:r>
          <a:r>
            <a:rPr lang="en-US" dirty="0" err="1"/>
            <a:t>định</a:t>
          </a:r>
          <a:r>
            <a:rPr lang="en-US" dirty="0"/>
            <a:t> </a:t>
          </a:r>
          <a:r>
            <a:rPr lang="en-US" dirty="0" err="1"/>
            <a:t>hoạt</a:t>
          </a:r>
          <a:r>
            <a:rPr lang="en-US" dirty="0"/>
            <a:t> </a:t>
          </a:r>
          <a:r>
            <a:rPr lang="en-US" dirty="0" err="1"/>
            <a:t>tính</a:t>
          </a:r>
          <a:endParaRPr lang="en-US" dirty="0"/>
        </a:p>
      </dgm:t>
    </dgm:pt>
    <dgm:pt modelId="{10FAD9F2-78DD-41E2-A0F7-1D339EFE695A}" type="parTrans" cxnId="{34AE33DD-BC25-4270-9F79-45623B7B295D}">
      <dgm:prSet/>
      <dgm:spPr/>
      <dgm:t>
        <a:bodyPr/>
        <a:lstStyle/>
        <a:p>
          <a:endParaRPr lang="en-US"/>
        </a:p>
      </dgm:t>
    </dgm:pt>
    <dgm:pt modelId="{FFEB77B5-56D3-48B1-B757-CBCD41263A8D}" type="sibTrans" cxnId="{34AE33DD-BC25-4270-9F79-45623B7B295D}">
      <dgm:prSet/>
      <dgm:spPr/>
      <dgm:t>
        <a:bodyPr/>
        <a:lstStyle/>
        <a:p>
          <a:endParaRPr lang="en-US"/>
        </a:p>
      </dgm:t>
    </dgm:pt>
    <dgm:pt modelId="{255C0B68-4A7E-4287-ADAB-EBF84BD9BF57}">
      <dgm:prSet phldrT="[Văn bản]"/>
      <dgm:spPr/>
      <dgm:t>
        <a:bodyPr/>
        <a:lstStyle/>
        <a:p>
          <a:r>
            <a:rPr lang="en-US" dirty="0" err="1"/>
            <a:t>Chọn</a:t>
          </a:r>
          <a:r>
            <a:rPr lang="en-US" dirty="0"/>
            <a:t> </a:t>
          </a:r>
          <a:r>
            <a:rPr lang="en-US" dirty="0" err="1"/>
            <a:t>những</a:t>
          </a:r>
          <a:r>
            <a:rPr lang="en-US" dirty="0"/>
            <a:t> </a:t>
          </a:r>
          <a:r>
            <a:rPr lang="en-US" dirty="0" err="1"/>
            <a:t>chủng</a:t>
          </a:r>
          <a:r>
            <a:rPr lang="en-US" dirty="0"/>
            <a:t> </a:t>
          </a:r>
          <a:r>
            <a:rPr lang="en-US" dirty="0" err="1"/>
            <a:t>có</a:t>
          </a:r>
          <a:r>
            <a:rPr lang="en-US" dirty="0"/>
            <a:t> </a:t>
          </a:r>
          <a:r>
            <a:rPr lang="en-US" dirty="0" err="1"/>
            <a:t>hoạt</a:t>
          </a:r>
          <a:r>
            <a:rPr lang="en-US" dirty="0"/>
            <a:t> </a:t>
          </a:r>
          <a:r>
            <a:rPr lang="en-US" dirty="0" err="1"/>
            <a:t>tính</a:t>
          </a:r>
          <a:r>
            <a:rPr lang="en-US" dirty="0"/>
            <a:t> </a:t>
          </a:r>
          <a:r>
            <a:rPr lang="en-US" dirty="0" err="1"/>
            <a:t>cao</a:t>
          </a:r>
          <a:endParaRPr lang="en-US" dirty="0"/>
        </a:p>
      </dgm:t>
    </dgm:pt>
    <dgm:pt modelId="{2C5FF056-864C-4757-B72E-644882A97CBB}" type="parTrans" cxnId="{F20432FE-2375-4ACB-94CE-2D39A452B031}">
      <dgm:prSet/>
      <dgm:spPr/>
      <dgm:t>
        <a:bodyPr/>
        <a:lstStyle/>
        <a:p>
          <a:endParaRPr lang="en-US"/>
        </a:p>
      </dgm:t>
    </dgm:pt>
    <dgm:pt modelId="{0B402684-90A6-44E6-BC69-65AE90DB829D}" type="sibTrans" cxnId="{F20432FE-2375-4ACB-94CE-2D39A452B031}">
      <dgm:prSet/>
      <dgm:spPr/>
      <dgm:t>
        <a:bodyPr/>
        <a:lstStyle/>
        <a:p>
          <a:endParaRPr lang="en-US"/>
        </a:p>
      </dgm:t>
    </dgm:pt>
    <dgm:pt modelId="{B8156137-C880-4E4E-A1F4-9ABF52D9B50E}">
      <dgm:prSet phldrT="[Văn bản]"/>
      <dgm:spPr/>
      <dgm:t>
        <a:bodyPr/>
        <a:lstStyle/>
        <a:p>
          <a:r>
            <a:rPr lang="en-US" dirty="0" err="1"/>
            <a:t>Lập</a:t>
          </a:r>
          <a:r>
            <a:rPr lang="en-US" dirty="0"/>
            <a:t> </a:t>
          </a:r>
          <a:r>
            <a:rPr lang="en-US" dirty="0" err="1"/>
            <a:t>lí</a:t>
          </a:r>
          <a:r>
            <a:rPr lang="en-US" dirty="0"/>
            <a:t> </a:t>
          </a:r>
          <a:r>
            <a:rPr lang="en-US" dirty="0" err="1"/>
            <a:t>lịch</a:t>
          </a:r>
          <a:r>
            <a:rPr lang="en-US" dirty="0"/>
            <a:t> khoa </a:t>
          </a:r>
          <a:r>
            <a:rPr lang="en-US" dirty="0" err="1"/>
            <a:t>học</a:t>
          </a:r>
          <a:endParaRPr lang="en-US" dirty="0"/>
        </a:p>
      </dgm:t>
    </dgm:pt>
    <dgm:pt modelId="{7C80B042-D45A-4504-927A-5061597E9895}" type="parTrans" cxnId="{690E3F4E-5C42-41FD-AEDC-9E03B7F9C1B9}">
      <dgm:prSet/>
      <dgm:spPr/>
      <dgm:t>
        <a:bodyPr/>
        <a:lstStyle/>
        <a:p>
          <a:endParaRPr lang="en-US"/>
        </a:p>
      </dgm:t>
    </dgm:pt>
    <dgm:pt modelId="{3C6B1148-F54B-468B-A6F6-422B6B457F12}" type="sibTrans" cxnId="{690E3F4E-5C42-41FD-AEDC-9E03B7F9C1B9}">
      <dgm:prSet/>
      <dgm:spPr/>
      <dgm:t>
        <a:bodyPr/>
        <a:lstStyle/>
        <a:p>
          <a:endParaRPr lang="en-US"/>
        </a:p>
      </dgm:t>
    </dgm:pt>
    <dgm:pt modelId="{A47BF93A-4F6C-4F73-BA73-9FD0D9324EE5}">
      <dgm:prSet phldrT="[Văn bản]"/>
      <dgm:spPr/>
      <dgm:t>
        <a:bodyPr/>
        <a:lstStyle/>
        <a:p>
          <a:r>
            <a:rPr lang="en-US" dirty="0" err="1"/>
            <a:t>Xác</a:t>
          </a:r>
          <a:r>
            <a:rPr lang="en-US" dirty="0"/>
            <a:t> </a:t>
          </a:r>
          <a:r>
            <a:rPr lang="en-US" dirty="0" err="1"/>
            <a:t>định</a:t>
          </a:r>
          <a:r>
            <a:rPr lang="en-US" dirty="0"/>
            <a:t> </a:t>
          </a:r>
          <a:r>
            <a:rPr lang="en-US" dirty="0" err="1"/>
            <a:t>điều</a:t>
          </a:r>
          <a:r>
            <a:rPr lang="en-US" dirty="0"/>
            <a:t> </a:t>
          </a:r>
          <a:r>
            <a:rPr lang="en-US" dirty="0" err="1"/>
            <a:t>kiện</a:t>
          </a:r>
          <a:r>
            <a:rPr lang="en-US" dirty="0"/>
            <a:t> </a:t>
          </a:r>
          <a:r>
            <a:rPr lang="en-US" dirty="0" err="1"/>
            <a:t>sinh</a:t>
          </a:r>
          <a:r>
            <a:rPr lang="en-US" dirty="0"/>
            <a:t> </a:t>
          </a:r>
          <a:r>
            <a:rPr lang="en-US" dirty="0" err="1"/>
            <a:t>trưởng</a:t>
          </a:r>
          <a:endParaRPr lang="en-US" dirty="0"/>
        </a:p>
      </dgm:t>
    </dgm:pt>
    <dgm:pt modelId="{84EF0196-164A-4AD7-8FE1-7ECAA5A9EE59}" type="parTrans" cxnId="{2A56ADFD-6ADC-406A-A41F-76A8ECA75297}">
      <dgm:prSet/>
      <dgm:spPr/>
      <dgm:t>
        <a:bodyPr/>
        <a:lstStyle/>
        <a:p>
          <a:endParaRPr lang="en-US"/>
        </a:p>
      </dgm:t>
    </dgm:pt>
    <dgm:pt modelId="{1CF98044-F9EE-4025-8BA9-82462B0CD2E0}" type="sibTrans" cxnId="{2A56ADFD-6ADC-406A-A41F-76A8ECA75297}">
      <dgm:prSet/>
      <dgm:spPr/>
      <dgm:t>
        <a:bodyPr/>
        <a:lstStyle/>
        <a:p>
          <a:endParaRPr lang="en-US"/>
        </a:p>
      </dgm:t>
    </dgm:pt>
    <dgm:pt modelId="{1E38A413-5202-481E-A547-4F6FD1A79405}">
      <dgm:prSet phldrT="[Văn bản]"/>
      <dgm:spPr/>
      <dgm:t>
        <a:bodyPr/>
        <a:lstStyle/>
        <a:p>
          <a:r>
            <a:rPr lang="en-US" dirty="0" err="1"/>
            <a:t>Đánh</a:t>
          </a:r>
          <a:r>
            <a:rPr lang="en-US" dirty="0"/>
            <a:t> </a:t>
          </a:r>
          <a:r>
            <a:rPr lang="en-US" dirty="0" err="1"/>
            <a:t>giá</a:t>
          </a:r>
          <a:r>
            <a:rPr lang="en-US" dirty="0"/>
            <a:t> </a:t>
          </a:r>
          <a:r>
            <a:rPr lang="en-US" dirty="0" err="1"/>
            <a:t>ảnh</a:t>
          </a:r>
          <a:r>
            <a:rPr lang="en-US" dirty="0"/>
            <a:t> </a:t>
          </a:r>
          <a:r>
            <a:rPr lang="en-US" dirty="0" err="1"/>
            <a:t>hưởng</a:t>
          </a:r>
          <a:r>
            <a:rPr lang="en-US" dirty="0"/>
            <a:t> </a:t>
          </a:r>
          <a:r>
            <a:rPr lang="en-US" dirty="0" err="1"/>
            <a:t>đối</a:t>
          </a:r>
          <a:r>
            <a:rPr lang="en-US" dirty="0"/>
            <a:t> </a:t>
          </a:r>
          <a:r>
            <a:rPr lang="en-US" dirty="0" err="1"/>
            <a:t>với</a:t>
          </a:r>
          <a:r>
            <a:rPr lang="en-US" dirty="0"/>
            <a:t> </a:t>
          </a:r>
          <a:r>
            <a:rPr lang="en-US" dirty="0" err="1"/>
            <a:t>cây</a:t>
          </a:r>
          <a:r>
            <a:rPr lang="en-US" dirty="0"/>
            <a:t> </a:t>
          </a:r>
          <a:r>
            <a:rPr lang="en-US" dirty="0" err="1"/>
            <a:t>trồng</a:t>
          </a:r>
          <a:endParaRPr lang="en-US" dirty="0"/>
        </a:p>
      </dgm:t>
    </dgm:pt>
    <dgm:pt modelId="{6FAC1AB0-AF2B-4EC6-8D1F-1E9758ECD79F}" type="parTrans" cxnId="{56190912-B392-4970-867B-4B7477B1252E}">
      <dgm:prSet/>
      <dgm:spPr/>
      <dgm:t>
        <a:bodyPr/>
        <a:lstStyle/>
        <a:p>
          <a:endParaRPr lang="en-US"/>
        </a:p>
      </dgm:t>
    </dgm:pt>
    <dgm:pt modelId="{0FEC1A3B-666D-438F-BDE6-4697C9EBDA9C}" type="sibTrans" cxnId="{56190912-B392-4970-867B-4B7477B1252E}">
      <dgm:prSet/>
      <dgm:spPr/>
      <dgm:t>
        <a:bodyPr/>
        <a:lstStyle/>
        <a:p>
          <a:endParaRPr lang="en-US"/>
        </a:p>
      </dgm:t>
    </dgm:pt>
    <dgm:pt modelId="{25C0DE82-4CB5-4EFE-BA69-F78EB05F7D24}">
      <dgm:prSet phldrT="[Văn bản]"/>
      <dgm:spPr/>
      <dgm:t>
        <a:bodyPr/>
        <a:lstStyle/>
        <a:p>
          <a:r>
            <a:rPr lang="en-US" dirty="0" err="1"/>
            <a:t>Lưu</a:t>
          </a:r>
          <a:r>
            <a:rPr lang="en-US" dirty="0"/>
            <a:t> </a:t>
          </a:r>
          <a:r>
            <a:rPr lang="en-US" dirty="0" err="1"/>
            <a:t>giữ</a:t>
          </a:r>
          <a:r>
            <a:rPr lang="en-US" dirty="0"/>
            <a:t>, </a:t>
          </a:r>
          <a:r>
            <a:rPr lang="en-US" dirty="0" err="1"/>
            <a:t>bảo</a:t>
          </a:r>
          <a:r>
            <a:rPr lang="en-US" dirty="0"/>
            <a:t> </a:t>
          </a:r>
          <a:r>
            <a:rPr lang="en-US" dirty="0" err="1"/>
            <a:t>quản</a:t>
          </a:r>
          <a:endParaRPr lang="en-US" dirty="0"/>
        </a:p>
      </dgm:t>
    </dgm:pt>
    <dgm:pt modelId="{77D5C3E2-1F75-473B-BAC8-3E9ACC4B0FEE}" type="parTrans" cxnId="{8E80C4B7-1BE1-4974-B303-B1166F9F5F99}">
      <dgm:prSet/>
      <dgm:spPr/>
      <dgm:t>
        <a:bodyPr/>
        <a:lstStyle/>
        <a:p>
          <a:endParaRPr lang="en-US"/>
        </a:p>
      </dgm:t>
    </dgm:pt>
    <dgm:pt modelId="{6FDA23A0-860C-4E1C-9556-D07934FA95C1}" type="sibTrans" cxnId="{8E80C4B7-1BE1-4974-B303-B1166F9F5F99}">
      <dgm:prSet/>
      <dgm:spPr/>
      <dgm:t>
        <a:bodyPr/>
        <a:lstStyle/>
        <a:p>
          <a:endParaRPr lang="en-US"/>
        </a:p>
      </dgm:t>
    </dgm:pt>
    <dgm:pt modelId="{7480CA74-2711-4EA8-B167-73685B80A636}" type="pres">
      <dgm:prSet presAssocID="{5823657B-0D1D-4A94-B1E2-750C1117B60E}" presName="linearFlow" presStyleCnt="0">
        <dgm:presLayoutVars>
          <dgm:resizeHandles val="exact"/>
        </dgm:presLayoutVars>
      </dgm:prSet>
      <dgm:spPr/>
    </dgm:pt>
    <dgm:pt modelId="{A327C622-790C-487A-A9F1-4763CA23C207}" type="pres">
      <dgm:prSet presAssocID="{C50F51FF-05A7-442A-9F69-BA987E06FDE6}" presName="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D5C67A-E6CC-48A4-A583-A6FAD738DAD9}" type="pres">
      <dgm:prSet presAssocID="{B430408E-266D-4EAB-9ADC-D83CFF821B97}" presName="sibTrans" presStyleLbl="sibTrans2D1" presStyleIdx="0" presStyleCnt="10"/>
      <dgm:spPr/>
      <dgm:t>
        <a:bodyPr/>
        <a:lstStyle/>
        <a:p>
          <a:endParaRPr lang="en-US"/>
        </a:p>
      </dgm:t>
    </dgm:pt>
    <dgm:pt modelId="{1D90ABDD-4004-463E-9D3D-1D60A91865F9}" type="pres">
      <dgm:prSet presAssocID="{B430408E-266D-4EAB-9ADC-D83CFF821B97}" presName="connectorText" presStyleLbl="sibTrans2D1" presStyleIdx="0" presStyleCnt="10"/>
      <dgm:spPr/>
      <dgm:t>
        <a:bodyPr/>
        <a:lstStyle/>
        <a:p>
          <a:endParaRPr lang="en-US"/>
        </a:p>
      </dgm:t>
    </dgm:pt>
    <dgm:pt modelId="{B6D88E6D-C604-4403-B507-87B6ABF74C2C}" type="pres">
      <dgm:prSet presAssocID="{198A396C-5BAD-42AA-83C6-9E7F9729374A}" presName="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DA0EA1-C3CA-4FA4-8893-11220655B94C}" type="pres">
      <dgm:prSet presAssocID="{68D441DB-7381-4B63-B7E7-49C9EDC93B5F}" presName="sibTrans" presStyleLbl="sibTrans2D1" presStyleIdx="1" presStyleCnt="10"/>
      <dgm:spPr/>
      <dgm:t>
        <a:bodyPr/>
        <a:lstStyle/>
        <a:p>
          <a:endParaRPr lang="en-US"/>
        </a:p>
      </dgm:t>
    </dgm:pt>
    <dgm:pt modelId="{EB14427B-FB1C-4F1D-AA4E-CD5F097ECB86}" type="pres">
      <dgm:prSet presAssocID="{68D441DB-7381-4B63-B7E7-49C9EDC93B5F}" presName="connectorText" presStyleLbl="sibTrans2D1" presStyleIdx="1" presStyleCnt="10"/>
      <dgm:spPr/>
      <dgm:t>
        <a:bodyPr/>
        <a:lstStyle/>
        <a:p>
          <a:endParaRPr lang="en-US"/>
        </a:p>
      </dgm:t>
    </dgm:pt>
    <dgm:pt modelId="{8D6516F6-910B-4DA3-B80C-FB6D65851066}" type="pres">
      <dgm:prSet presAssocID="{4960E304-A587-42D9-9BF2-ED2FF8780258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E5882D-97CA-44AF-9E77-631D9A422059}" type="pres">
      <dgm:prSet presAssocID="{78945594-50F1-4B56-9302-638EC345AA0C}" presName="sibTrans" presStyleLbl="sibTrans2D1" presStyleIdx="2" presStyleCnt="10"/>
      <dgm:spPr/>
      <dgm:t>
        <a:bodyPr/>
        <a:lstStyle/>
        <a:p>
          <a:endParaRPr lang="en-US"/>
        </a:p>
      </dgm:t>
    </dgm:pt>
    <dgm:pt modelId="{BECF596B-1D64-444A-A289-531548967BDE}" type="pres">
      <dgm:prSet presAssocID="{78945594-50F1-4B56-9302-638EC345AA0C}" presName="connectorText" presStyleLbl="sibTrans2D1" presStyleIdx="2" presStyleCnt="10"/>
      <dgm:spPr/>
      <dgm:t>
        <a:bodyPr/>
        <a:lstStyle/>
        <a:p>
          <a:endParaRPr lang="en-US"/>
        </a:p>
      </dgm:t>
    </dgm:pt>
    <dgm:pt modelId="{DD84495B-F3A0-40C9-8D95-8C6C53DE0514}" type="pres">
      <dgm:prSet presAssocID="{C6129399-326A-4D1E-ABD6-CF01F744D837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927E7F-3D69-440D-AB34-84E420B1C7C8}" type="pres">
      <dgm:prSet presAssocID="{FFEB77B5-56D3-48B1-B757-CBCD41263A8D}" presName="sibTrans" presStyleLbl="sibTrans2D1" presStyleIdx="3" presStyleCnt="10"/>
      <dgm:spPr/>
      <dgm:t>
        <a:bodyPr/>
        <a:lstStyle/>
        <a:p>
          <a:endParaRPr lang="en-US"/>
        </a:p>
      </dgm:t>
    </dgm:pt>
    <dgm:pt modelId="{1E8F3408-9184-45A3-94F4-FD1C5D24014A}" type="pres">
      <dgm:prSet presAssocID="{FFEB77B5-56D3-48B1-B757-CBCD41263A8D}" presName="connectorText" presStyleLbl="sibTrans2D1" presStyleIdx="3" presStyleCnt="10"/>
      <dgm:spPr/>
      <dgm:t>
        <a:bodyPr/>
        <a:lstStyle/>
        <a:p>
          <a:endParaRPr lang="en-US"/>
        </a:p>
      </dgm:t>
    </dgm:pt>
    <dgm:pt modelId="{FC4277E2-16FE-4246-8F3E-B3478628E00A}" type="pres">
      <dgm:prSet presAssocID="{255C0B68-4A7E-4287-ADAB-EBF84BD9BF57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D324A5-EDF7-4C89-9D47-39EA75A210E4}" type="pres">
      <dgm:prSet presAssocID="{0B402684-90A6-44E6-BC69-65AE90DB829D}" presName="sibTrans" presStyleLbl="sibTrans2D1" presStyleIdx="4" presStyleCnt="10"/>
      <dgm:spPr/>
      <dgm:t>
        <a:bodyPr/>
        <a:lstStyle/>
        <a:p>
          <a:endParaRPr lang="en-US"/>
        </a:p>
      </dgm:t>
    </dgm:pt>
    <dgm:pt modelId="{2567C4DE-1204-43CD-A87D-96629C252B53}" type="pres">
      <dgm:prSet presAssocID="{0B402684-90A6-44E6-BC69-65AE90DB829D}" presName="connectorText" presStyleLbl="sibTrans2D1" presStyleIdx="4" presStyleCnt="10"/>
      <dgm:spPr/>
      <dgm:t>
        <a:bodyPr/>
        <a:lstStyle/>
        <a:p>
          <a:endParaRPr lang="en-US"/>
        </a:p>
      </dgm:t>
    </dgm:pt>
    <dgm:pt modelId="{3084177C-FC18-48D9-AC8B-7151EF4216D2}" type="pres">
      <dgm:prSet presAssocID="{B8156137-C880-4E4E-A1F4-9ABF52D9B50E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661A74-F7B2-47F8-B4F0-A10D6DB4FAFC}" type="pres">
      <dgm:prSet presAssocID="{3C6B1148-F54B-468B-A6F6-422B6B457F12}" presName="sibTrans" presStyleLbl="sibTrans2D1" presStyleIdx="5" presStyleCnt="10"/>
      <dgm:spPr/>
      <dgm:t>
        <a:bodyPr/>
        <a:lstStyle/>
        <a:p>
          <a:endParaRPr lang="en-US"/>
        </a:p>
      </dgm:t>
    </dgm:pt>
    <dgm:pt modelId="{EC615379-C645-4ECA-AAFA-DAF10BAC3BA7}" type="pres">
      <dgm:prSet presAssocID="{3C6B1148-F54B-468B-A6F6-422B6B457F12}" presName="connectorText" presStyleLbl="sibTrans2D1" presStyleIdx="5" presStyleCnt="10"/>
      <dgm:spPr/>
      <dgm:t>
        <a:bodyPr/>
        <a:lstStyle/>
        <a:p>
          <a:endParaRPr lang="en-US"/>
        </a:p>
      </dgm:t>
    </dgm:pt>
    <dgm:pt modelId="{A05E22C5-2747-41F6-96F3-EA7C58F0ECC4}" type="pres">
      <dgm:prSet presAssocID="{A47BF93A-4F6C-4F73-BA73-9FD0D9324EE5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F35243-21A0-4E55-8507-C4F69CE4BE20}" type="pres">
      <dgm:prSet presAssocID="{1CF98044-F9EE-4025-8BA9-82462B0CD2E0}" presName="sibTrans" presStyleLbl="sibTrans2D1" presStyleIdx="6" presStyleCnt="10"/>
      <dgm:spPr/>
      <dgm:t>
        <a:bodyPr/>
        <a:lstStyle/>
        <a:p>
          <a:endParaRPr lang="en-US"/>
        </a:p>
      </dgm:t>
    </dgm:pt>
    <dgm:pt modelId="{97186201-79F9-4A71-9ED4-A75A939AA003}" type="pres">
      <dgm:prSet presAssocID="{1CF98044-F9EE-4025-8BA9-82462B0CD2E0}" presName="connectorText" presStyleLbl="sibTrans2D1" presStyleIdx="6" presStyleCnt="10"/>
      <dgm:spPr/>
      <dgm:t>
        <a:bodyPr/>
        <a:lstStyle/>
        <a:p>
          <a:endParaRPr lang="en-US"/>
        </a:p>
      </dgm:t>
    </dgm:pt>
    <dgm:pt modelId="{2EB22D50-A7CF-46FC-AD35-6B02F9244A17}" type="pres">
      <dgm:prSet presAssocID="{1E38A413-5202-481E-A547-4F6FD1A79405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6A1E6C-D577-402F-BDC0-7D7F8300C8E2}" type="pres">
      <dgm:prSet presAssocID="{0FEC1A3B-666D-438F-BDE6-4697C9EBDA9C}" presName="sibTrans" presStyleLbl="sibTrans2D1" presStyleIdx="7" presStyleCnt="10"/>
      <dgm:spPr/>
      <dgm:t>
        <a:bodyPr/>
        <a:lstStyle/>
        <a:p>
          <a:endParaRPr lang="en-US"/>
        </a:p>
      </dgm:t>
    </dgm:pt>
    <dgm:pt modelId="{36E656B7-AEB8-48CC-BACA-AD7BC88CA787}" type="pres">
      <dgm:prSet presAssocID="{0FEC1A3B-666D-438F-BDE6-4697C9EBDA9C}" presName="connectorText" presStyleLbl="sibTrans2D1" presStyleIdx="7" presStyleCnt="10"/>
      <dgm:spPr/>
      <dgm:t>
        <a:bodyPr/>
        <a:lstStyle/>
        <a:p>
          <a:endParaRPr lang="en-US"/>
        </a:p>
      </dgm:t>
    </dgm:pt>
    <dgm:pt modelId="{EC83C12F-4F16-467F-B482-6B6AED945B8A}" type="pres">
      <dgm:prSet presAssocID="{25C0DE82-4CB5-4EFE-BA69-F78EB05F7D24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3DADA5-133C-4D5F-BBF1-BF21ABD4C641}" type="pres">
      <dgm:prSet presAssocID="{6FDA23A0-860C-4E1C-9556-D07934FA95C1}" presName="sibTrans" presStyleLbl="sibTrans2D1" presStyleIdx="8" presStyleCnt="10"/>
      <dgm:spPr/>
      <dgm:t>
        <a:bodyPr/>
        <a:lstStyle/>
        <a:p>
          <a:endParaRPr lang="en-US"/>
        </a:p>
      </dgm:t>
    </dgm:pt>
    <dgm:pt modelId="{72A237EA-DFBA-408F-9A24-4BAA87181D9E}" type="pres">
      <dgm:prSet presAssocID="{6FDA23A0-860C-4E1C-9556-D07934FA95C1}" presName="connectorText" presStyleLbl="sibTrans2D1" presStyleIdx="8" presStyleCnt="10"/>
      <dgm:spPr/>
      <dgm:t>
        <a:bodyPr/>
        <a:lstStyle/>
        <a:p>
          <a:endParaRPr lang="en-US"/>
        </a:p>
      </dgm:t>
    </dgm:pt>
    <dgm:pt modelId="{4EA1A9F6-BB42-4FA8-9F59-6A51880D0A2D}" type="pres">
      <dgm:prSet presAssocID="{7A5ED574-4C8D-42BF-B290-948DA37BC622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B86BF6-ABE5-482E-9E6A-C3CCCB823010}" type="pres">
      <dgm:prSet presAssocID="{1D370C18-B8BC-4CFC-A50B-AF0A0D84603A}" presName="sibTrans" presStyleLbl="sibTrans2D1" presStyleIdx="9" presStyleCnt="10"/>
      <dgm:spPr/>
      <dgm:t>
        <a:bodyPr/>
        <a:lstStyle/>
        <a:p>
          <a:endParaRPr lang="en-US"/>
        </a:p>
      </dgm:t>
    </dgm:pt>
    <dgm:pt modelId="{401CC8A8-C708-4668-8CAE-440B6C6EE4D2}" type="pres">
      <dgm:prSet presAssocID="{1D370C18-B8BC-4CFC-A50B-AF0A0D84603A}" presName="connectorText" presStyleLbl="sibTrans2D1" presStyleIdx="9" presStyleCnt="10"/>
      <dgm:spPr/>
      <dgm:t>
        <a:bodyPr/>
        <a:lstStyle/>
        <a:p>
          <a:endParaRPr lang="en-US"/>
        </a:p>
      </dgm:t>
    </dgm:pt>
    <dgm:pt modelId="{2D884DE5-10BF-4A21-A703-E97301AACB8C}" type="pres">
      <dgm:prSet presAssocID="{2016EB44-E999-4142-9809-6792EC2F13E3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0FE0AB-C8FC-4E38-9436-E1F54577D406}" type="presOf" srcId="{0FEC1A3B-666D-438F-BDE6-4697C9EBDA9C}" destId="{36E656B7-AEB8-48CC-BACA-AD7BC88CA787}" srcOrd="1" destOrd="0" presId="urn:microsoft.com/office/officeart/2005/8/layout/process2"/>
    <dgm:cxn modelId="{8CF17A28-8B9D-471B-BEC1-7F8399D0521E}" type="presOf" srcId="{C50F51FF-05A7-442A-9F69-BA987E06FDE6}" destId="{A327C622-790C-487A-A9F1-4763CA23C207}" srcOrd="0" destOrd="0" presId="urn:microsoft.com/office/officeart/2005/8/layout/process2"/>
    <dgm:cxn modelId="{56190912-B392-4970-867B-4B7477B1252E}" srcId="{5823657B-0D1D-4A94-B1E2-750C1117B60E}" destId="{1E38A413-5202-481E-A547-4F6FD1A79405}" srcOrd="7" destOrd="0" parTransId="{6FAC1AB0-AF2B-4EC6-8D1F-1E9758ECD79F}" sibTransId="{0FEC1A3B-666D-438F-BDE6-4697C9EBDA9C}"/>
    <dgm:cxn modelId="{474B6196-3CC6-4EC7-A864-E6B8D5A13E75}" type="presOf" srcId="{68D441DB-7381-4B63-B7E7-49C9EDC93B5F}" destId="{EB14427B-FB1C-4F1D-AA4E-CD5F097ECB86}" srcOrd="1" destOrd="0" presId="urn:microsoft.com/office/officeart/2005/8/layout/process2"/>
    <dgm:cxn modelId="{DE819358-E9F3-4BF1-B474-3C8673FE8FE7}" type="presOf" srcId="{0B402684-90A6-44E6-BC69-65AE90DB829D}" destId="{2567C4DE-1204-43CD-A87D-96629C252B53}" srcOrd="1" destOrd="0" presId="urn:microsoft.com/office/officeart/2005/8/layout/process2"/>
    <dgm:cxn modelId="{71697FF3-5616-4E9B-84C7-F599490307DE}" type="presOf" srcId="{FFEB77B5-56D3-48B1-B757-CBCD41263A8D}" destId="{1E8F3408-9184-45A3-94F4-FD1C5D24014A}" srcOrd="1" destOrd="0" presId="urn:microsoft.com/office/officeart/2005/8/layout/process2"/>
    <dgm:cxn modelId="{59899E88-7EFE-48B8-98C5-8B8B66492FAF}" type="presOf" srcId="{78945594-50F1-4B56-9302-638EC345AA0C}" destId="{BECF596B-1D64-444A-A289-531548967BDE}" srcOrd="1" destOrd="0" presId="urn:microsoft.com/office/officeart/2005/8/layout/process2"/>
    <dgm:cxn modelId="{7CCD689A-7D12-4C3B-838D-A54F0D637A9E}" type="presOf" srcId="{255C0B68-4A7E-4287-ADAB-EBF84BD9BF57}" destId="{FC4277E2-16FE-4246-8F3E-B3478628E00A}" srcOrd="0" destOrd="0" presId="urn:microsoft.com/office/officeart/2005/8/layout/process2"/>
    <dgm:cxn modelId="{5916CF0E-2F7F-4E9E-A8CD-380F2A2BA1C6}" type="presOf" srcId="{1E38A413-5202-481E-A547-4F6FD1A79405}" destId="{2EB22D50-A7CF-46FC-AD35-6B02F9244A17}" srcOrd="0" destOrd="0" presId="urn:microsoft.com/office/officeart/2005/8/layout/process2"/>
    <dgm:cxn modelId="{02118324-CCE7-42C2-AFE1-CB637F3CB230}" srcId="{5823657B-0D1D-4A94-B1E2-750C1117B60E}" destId="{198A396C-5BAD-42AA-83C6-9E7F9729374A}" srcOrd="1" destOrd="0" parTransId="{5E4506A6-8982-4EAD-9AEA-F5DE1A54242C}" sibTransId="{68D441DB-7381-4B63-B7E7-49C9EDC93B5F}"/>
    <dgm:cxn modelId="{1B5090B9-8A0C-4A73-9A08-6EC93E27EB12}" type="presOf" srcId="{C6129399-326A-4D1E-ABD6-CF01F744D837}" destId="{DD84495B-F3A0-40C9-8D95-8C6C53DE0514}" srcOrd="0" destOrd="0" presId="urn:microsoft.com/office/officeart/2005/8/layout/process2"/>
    <dgm:cxn modelId="{2A56ADFD-6ADC-406A-A41F-76A8ECA75297}" srcId="{5823657B-0D1D-4A94-B1E2-750C1117B60E}" destId="{A47BF93A-4F6C-4F73-BA73-9FD0D9324EE5}" srcOrd="6" destOrd="0" parTransId="{84EF0196-164A-4AD7-8FE1-7ECAA5A9EE59}" sibTransId="{1CF98044-F9EE-4025-8BA9-82462B0CD2E0}"/>
    <dgm:cxn modelId="{F1BF7F65-2F29-423F-B1D3-647A74AE07FA}" type="presOf" srcId="{1CF98044-F9EE-4025-8BA9-82462B0CD2E0}" destId="{7EF35243-21A0-4E55-8507-C4F69CE4BE20}" srcOrd="0" destOrd="0" presId="urn:microsoft.com/office/officeart/2005/8/layout/process2"/>
    <dgm:cxn modelId="{7D254083-EEDE-47FD-BFEC-FE04A9D40E3B}" type="presOf" srcId="{25C0DE82-4CB5-4EFE-BA69-F78EB05F7D24}" destId="{EC83C12F-4F16-467F-B482-6B6AED945B8A}" srcOrd="0" destOrd="0" presId="urn:microsoft.com/office/officeart/2005/8/layout/process2"/>
    <dgm:cxn modelId="{1671B2C3-EAB4-407A-838D-0B3AF9A58C8B}" type="presOf" srcId="{B430408E-266D-4EAB-9ADC-D83CFF821B97}" destId="{1D90ABDD-4004-463E-9D3D-1D60A91865F9}" srcOrd="1" destOrd="0" presId="urn:microsoft.com/office/officeart/2005/8/layout/process2"/>
    <dgm:cxn modelId="{FBE80F62-B3B2-43AC-8134-80AF58F3D4B1}" type="presOf" srcId="{2016EB44-E999-4142-9809-6792EC2F13E3}" destId="{2D884DE5-10BF-4A21-A703-E97301AACB8C}" srcOrd="0" destOrd="0" presId="urn:microsoft.com/office/officeart/2005/8/layout/process2"/>
    <dgm:cxn modelId="{16553E55-5942-4CF7-A337-6F12D3DA5C61}" type="presOf" srcId="{1D370C18-B8BC-4CFC-A50B-AF0A0D84603A}" destId="{B5B86BF6-ABE5-482E-9E6A-C3CCCB823010}" srcOrd="0" destOrd="0" presId="urn:microsoft.com/office/officeart/2005/8/layout/process2"/>
    <dgm:cxn modelId="{A39B44F3-9151-48A8-82E3-CB655F75652A}" type="presOf" srcId="{0FEC1A3B-666D-438F-BDE6-4697C9EBDA9C}" destId="{4D6A1E6C-D577-402F-BDC0-7D7F8300C8E2}" srcOrd="0" destOrd="0" presId="urn:microsoft.com/office/officeart/2005/8/layout/process2"/>
    <dgm:cxn modelId="{337FDCDC-A0F8-4AC0-A757-C09439007122}" type="presOf" srcId="{A47BF93A-4F6C-4F73-BA73-9FD0D9324EE5}" destId="{A05E22C5-2747-41F6-96F3-EA7C58F0ECC4}" srcOrd="0" destOrd="0" presId="urn:microsoft.com/office/officeart/2005/8/layout/process2"/>
    <dgm:cxn modelId="{D0FC3CF6-10E9-4522-B202-FFFF6C91FDBE}" type="presOf" srcId="{6FDA23A0-860C-4E1C-9556-D07934FA95C1}" destId="{593DADA5-133C-4D5F-BBF1-BF21ABD4C641}" srcOrd="0" destOrd="0" presId="urn:microsoft.com/office/officeart/2005/8/layout/process2"/>
    <dgm:cxn modelId="{F64734D0-E65A-4CF3-B94B-978A9C81B473}" type="presOf" srcId="{1D370C18-B8BC-4CFC-A50B-AF0A0D84603A}" destId="{401CC8A8-C708-4668-8CAE-440B6C6EE4D2}" srcOrd="1" destOrd="0" presId="urn:microsoft.com/office/officeart/2005/8/layout/process2"/>
    <dgm:cxn modelId="{61F5570F-501C-40C1-8895-DD9D12EB32EE}" type="presOf" srcId="{0B402684-90A6-44E6-BC69-65AE90DB829D}" destId="{07D324A5-EDF7-4C89-9D47-39EA75A210E4}" srcOrd="0" destOrd="0" presId="urn:microsoft.com/office/officeart/2005/8/layout/process2"/>
    <dgm:cxn modelId="{E48C2A40-1CFA-48AA-9312-E950051005F8}" srcId="{5823657B-0D1D-4A94-B1E2-750C1117B60E}" destId="{4960E304-A587-42D9-9BF2-ED2FF8780258}" srcOrd="2" destOrd="0" parTransId="{01729952-EF12-4B7C-A270-B0F126284549}" sibTransId="{78945594-50F1-4B56-9302-638EC345AA0C}"/>
    <dgm:cxn modelId="{1506C7FE-4C0E-477C-B072-821B4A549ABA}" type="presOf" srcId="{1CF98044-F9EE-4025-8BA9-82462B0CD2E0}" destId="{97186201-79F9-4A71-9ED4-A75A939AA003}" srcOrd="1" destOrd="0" presId="urn:microsoft.com/office/officeart/2005/8/layout/process2"/>
    <dgm:cxn modelId="{E68075AD-EC8B-4D13-B2C7-6E56767256A0}" type="presOf" srcId="{FFEB77B5-56D3-48B1-B757-CBCD41263A8D}" destId="{A0927E7F-3D69-440D-AB34-84E420B1C7C8}" srcOrd="0" destOrd="0" presId="urn:microsoft.com/office/officeart/2005/8/layout/process2"/>
    <dgm:cxn modelId="{7B9A854C-C661-48D5-9FD1-D434943B3D79}" type="presOf" srcId="{6FDA23A0-860C-4E1C-9556-D07934FA95C1}" destId="{72A237EA-DFBA-408F-9A24-4BAA87181D9E}" srcOrd="1" destOrd="0" presId="urn:microsoft.com/office/officeart/2005/8/layout/process2"/>
    <dgm:cxn modelId="{0C47DF36-2204-4ED7-9730-735EEA41A820}" type="presOf" srcId="{B8156137-C880-4E4E-A1F4-9ABF52D9B50E}" destId="{3084177C-FC18-48D9-AC8B-7151EF4216D2}" srcOrd="0" destOrd="0" presId="urn:microsoft.com/office/officeart/2005/8/layout/process2"/>
    <dgm:cxn modelId="{690E3F4E-5C42-41FD-AEDC-9E03B7F9C1B9}" srcId="{5823657B-0D1D-4A94-B1E2-750C1117B60E}" destId="{B8156137-C880-4E4E-A1F4-9ABF52D9B50E}" srcOrd="5" destOrd="0" parTransId="{7C80B042-D45A-4504-927A-5061597E9895}" sibTransId="{3C6B1148-F54B-468B-A6F6-422B6B457F12}"/>
    <dgm:cxn modelId="{E9B0D584-E09F-4C44-B764-57134611F144}" type="presOf" srcId="{78945594-50F1-4B56-9302-638EC345AA0C}" destId="{5AE5882D-97CA-44AF-9E77-631D9A422059}" srcOrd="0" destOrd="0" presId="urn:microsoft.com/office/officeart/2005/8/layout/process2"/>
    <dgm:cxn modelId="{8E80C4B7-1BE1-4974-B303-B1166F9F5F99}" srcId="{5823657B-0D1D-4A94-B1E2-750C1117B60E}" destId="{25C0DE82-4CB5-4EFE-BA69-F78EB05F7D24}" srcOrd="8" destOrd="0" parTransId="{77D5C3E2-1F75-473B-BAC8-3E9ACC4B0FEE}" sibTransId="{6FDA23A0-860C-4E1C-9556-D07934FA95C1}"/>
    <dgm:cxn modelId="{3FEE0BB3-8197-4D89-9654-1342668D2A8F}" type="presOf" srcId="{5823657B-0D1D-4A94-B1E2-750C1117B60E}" destId="{7480CA74-2711-4EA8-B167-73685B80A636}" srcOrd="0" destOrd="0" presId="urn:microsoft.com/office/officeart/2005/8/layout/process2"/>
    <dgm:cxn modelId="{F20432FE-2375-4ACB-94CE-2D39A452B031}" srcId="{5823657B-0D1D-4A94-B1E2-750C1117B60E}" destId="{255C0B68-4A7E-4287-ADAB-EBF84BD9BF57}" srcOrd="4" destOrd="0" parTransId="{2C5FF056-864C-4757-B72E-644882A97CBB}" sibTransId="{0B402684-90A6-44E6-BC69-65AE90DB829D}"/>
    <dgm:cxn modelId="{62A97A2F-277B-4AB6-83D0-90871190D3FC}" srcId="{5823657B-0D1D-4A94-B1E2-750C1117B60E}" destId="{C50F51FF-05A7-442A-9F69-BA987E06FDE6}" srcOrd="0" destOrd="0" parTransId="{023DF257-AFC0-461F-B22D-0672F3970E6A}" sibTransId="{B430408E-266D-4EAB-9ADC-D83CFF821B97}"/>
    <dgm:cxn modelId="{EDEFAC86-CEBF-4EEE-8C5D-D1F65C91EEBC}" type="presOf" srcId="{7A5ED574-4C8D-42BF-B290-948DA37BC622}" destId="{4EA1A9F6-BB42-4FA8-9F59-6A51880D0A2D}" srcOrd="0" destOrd="0" presId="urn:microsoft.com/office/officeart/2005/8/layout/process2"/>
    <dgm:cxn modelId="{83C60371-3B67-4BA1-8B7B-00DF39E32421}" type="presOf" srcId="{198A396C-5BAD-42AA-83C6-9E7F9729374A}" destId="{B6D88E6D-C604-4403-B507-87B6ABF74C2C}" srcOrd="0" destOrd="0" presId="urn:microsoft.com/office/officeart/2005/8/layout/process2"/>
    <dgm:cxn modelId="{5371923A-78EC-4782-A9D7-298FF13B9933}" type="presOf" srcId="{B430408E-266D-4EAB-9ADC-D83CFF821B97}" destId="{DAD5C67A-E6CC-48A4-A583-A6FAD738DAD9}" srcOrd="0" destOrd="0" presId="urn:microsoft.com/office/officeart/2005/8/layout/process2"/>
    <dgm:cxn modelId="{34AE33DD-BC25-4270-9F79-45623B7B295D}" srcId="{5823657B-0D1D-4A94-B1E2-750C1117B60E}" destId="{C6129399-326A-4D1E-ABD6-CF01F744D837}" srcOrd="3" destOrd="0" parTransId="{10FAD9F2-78DD-41E2-A0F7-1D339EFE695A}" sibTransId="{FFEB77B5-56D3-48B1-B757-CBCD41263A8D}"/>
    <dgm:cxn modelId="{51DCAD2A-CCCD-4B76-B578-6668C4A6D938}" type="presOf" srcId="{4960E304-A587-42D9-9BF2-ED2FF8780258}" destId="{8D6516F6-910B-4DA3-B80C-FB6D65851066}" srcOrd="0" destOrd="0" presId="urn:microsoft.com/office/officeart/2005/8/layout/process2"/>
    <dgm:cxn modelId="{5812E4DE-7718-434B-9909-310DCF989B9E}" type="presOf" srcId="{68D441DB-7381-4B63-B7E7-49C9EDC93B5F}" destId="{E0DA0EA1-C3CA-4FA4-8893-11220655B94C}" srcOrd="0" destOrd="0" presId="urn:microsoft.com/office/officeart/2005/8/layout/process2"/>
    <dgm:cxn modelId="{7C65D253-03DE-4580-B084-947FE65CC259}" srcId="{5823657B-0D1D-4A94-B1E2-750C1117B60E}" destId="{2016EB44-E999-4142-9809-6792EC2F13E3}" srcOrd="10" destOrd="0" parTransId="{D09F320D-CDA5-426B-8EFA-5E5E0710A4B0}" sibTransId="{0DD28DAE-757E-4ADA-B3A7-1F971D9214FF}"/>
    <dgm:cxn modelId="{8B5FF6F2-0A8C-4878-8DA7-375F181EA8D5}" type="presOf" srcId="{3C6B1148-F54B-468B-A6F6-422B6B457F12}" destId="{33661A74-F7B2-47F8-B4F0-A10D6DB4FAFC}" srcOrd="0" destOrd="0" presId="urn:microsoft.com/office/officeart/2005/8/layout/process2"/>
    <dgm:cxn modelId="{E5C241ED-6AF4-499E-B00D-131F04103C68}" srcId="{5823657B-0D1D-4A94-B1E2-750C1117B60E}" destId="{7A5ED574-4C8D-42BF-B290-948DA37BC622}" srcOrd="9" destOrd="0" parTransId="{BAF9A716-0900-4E68-9C22-B48D6922CC26}" sibTransId="{1D370C18-B8BC-4CFC-A50B-AF0A0D84603A}"/>
    <dgm:cxn modelId="{8EB9097A-2CA8-4C38-8E3A-B96E232511E1}" type="presOf" srcId="{3C6B1148-F54B-468B-A6F6-422B6B457F12}" destId="{EC615379-C645-4ECA-AAFA-DAF10BAC3BA7}" srcOrd="1" destOrd="0" presId="urn:microsoft.com/office/officeart/2005/8/layout/process2"/>
    <dgm:cxn modelId="{2A17B245-2415-4530-BCCF-171D64ABFF41}" type="presParOf" srcId="{7480CA74-2711-4EA8-B167-73685B80A636}" destId="{A327C622-790C-487A-A9F1-4763CA23C207}" srcOrd="0" destOrd="0" presId="urn:microsoft.com/office/officeart/2005/8/layout/process2"/>
    <dgm:cxn modelId="{91BE35DF-87D2-461A-B438-4FC867C88B8C}" type="presParOf" srcId="{7480CA74-2711-4EA8-B167-73685B80A636}" destId="{DAD5C67A-E6CC-48A4-A583-A6FAD738DAD9}" srcOrd="1" destOrd="0" presId="urn:microsoft.com/office/officeart/2005/8/layout/process2"/>
    <dgm:cxn modelId="{1ED30E10-4625-4A1F-B44E-3F5612C9466B}" type="presParOf" srcId="{DAD5C67A-E6CC-48A4-A583-A6FAD738DAD9}" destId="{1D90ABDD-4004-463E-9D3D-1D60A91865F9}" srcOrd="0" destOrd="0" presId="urn:microsoft.com/office/officeart/2005/8/layout/process2"/>
    <dgm:cxn modelId="{EE8DFCBD-9551-4A4F-B79F-9BC1E0DB17E5}" type="presParOf" srcId="{7480CA74-2711-4EA8-B167-73685B80A636}" destId="{B6D88E6D-C604-4403-B507-87B6ABF74C2C}" srcOrd="2" destOrd="0" presId="urn:microsoft.com/office/officeart/2005/8/layout/process2"/>
    <dgm:cxn modelId="{2710F569-6FBD-422D-A3DD-C03E227577EA}" type="presParOf" srcId="{7480CA74-2711-4EA8-B167-73685B80A636}" destId="{E0DA0EA1-C3CA-4FA4-8893-11220655B94C}" srcOrd="3" destOrd="0" presId="urn:microsoft.com/office/officeart/2005/8/layout/process2"/>
    <dgm:cxn modelId="{96F509A8-F368-4AB0-8549-8B9A6150AEFD}" type="presParOf" srcId="{E0DA0EA1-C3CA-4FA4-8893-11220655B94C}" destId="{EB14427B-FB1C-4F1D-AA4E-CD5F097ECB86}" srcOrd="0" destOrd="0" presId="urn:microsoft.com/office/officeart/2005/8/layout/process2"/>
    <dgm:cxn modelId="{49CF9198-AA70-4F1F-8B74-C99022F59C22}" type="presParOf" srcId="{7480CA74-2711-4EA8-B167-73685B80A636}" destId="{8D6516F6-910B-4DA3-B80C-FB6D65851066}" srcOrd="4" destOrd="0" presId="urn:microsoft.com/office/officeart/2005/8/layout/process2"/>
    <dgm:cxn modelId="{78537EFC-AE5A-4B5D-AFE0-8F116CCD977A}" type="presParOf" srcId="{7480CA74-2711-4EA8-B167-73685B80A636}" destId="{5AE5882D-97CA-44AF-9E77-631D9A422059}" srcOrd="5" destOrd="0" presId="urn:microsoft.com/office/officeart/2005/8/layout/process2"/>
    <dgm:cxn modelId="{3EC4BAEC-C3CA-42C6-B2FF-BE236EB8A7BE}" type="presParOf" srcId="{5AE5882D-97CA-44AF-9E77-631D9A422059}" destId="{BECF596B-1D64-444A-A289-531548967BDE}" srcOrd="0" destOrd="0" presId="urn:microsoft.com/office/officeart/2005/8/layout/process2"/>
    <dgm:cxn modelId="{E2B9EB9A-EEB8-4297-80C5-EA33C89809FB}" type="presParOf" srcId="{7480CA74-2711-4EA8-B167-73685B80A636}" destId="{DD84495B-F3A0-40C9-8D95-8C6C53DE0514}" srcOrd="6" destOrd="0" presId="urn:microsoft.com/office/officeart/2005/8/layout/process2"/>
    <dgm:cxn modelId="{D846859F-88DA-47CF-B868-41CF37AAACF2}" type="presParOf" srcId="{7480CA74-2711-4EA8-B167-73685B80A636}" destId="{A0927E7F-3D69-440D-AB34-84E420B1C7C8}" srcOrd="7" destOrd="0" presId="urn:microsoft.com/office/officeart/2005/8/layout/process2"/>
    <dgm:cxn modelId="{9B8B9C08-86F1-48F1-AF39-072E72739A5B}" type="presParOf" srcId="{A0927E7F-3D69-440D-AB34-84E420B1C7C8}" destId="{1E8F3408-9184-45A3-94F4-FD1C5D24014A}" srcOrd="0" destOrd="0" presId="urn:microsoft.com/office/officeart/2005/8/layout/process2"/>
    <dgm:cxn modelId="{2600A702-1D6A-4127-8FE0-69C7B4EB2B1C}" type="presParOf" srcId="{7480CA74-2711-4EA8-B167-73685B80A636}" destId="{FC4277E2-16FE-4246-8F3E-B3478628E00A}" srcOrd="8" destOrd="0" presId="urn:microsoft.com/office/officeart/2005/8/layout/process2"/>
    <dgm:cxn modelId="{2928113E-49E2-4874-9FD4-3FFDF3C3DB0E}" type="presParOf" srcId="{7480CA74-2711-4EA8-B167-73685B80A636}" destId="{07D324A5-EDF7-4C89-9D47-39EA75A210E4}" srcOrd="9" destOrd="0" presId="urn:microsoft.com/office/officeart/2005/8/layout/process2"/>
    <dgm:cxn modelId="{83226121-0961-4B69-9A9E-A2077ECACBB3}" type="presParOf" srcId="{07D324A5-EDF7-4C89-9D47-39EA75A210E4}" destId="{2567C4DE-1204-43CD-A87D-96629C252B53}" srcOrd="0" destOrd="0" presId="urn:microsoft.com/office/officeart/2005/8/layout/process2"/>
    <dgm:cxn modelId="{F0F32583-783E-4DA0-9F56-1F6360AD4F4D}" type="presParOf" srcId="{7480CA74-2711-4EA8-B167-73685B80A636}" destId="{3084177C-FC18-48D9-AC8B-7151EF4216D2}" srcOrd="10" destOrd="0" presId="urn:microsoft.com/office/officeart/2005/8/layout/process2"/>
    <dgm:cxn modelId="{D3C92AC5-2830-4477-BE4C-8C0F629F04B0}" type="presParOf" srcId="{7480CA74-2711-4EA8-B167-73685B80A636}" destId="{33661A74-F7B2-47F8-B4F0-A10D6DB4FAFC}" srcOrd="11" destOrd="0" presId="urn:microsoft.com/office/officeart/2005/8/layout/process2"/>
    <dgm:cxn modelId="{4B52826B-E636-4D42-B553-5D676F3B4756}" type="presParOf" srcId="{33661A74-F7B2-47F8-B4F0-A10D6DB4FAFC}" destId="{EC615379-C645-4ECA-AAFA-DAF10BAC3BA7}" srcOrd="0" destOrd="0" presId="urn:microsoft.com/office/officeart/2005/8/layout/process2"/>
    <dgm:cxn modelId="{2DE6079A-167B-4C4D-A1A6-F22232178857}" type="presParOf" srcId="{7480CA74-2711-4EA8-B167-73685B80A636}" destId="{A05E22C5-2747-41F6-96F3-EA7C58F0ECC4}" srcOrd="12" destOrd="0" presId="urn:microsoft.com/office/officeart/2005/8/layout/process2"/>
    <dgm:cxn modelId="{F7391C1F-1402-4A57-9597-AA64A336594B}" type="presParOf" srcId="{7480CA74-2711-4EA8-B167-73685B80A636}" destId="{7EF35243-21A0-4E55-8507-C4F69CE4BE20}" srcOrd="13" destOrd="0" presId="urn:microsoft.com/office/officeart/2005/8/layout/process2"/>
    <dgm:cxn modelId="{BD242596-6C01-414B-B928-2FFE810A3EF0}" type="presParOf" srcId="{7EF35243-21A0-4E55-8507-C4F69CE4BE20}" destId="{97186201-79F9-4A71-9ED4-A75A939AA003}" srcOrd="0" destOrd="0" presId="urn:microsoft.com/office/officeart/2005/8/layout/process2"/>
    <dgm:cxn modelId="{D5CBA243-9A07-4F02-9DA7-96700B776FE1}" type="presParOf" srcId="{7480CA74-2711-4EA8-B167-73685B80A636}" destId="{2EB22D50-A7CF-46FC-AD35-6B02F9244A17}" srcOrd="14" destOrd="0" presId="urn:microsoft.com/office/officeart/2005/8/layout/process2"/>
    <dgm:cxn modelId="{547E4BC8-529A-4212-A50B-297EC1F21B68}" type="presParOf" srcId="{7480CA74-2711-4EA8-B167-73685B80A636}" destId="{4D6A1E6C-D577-402F-BDC0-7D7F8300C8E2}" srcOrd="15" destOrd="0" presId="urn:microsoft.com/office/officeart/2005/8/layout/process2"/>
    <dgm:cxn modelId="{3F890A07-16C6-4C91-B8E6-8158ECBFB93B}" type="presParOf" srcId="{4D6A1E6C-D577-402F-BDC0-7D7F8300C8E2}" destId="{36E656B7-AEB8-48CC-BACA-AD7BC88CA787}" srcOrd="0" destOrd="0" presId="urn:microsoft.com/office/officeart/2005/8/layout/process2"/>
    <dgm:cxn modelId="{BD962A52-6381-4CFF-B25E-1A47381D1F34}" type="presParOf" srcId="{7480CA74-2711-4EA8-B167-73685B80A636}" destId="{EC83C12F-4F16-467F-B482-6B6AED945B8A}" srcOrd="16" destOrd="0" presId="urn:microsoft.com/office/officeart/2005/8/layout/process2"/>
    <dgm:cxn modelId="{50F05AD8-6E5A-495C-83DD-20D1AF83EF91}" type="presParOf" srcId="{7480CA74-2711-4EA8-B167-73685B80A636}" destId="{593DADA5-133C-4D5F-BBF1-BF21ABD4C641}" srcOrd="17" destOrd="0" presId="urn:microsoft.com/office/officeart/2005/8/layout/process2"/>
    <dgm:cxn modelId="{2D9DE86B-C9CC-4F31-B655-6F6E059E142C}" type="presParOf" srcId="{593DADA5-133C-4D5F-BBF1-BF21ABD4C641}" destId="{72A237EA-DFBA-408F-9A24-4BAA87181D9E}" srcOrd="0" destOrd="0" presId="urn:microsoft.com/office/officeart/2005/8/layout/process2"/>
    <dgm:cxn modelId="{9F1A5446-5846-4C0C-B1AE-D264A580F1BA}" type="presParOf" srcId="{7480CA74-2711-4EA8-B167-73685B80A636}" destId="{4EA1A9F6-BB42-4FA8-9F59-6A51880D0A2D}" srcOrd="18" destOrd="0" presId="urn:microsoft.com/office/officeart/2005/8/layout/process2"/>
    <dgm:cxn modelId="{E263B0C3-05D6-4247-82AD-BD7285A20C27}" type="presParOf" srcId="{7480CA74-2711-4EA8-B167-73685B80A636}" destId="{B5B86BF6-ABE5-482E-9E6A-C3CCCB823010}" srcOrd="19" destOrd="0" presId="urn:microsoft.com/office/officeart/2005/8/layout/process2"/>
    <dgm:cxn modelId="{B66B94E0-F67E-4502-94A2-B53D952079AE}" type="presParOf" srcId="{B5B86BF6-ABE5-482E-9E6A-C3CCCB823010}" destId="{401CC8A8-C708-4668-8CAE-440B6C6EE4D2}" srcOrd="0" destOrd="0" presId="urn:microsoft.com/office/officeart/2005/8/layout/process2"/>
    <dgm:cxn modelId="{A60F3D1A-D875-46F4-94FF-437E2F8C82BA}" type="presParOf" srcId="{7480CA74-2711-4EA8-B167-73685B80A636}" destId="{2D884DE5-10BF-4A21-A703-E97301AACB8C}" srcOrd="2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50F162-6BB8-406C-A799-FB352AE5ECB3}" type="doc">
      <dgm:prSet loTypeId="urn:microsoft.com/office/officeart/2005/8/layout/process2" loCatId="process" qsTypeId="urn:microsoft.com/office/officeart/2005/8/quickstyle/simple5" qsCatId="simple" csTypeId="urn:microsoft.com/office/officeart/2005/8/colors/colorful4" csCatId="colorful" phldr="1"/>
      <dgm:spPr/>
    </dgm:pt>
    <dgm:pt modelId="{5023CAF2-07F1-40EB-A47E-653F589FCBEA}">
      <dgm:prSet phldrT="[Văn bản]" custT="1"/>
      <dgm:spPr/>
      <dgm:t>
        <a:bodyPr/>
        <a:lstStyle/>
        <a:p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rễ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cây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,…</a:t>
          </a:r>
        </a:p>
      </dgm:t>
    </dgm:pt>
    <dgm:pt modelId="{25174D69-9156-4E9F-B444-E79C4FF6B993}" type="parTrans" cxnId="{F1A4C649-73C5-4AD3-B7C9-B90FDC9994F2}">
      <dgm:prSet/>
      <dgm:spPr/>
      <dgm:t>
        <a:bodyPr/>
        <a:lstStyle/>
        <a:p>
          <a:endParaRPr lang="en-US"/>
        </a:p>
      </dgm:t>
    </dgm:pt>
    <dgm:pt modelId="{8842A021-677F-4A4A-93A6-FA36C8A9DA29}" type="sibTrans" cxnId="{F1A4C649-73C5-4AD3-B7C9-B90FDC9994F2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0CB4F7-9552-44C1-A1BB-F97E95E71C2C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Phân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37E753-1C1E-4BC3-96C7-9EDDD1AF49A7}" type="parTrans" cxnId="{C0A2C717-3361-4691-A0D3-33755BE29B60}">
      <dgm:prSet/>
      <dgm:spPr/>
      <dgm:t>
        <a:bodyPr/>
        <a:lstStyle/>
        <a:p>
          <a:endParaRPr lang="en-US"/>
        </a:p>
      </dgm:t>
    </dgm:pt>
    <dgm:pt modelId="{E1A3B43D-AA79-4311-9F2D-925E8DB96FDA}" type="sibTrans" cxnId="{C0A2C717-3361-4691-A0D3-33755BE29B60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657025-4B59-4559-AE94-AC147B4A5794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Làm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thuần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6530A0-477E-4007-8913-5DDA2D8FEC56}" type="parTrans" cxnId="{CAC75A2E-446C-4D20-889E-A4DC1D7FB55B}">
      <dgm:prSet/>
      <dgm:spPr/>
      <dgm:t>
        <a:bodyPr/>
        <a:lstStyle/>
        <a:p>
          <a:endParaRPr lang="en-US"/>
        </a:p>
      </dgm:t>
    </dgm:pt>
    <dgm:pt modelId="{63B887B2-9C7F-45EF-BBF8-30C49CE8DF2D}" type="sibTrans" cxnId="{CAC75A2E-446C-4D20-889E-A4DC1D7FB55B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B1A24F-7EF8-48AC-AC79-AF7DA9A9CFFA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Xác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định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Chọn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nhũng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chủng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cao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6AC5E6-4FB8-4F2A-A561-A0B553D40D7C}" type="parTrans" cxnId="{84403465-CC1F-4C23-AB3F-F82717E80770}">
      <dgm:prSet/>
      <dgm:spPr/>
      <dgm:t>
        <a:bodyPr/>
        <a:lstStyle/>
        <a:p>
          <a:endParaRPr lang="en-US"/>
        </a:p>
      </dgm:t>
    </dgm:pt>
    <dgm:pt modelId="{1235BED7-8A37-4FF5-BE11-F4855B09D0C7}" type="sibTrans" cxnId="{84403465-CC1F-4C23-AB3F-F82717E80770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948B7-9B94-406F-A174-9DD0E999CA07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lí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lịch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khoa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0C48F6-E5DA-4E0F-8326-0246A48FADC2}" type="parTrans" cxnId="{151E7F84-598A-41B6-BABD-817082FF8C28}">
      <dgm:prSet/>
      <dgm:spPr/>
      <dgm:t>
        <a:bodyPr/>
        <a:lstStyle/>
        <a:p>
          <a:endParaRPr lang="en-US"/>
        </a:p>
      </dgm:t>
    </dgm:pt>
    <dgm:pt modelId="{ED9005FF-1E96-4780-8128-0B77F39EFC25}" type="sibTrans" cxnId="{151E7F84-598A-41B6-BABD-817082FF8C28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9EE2B2-BE9C-4811-9D1B-1EBF51B897C2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Xác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định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trưởng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bảo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D74159-4C10-4CEF-9B55-AEEA4185D428}" type="parTrans" cxnId="{EB8D5975-3F95-4974-BF47-4DE5804E4E38}">
      <dgm:prSet/>
      <dgm:spPr/>
      <dgm:t>
        <a:bodyPr/>
        <a:lstStyle/>
        <a:p>
          <a:endParaRPr lang="en-US"/>
        </a:p>
      </dgm:t>
    </dgm:pt>
    <dgm:pt modelId="{FD1937F6-F924-4F1C-8414-7A755735A024}" type="sibTrans" cxnId="{EB8D5975-3F95-4974-BF47-4DE5804E4E38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29A0D6-699E-40EF-A60D-68E718BCC846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ảnh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hưởng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trên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cây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trồng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838F0D-38ED-411F-9AF0-EF1CE0682100}" type="parTrans" cxnId="{D8936D11-C8C9-4214-80D7-3614A3769B75}">
      <dgm:prSet/>
      <dgm:spPr/>
      <dgm:t>
        <a:bodyPr/>
        <a:lstStyle/>
        <a:p>
          <a:endParaRPr lang="en-US"/>
        </a:p>
      </dgm:t>
    </dgm:pt>
    <dgm:pt modelId="{45776FDC-3335-4E1B-8EFE-24D6AA92B0C2}" type="sibTrans" cxnId="{D8936D11-C8C9-4214-80D7-3614A3769B75}">
      <dgm:prSet custT="1"/>
      <dgm:spPr/>
      <dgm:t>
        <a:bodyPr/>
        <a:lstStyle/>
        <a:p>
          <a:endParaRPr lang="en-US" sz="12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FAFFA1-D755-42BB-93EE-B1A3DD5544B3}">
      <dgm:prSet phldrT="[Văn bản]" custT="1"/>
      <dgm:spPr/>
      <dgm:t>
        <a:bodyPr/>
        <a:lstStyle/>
        <a:p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Lưu</a:t>
          </a:r>
          <a:r>
            <a:rPr lang="en-US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giữ</a:t>
          </a:r>
          <a:endParaRPr lang="en-US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71094A-5976-4912-81B4-B629D425B330}" type="parTrans" cxnId="{48B7FDB9-476A-44C3-B9B6-42770CAC9479}">
      <dgm:prSet/>
      <dgm:spPr/>
      <dgm:t>
        <a:bodyPr/>
        <a:lstStyle/>
        <a:p>
          <a:endParaRPr lang="en-US"/>
        </a:p>
      </dgm:t>
    </dgm:pt>
    <dgm:pt modelId="{F4FD839C-DE85-4826-8CF0-FFA34C3C69A8}" type="sibTrans" cxnId="{48B7FDB9-476A-44C3-B9B6-42770CAC9479}">
      <dgm:prSet/>
      <dgm:spPr/>
      <dgm:t>
        <a:bodyPr/>
        <a:lstStyle/>
        <a:p>
          <a:endParaRPr lang="en-US"/>
        </a:p>
      </dgm:t>
    </dgm:pt>
    <dgm:pt modelId="{0CB1F90D-00D2-4ACB-919A-1DE5E31F1AE7}" type="pres">
      <dgm:prSet presAssocID="{8650F162-6BB8-406C-A799-FB352AE5ECB3}" presName="linearFlow" presStyleCnt="0">
        <dgm:presLayoutVars>
          <dgm:resizeHandles val="exact"/>
        </dgm:presLayoutVars>
      </dgm:prSet>
      <dgm:spPr/>
    </dgm:pt>
    <dgm:pt modelId="{313F873D-826B-41FC-ADD3-F3E357786A6A}" type="pres">
      <dgm:prSet presAssocID="{5023CAF2-07F1-40EB-A47E-653F589FCBEA}" presName="node" presStyleLbl="node1" presStyleIdx="0" presStyleCnt="8" custScaleY="584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257935-E941-43F7-BDCC-55C4EF2D9612}" type="pres">
      <dgm:prSet presAssocID="{8842A021-677F-4A4A-93A6-FA36C8A9DA29}" presName="sibTrans" presStyleLbl="sibTrans2D1" presStyleIdx="0" presStyleCnt="7"/>
      <dgm:spPr/>
      <dgm:t>
        <a:bodyPr/>
        <a:lstStyle/>
        <a:p>
          <a:endParaRPr lang="en-US"/>
        </a:p>
      </dgm:t>
    </dgm:pt>
    <dgm:pt modelId="{D357DF90-3DD9-4FDE-AF96-FD0FFAB0F447}" type="pres">
      <dgm:prSet presAssocID="{8842A021-677F-4A4A-93A6-FA36C8A9DA29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17C1CD24-6D17-4E7A-B227-5A1870EBB03C}" type="pres">
      <dgm:prSet presAssocID="{F50CB4F7-9552-44C1-A1BB-F97E95E71C2C}" presName="node" presStyleLbl="node1" presStyleIdx="1" presStyleCnt="8" custScaleX="102140" custScaleY="50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1B8159-78D0-4BD5-9666-CBEC2A8187BB}" type="pres">
      <dgm:prSet presAssocID="{E1A3B43D-AA79-4311-9F2D-925E8DB96FDA}" presName="sibTrans" presStyleLbl="sibTrans2D1" presStyleIdx="1" presStyleCnt="7"/>
      <dgm:spPr/>
      <dgm:t>
        <a:bodyPr/>
        <a:lstStyle/>
        <a:p>
          <a:endParaRPr lang="en-US"/>
        </a:p>
      </dgm:t>
    </dgm:pt>
    <dgm:pt modelId="{EDCA0BA7-D5B2-4168-ADE6-F2E2B742C139}" type="pres">
      <dgm:prSet presAssocID="{E1A3B43D-AA79-4311-9F2D-925E8DB96FDA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6E17C440-9949-46A7-A875-14D615303F2F}" type="pres">
      <dgm:prSet presAssocID="{99657025-4B59-4559-AE94-AC147B4A5794}" presName="node" presStyleLbl="node1" presStyleIdx="2" presStyleCnt="8" custScaleY="453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A1D6E7-39CC-47A5-B0BC-FA644648D790}" type="pres">
      <dgm:prSet presAssocID="{63B887B2-9C7F-45EF-BBF8-30C49CE8DF2D}" presName="sibTrans" presStyleLbl="sibTrans2D1" presStyleIdx="2" presStyleCnt="7"/>
      <dgm:spPr/>
      <dgm:t>
        <a:bodyPr/>
        <a:lstStyle/>
        <a:p>
          <a:endParaRPr lang="en-US"/>
        </a:p>
      </dgm:t>
    </dgm:pt>
    <dgm:pt modelId="{95802395-0A6F-4B48-BE6B-17CC46AA2600}" type="pres">
      <dgm:prSet presAssocID="{63B887B2-9C7F-45EF-BBF8-30C49CE8DF2D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54E9707C-9248-41C5-AEC7-CC836B7FF15B}" type="pres">
      <dgm:prSet presAssocID="{2CB1A24F-7EF8-48AC-AC79-AF7DA9A9CFFA}" presName="node" presStyleLbl="node1" presStyleIdx="3" presStyleCnt="8" custScaleY="681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031278-D280-4AC6-A88F-600592BC65D7}" type="pres">
      <dgm:prSet presAssocID="{1235BED7-8A37-4FF5-BE11-F4855B09D0C7}" presName="sibTrans" presStyleLbl="sibTrans2D1" presStyleIdx="3" presStyleCnt="7"/>
      <dgm:spPr/>
      <dgm:t>
        <a:bodyPr/>
        <a:lstStyle/>
        <a:p>
          <a:endParaRPr lang="en-US"/>
        </a:p>
      </dgm:t>
    </dgm:pt>
    <dgm:pt modelId="{4E21F2D8-11BF-43D9-8606-477CC2E0642F}" type="pres">
      <dgm:prSet presAssocID="{1235BED7-8A37-4FF5-BE11-F4855B09D0C7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7832A761-51E2-4CA4-9181-18BA16BE9EE2}" type="pres">
      <dgm:prSet presAssocID="{8F3948B7-9B94-406F-A174-9DD0E999CA07}" presName="node" presStyleLbl="node1" presStyleIdx="4" presStyleCnt="8" custScaleY="496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F927FC-A282-430A-957F-66362AE8D110}" type="pres">
      <dgm:prSet presAssocID="{ED9005FF-1E96-4780-8128-0B77F39EFC25}" presName="sibTrans" presStyleLbl="sibTrans2D1" presStyleIdx="4" presStyleCnt="7"/>
      <dgm:spPr/>
      <dgm:t>
        <a:bodyPr/>
        <a:lstStyle/>
        <a:p>
          <a:endParaRPr lang="en-US"/>
        </a:p>
      </dgm:t>
    </dgm:pt>
    <dgm:pt modelId="{F0BE2706-15F7-4E99-8B1F-826DE320AAEA}" type="pres">
      <dgm:prSet presAssocID="{ED9005FF-1E96-4780-8128-0B77F39EFC25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B87F0B2A-4AF4-4836-A2A7-53DCFA4A04F4}" type="pres">
      <dgm:prSet presAssocID="{289EE2B2-BE9C-4811-9D1B-1EBF51B897C2}" presName="node" presStyleLbl="node1" presStyleIdx="5" presStyleCnt="8" custScaleY="53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43766B-A78C-415A-A4A0-5A0B84AB2AE8}" type="pres">
      <dgm:prSet presAssocID="{FD1937F6-F924-4F1C-8414-7A755735A024}" presName="sibTrans" presStyleLbl="sibTrans2D1" presStyleIdx="5" presStyleCnt="7"/>
      <dgm:spPr/>
      <dgm:t>
        <a:bodyPr/>
        <a:lstStyle/>
        <a:p>
          <a:endParaRPr lang="en-US"/>
        </a:p>
      </dgm:t>
    </dgm:pt>
    <dgm:pt modelId="{6EBA6826-5B64-4C4C-97F4-47D695239C25}" type="pres">
      <dgm:prSet presAssocID="{FD1937F6-F924-4F1C-8414-7A755735A024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CCA542CE-E7EC-4A96-8CF6-8881E806438E}" type="pres">
      <dgm:prSet presAssocID="{6C29A0D6-699E-40EF-A60D-68E718BCC846}" presName="node" presStyleLbl="node1" presStyleIdx="6" presStyleCnt="8" custFlipVert="0" custScaleY="538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91C147-202F-4188-A454-13AFB33673AC}" type="pres">
      <dgm:prSet presAssocID="{45776FDC-3335-4E1B-8EFE-24D6AA92B0C2}" presName="sibTrans" presStyleLbl="sibTrans2D1" presStyleIdx="6" presStyleCnt="7"/>
      <dgm:spPr/>
      <dgm:t>
        <a:bodyPr/>
        <a:lstStyle/>
        <a:p>
          <a:endParaRPr lang="en-US"/>
        </a:p>
      </dgm:t>
    </dgm:pt>
    <dgm:pt modelId="{4BE090B2-B463-48B2-9FC7-FE5575646C65}" type="pres">
      <dgm:prSet presAssocID="{45776FDC-3335-4E1B-8EFE-24D6AA92B0C2}" presName="connectorText" presStyleLbl="sibTrans2D1" presStyleIdx="6" presStyleCnt="7"/>
      <dgm:spPr/>
      <dgm:t>
        <a:bodyPr/>
        <a:lstStyle/>
        <a:p>
          <a:endParaRPr lang="en-US"/>
        </a:p>
      </dgm:t>
    </dgm:pt>
    <dgm:pt modelId="{96E2597A-ED9A-465C-8C94-354150C7050A}" type="pres">
      <dgm:prSet presAssocID="{FFFAFFA1-D755-42BB-93EE-B1A3DD5544B3}" presName="node" presStyleLbl="node1" presStyleIdx="7" presStyleCnt="8" custFlipVert="0" custScaleY="768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E9A38C-BE3B-4536-978F-C23B628ECA70}" type="presOf" srcId="{63B887B2-9C7F-45EF-BBF8-30C49CE8DF2D}" destId="{84A1D6E7-39CC-47A5-B0BC-FA644648D790}" srcOrd="0" destOrd="0" presId="urn:microsoft.com/office/officeart/2005/8/layout/process2"/>
    <dgm:cxn modelId="{9C503EC0-41D5-4218-97C6-97DA285D770C}" type="presOf" srcId="{F50CB4F7-9552-44C1-A1BB-F97E95E71C2C}" destId="{17C1CD24-6D17-4E7A-B227-5A1870EBB03C}" srcOrd="0" destOrd="0" presId="urn:microsoft.com/office/officeart/2005/8/layout/process2"/>
    <dgm:cxn modelId="{5382CA20-4843-45A4-85FF-B3F49005359A}" type="presOf" srcId="{63B887B2-9C7F-45EF-BBF8-30C49CE8DF2D}" destId="{95802395-0A6F-4B48-BE6B-17CC46AA2600}" srcOrd="1" destOrd="0" presId="urn:microsoft.com/office/officeart/2005/8/layout/process2"/>
    <dgm:cxn modelId="{5D82EF85-4419-41A2-A76A-682450902706}" type="presOf" srcId="{99657025-4B59-4559-AE94-AC147B4A5794}" destId="{6E17C440-9949-46A7-A875-14D615303F2F}" srcOrd="0" destOrd="0" presId="urn:microsoft.com/office/officeart/2005/8/layout/process2"/>
    <dgm:cxn modelId="{151E7F84-598A-41B6-BABD-817082FF8C28}" srcId="{8650F162-6BB8-406C-A799-FB352AE5ECB3}" destId="{8F3948B7-9B94-406F-A174-9DD0E999CA07}" srcOrd="4" destOrd="0" parTransId="{040C48F6-E5DA-4E0F-8326-0246A48FADC2}" sibTransId="{ED9005FF-1E96-4780-8128-0B77F39EFC25}"/>
    <dgm:cxn modelId="{9D289D0E-5CA2-4EFA-A295-8F9F5F6E686B}" type="presOf" srcId="{1235BED7-8A37-4FF5-BE11-F4855B09D0C7}" destId="{4E21F2D8-11BF-43D9-8606-477CC2E0642F}" srcOrd="1" destOrd="0" presId="urn:microsoft.com/office/officeart/2005/8/layout/process2"/>
    <dgm:cxn modelId="{997959E7-0391-426C-B4C3-2BA5005CA0CB}" type="presOf" srcId="{ED9005FF-1E96-4780-8128-0B77F39EFC25}" destId="{F0BE2706-15F7-4E99-8B1F-826DE320AAEA}" srcOrd="1" destOrd="0" presId="urn:microsoft.com/office/officeart/2005/8/layout/process2"/>
    <dgm:cxn modelId="{AB5F49ED-5940-4C44-931E-4C359E698135}" type="presOf" srcId="{45776FDC-3335-4E1B-8EFE-24D6AA92B0C2}" destId="{4BE090B2-B463-48B2-9FC7-FE5575646C65}" srcOrd="1" destOrd="0" presId="urn:microsoft.com/office/officeart/2005/8/layout/process2"/>
    <dgm:cxn modelId="{1FC59C52-6B6F-4369-9A08-C80ACC0CD03E}" type="presOf" srcId="{5023CAF2-07F1-40EB-A47E-653F589FCBEA}" destId="{313F873D-826B-41FC-ADD3-F3E357786A6A}" srcOrd="0" destOrd="0" presId="urn:microsoft.com/office/officeart/2005/8/layout/process2"/>
    <dgm:cxn modelId="{9D20C2E5-1AFD-48FF-AB05-D4278E660576}" type="presOf" srcId="{ED9005FF-1E96-4780-8128-0B77F39EFC25}" destId="{3FF927FC-A282-430A-957F-66362AE8D110}" srcOrd="0" destOrd="0" presId="urn:microsoft.com/office/officeart/2005/8/layout/process2"/>
    <dgm:cxn modelId="{43800EC3-EA3C-410B-8F9D-75C6096731AF}" type="presOf" srcId="{8F3948B7-9B94-406F-A174-9DD0E999CA07}" destId="{7832A761-51E2-4CA4-9181-18BA16BE9EE2}" srcOrd="0" destOrd="0" presId="urn:microsoft.com/office/officeart/2005/8/layout/process2"/>
    <dgm:cxn modelId="{48B7FDB9-476A-44C3-B9B6-42770CAC9479}" srcId="{8650F162-6BB8-406C-A799-FB352AE5ECB3}" destId="{FFFAFFA1-D755-42BB-93EE-B1A3DD5544B3}" srcOrd="7" destOrd="0" parTransId="{6B71094A-5976-4912-81B4-B629D425B330}" sibTransId="{F4FD839C-DE85-4826-8CF0-FFA34C3C69A8}"/>
    <dgm:cxn modelId="{CE0DD40E-88EB-4D66-BF5F-9398993C8F65}" type="presOf" srcId="{FD1937F6-F924-4F1C-8414-7A755735A024}" destId="{6EBA6826-5B64-4C4C-97F4-47D695239C25}" srcOrd="1" destOrd="0" presId="urn:microsoft.com/office/officeart/2005/8/layout/process2"/>
    <dgm:cxn modelId="{3D432AA6-1019-41E8-9336-67B177697E9A}" type="presOf" srcId="{1235BED7-8A37-4FF5-BE11-F4855B09D0C7}" destId="{1B031278-D280-4AC6-A88F-600592BC65D7}" srcOrd="0" destOrd="0" presId="urn:microsoft.com/office/officeart/2005/8/layout/process2"/>
    <dgm:cxn modelId="{84403465-CC1F-4C23-AB3F-F82717E80770}" srcId="{8650F162-6BB8-406C-A799-FB352AE5ECB3}" destId="{2CB1A24F-7EF8-48AC-AC79-AF7DA9A9CFFA}" srcOrd="3" destOrd="0" parTransId="{506AC5E6-4FB8-4F2A-A561-A0B553D40D7C}" sibTransId="{1235BED7-8A37-4FF5-BE11-F4855B09D0C7}"/>
    <dgm:cxn modelId="{EB8D5975-3F95-4974-BF47-4DE5804E4E38}" srcId="{8650F162-6BB8-406C-A799-FB352AE5ECB3}" destId="{289EE2B2-BE9C-4811-9D1B-1EBF51B897C2}" srcOrd="5" destOrd="0" parTransId="{81D74159-4C10-4CEF-9B55-AEEA4185D428}" sibTransId="{FD1937F6-F924-4F1C-8414-7A755735A024}"/>
    <dgm:cxn modelId="{9282EA49-1D73-4F59-BB86-E8A4D8660A89}" type="presOf" srcId="{8842A021-677F-4A4A-93A6-FA36C8A9DA29}" destId="{D357DF90-3DD9-4FDE-AF96-FD0FFAB0F447}" srcOrd="1" destOrd="0" presId="urn:microsoft.com/office/officeart/2005/8/layout/process2"/>
    <dgm:cxn modelId="{F867929A-EBA7-495F-A576-FAE9025C632A}" type="presOf" srcId="{E1A3B43D-AA79-4311-9F2D-925E8DB96FDA}" destId="{F51B8159-78D0-4BD5-9666-CBEC2A8187BB}" srcOrd="0" destOrd="0" presId="urn:microsoft.com/office/officeart/2005/8/layout/process2"/>
    <dgm:cxn modelId="{F705F59A-D313-459B-8DB9-AA1556BA3576}" type="presOf" srcId="{6C29A0D6-699E-40EF-A60D-68E718BCC846}" destId="{CCA542CE-E7EC-4A96-8CF6-8881E806438E}" srcOrd="0" destOrd="0" presId="urn:microsoft.com/office/officeart/2005/8/layout/process2"/>
    <dgm:cxn modelId="{C0A2C717-3361-4691-A0D3-33755BE29B60}" srcId="{8650F162-6BB8-406C-A799-FB352AE5ECB3}" destId="{F50CB4F7-9552-44C1-A1BB-F97E95E71C2C}" srcOrd="1" destOrd="0" parTransId="{4137E753-1C1E-4BC3-96C7-9EDDD1AF49A7}" sibTransId="{E1A3B43D-AA79-4311-9F2D-925E8DB96FDA}"/>
    <dgm:cxn modelId="{CAC75A2E-446C-4D20-889E-A4DC1D7FB55B}" srcId="{8650F162-6BB8-406C-A799-FB352AE5ECB3}" destId="{99657025-4B59-4559-AE94-AC147B4A5794}" srcOrd="2" destOrd="0" parTransId="{626530A0-477E-4007-8913-5DDA2D8FEC56}" sibTransId="{63B887B2-9C7F-45EF-BBF8-30C49CE8DF2D}"/>
    <dgm:cxn modelId="{60046D90-F06A-4351-86A0-9B973A02017A}" type="presOf" srcId="{FD1937F6-F924-4F1C-8414-7A755735A024}" destId="{8B43766B-A78C-415A-A4A0-5A0B84AB2AE8}" srcOrd="0" destOrd="0" presId="urn:microsoft.com/office/officeart/2005/8/layout/process2"/>
    <dgm:cxn modelId="{C93C2BCE-4A9B-411E-B465-0C6A3CDF7655}" type="presOf" srcId="{2CB1A24F-7EF8-48AC-AC79-AF7DA9A9CFFA}" destId="{54E9707C-9248-41C5-AEC7-CC836B7FF15B}" srcOrd="0" destOrd="0" presId="urn:microsoft.com/office/officeart/2005/8/layout/process2"/>
    <dgm:cxn modelId="{F1A4C649-73C5-4AD3-B7C9-B90FDC9994F2}" srcId="{8650F162-6BB8-406C-A799-FB352AE5ECB3}" destId="{5023CAF2-07F1-40EB-A47E-653F589FCBEA}" srcOrd="0" destOrd="0" parTransId="{25174D69-9156-4E9F-B444-E79C4FF6B993}" sibTransId="{8842A021-677F-4A4A-93A6-FA36C8A9DA29}"/>
    <dgm:cxn modelId="{3E2A29FC-0727-4A3E-9767-374CC3799F3C}" type="presOf" srcId="{8650F162-6BB8-406C-A799-FB352AE5ECB3}" destId="{0CB1F90D-00D2-4ACB-919A-1DE5E31F1AE7}" srcOrd="0" destOrd="0" presId="urn:microsoft.com/office/officeart/2005/8/layout/process2"/>
    <dgm:cxn modelId="{E8DEFDBF-EEC2-4230-B95F-D9075EE2B8F4}" type="presOf" srcId="{E1A3B43D-AA79-4311-9F2D-925E8DB96FDA}" destId="{EDCA0BA7-D5B2-4168-ADE6-F2E2B742C139}" srcOrd="1" destOrd="0" presId="urn:microsoft.com/office/officeart/2005/8/layout/process2"/>
    <dgm:cxn modelId="{050909D0-3885-4884-B3A0-94ED20D1D4BE}" type="presOf" srcId="{289EE2B2-BE9C-4811-9D1B-1EBF51B897C2}" destId="{B87F0B2A-4AF4-4836-A2A7-53DCFA4A04F4}" srcOrd="0" destOrd="0" presId="urn:microsoft.com/office/officeart/2005/8/layout/process2"/>
    <dgm:cxn modelId="{04D7B3DC-4D7C-4723-A3BD-2A08889641E4}" type="presOf" srcId="{8842A021-677F-4A4A-93A6-FA36C8A9DA29}" destId="{06257935-E941-43F7-BDCC-55C4EF2D9612}" srcOrd="0" destOrd="0" presId="urn:microsoft.com/office/officeart/2005/8/layout/process2"/>
    <dgm:cxn modelId="{D8936D11-C8C9-4214-80D7-3614A3769B75}" srcId="{8650F162-6BB8-406C-A799-FB352AE5ECB3}" destId="{6C29A0D6-699E-40EF-A60D-68E718BCC846}" srcOrd="6" destOrd="0" parTransId="{55838F0D-38ED-411F-9AF0-EF1CE0682100}" sibTransId="{45776FDC-3335-4E1B-8EFE-24D6AA92B0C2}"/>
    <dgm:cxn modelId="{3F277546-EB50-4FA4-9156-8A222025943A}" type="presOf" srcId="{FFFAFFA1-D755-42BB-93EE-B1A3DD5544B3}" destId="{96E2597A-ED9A-465C-8C94-354150C7050A}" srcOrd="0" destOrd="0" presId="urn:microsoft.com/office/officeart/2005/8/layout/process2"/>
    <dgm:cxn modelId="{7711F2F8-0E5A-470E-9A4F-56C994D68A88}" type="presOf" srcId="{45776FDC-3335-4E1B-8EFE-24D6AA92B0C2}" destId="{D691C147-202F-4188-A454-13AFB33673AC}" srcOrd="0" destOrd="0" presId="urn:microsoft.com/office/officeart/2005/8/layout/process2"/>
    <dgm:cxn modelId="{776E9784-6A78-4A89-82C8-CC8776D4856B}" type="presParOf" srcId="{0CB1F90D-00D2-4ACB-919A-1DE5E31F1AE7}" destId="{313F873D-826B-41FC-ADD3-F3E357786A6A}" srcOrd="0" destOrd="0" presId="urn:microsoft.com/office/officeart/2005/8/layout/process2"/>
    <dgm:cxn modelId="{36A0D21F-EA65-4D09-8394-72A6EE7DAB7E}" type="presParOf" srcId="{0CB1F90D-00D2-4ACB-919A-1DE5E31F1AE7}" destId="{06257935-E941-43F7-BDCC-55C4EF2D9612}" srcOrd="1" destOrd="0" presId="urn:microsoft.com/office/officeart/2005/8/layout/process2"/>
    <dgm:cxn modelId="{16D2A1C2-BA8B-4489-ACA1-9EEC50C67DB6}" type="presParOf" srcId="{06257935-E941-43F7-BDCC-55C4EF2D9612}" destId="{D357DF90-3DD9-4FDE-AF96-FD0FFAB0F447}" srcOrd="0" destOrd="0" presId="urn:microsoft.com/office/officeart/2005/8/layout/process2"/>
    <dgm:cxn modelId="{E346CB87-4F1C-4DBB-883F-612827255C38}" type="presParOf" srcId="{0CB1F90D-00D2-4ACB-919A-1DE5E31F1AE7}" destId="{17C1CD24-6D17-4E7A-B227-5A1870EBB03C}" srcOrd="2" destOrd="0" presId="urn:microsoft.com/office/officeart/2005/8/layout/process2"/>
    <dgm:cxn modelId="{7CEAA7D7-D2EB-4776-B63C-E8EEDAABAA89}" type="presParOf" srcId="{0CB1F90D-00D2-4ACB-919A-1DE5E31F1AE7}" destId="{F51B8159-78D0-4BD5-9666-CBEC2A8187BB}" srcOrd="3" destOrd="0" presId="urn:microsoft.com/office/officeart/2005/8/layout/process2"/>
    <dgm:cxn modelId="{35DD9A06-2277-4FEE-9154-3A88511D0D8C}" type="presParOf" srcId="{F51B8159-78D0-4BD5-9666-CBEC2A8187BB}" destId="{EDCA0BA7-D5B2-4168-ADE6-F2E2B742C139}" srcOrd="0" destOrd="0" presId="urn:microsoft.com/office/officeart/2005/8/layout/process2"/>
    <dgm:cxn modelId="{DF76963D-2463-4556-A853-BCEB442D5180}" type="presParOf" srcId="{0CB1F90D-00D2-4ACB-919A-1DE5E31F1AE7}" destId="{6E17C440-9949-46A7-A875-14D615303F2F}" srcOrd="4" destOrd="0" presId="urn:microsoft.com/office/officeart/2005/8/layout/process2"/>
    <dgm:cxn modelId="{2DD04F70-7BE8-499F-A595-0B8CE0CD9F90}" type="presParOf" srcId="{0CB1F90D-00D2-4ACB-919A-1DE5E31F1AE7}" destId="{84A1D6E7-39CC-47A5-B0BC-FA644648D790}" srcOrd="5" destOrd="0" presId="urn:microsoft.com/office/officeart/2005/8/layout/process2"/>
    <dgm:cxn modelId="{1A910EE7-CE6C-41B7-8998-131040A4BB5D}" type="presParOf" srcId="{84A1D6E7-39CC-47A5-B0BC-FA644648D790}" destId="{95802395-0A6F-4B48-BE6B-17CC46AA2600}" srcOrd="0" destOrd="0" presId="urn:microsoft.com/office/officeart/2005/8/layout/process2"/>
    <dgm:cxn modelId="{A8FCCF6D-5056-4573-A89C-EE68DE2C1D26}" type="presParOf" srcId="{0CB1F90D-00D2-4ACB-919A-1DE5E31F1AE7}" destId="{54E9707C-9248-41C5-AEC7-CC836B7FF15B}" srcOrd="6" destOrd="0" presId="urn:microsoft.com/office/officeart/2005/8/layout/process2"/>
    <dgm:cxn modelId="{7D02E8CE-7751-455F-B497-0B9954BFA565}" type="presParOf" srcId="{0CB1F90D-00D2-4ACB-919A-1DE5E31F1AE7}" destId="{1B031278-D280-4AC6-A88F-600592BC65D7}" srcOrd="7" destOrd="0" presId="urn:microsoft.com/office/officeart/2005/8/layout/process2"/>
    <dgm:cxn modelId="{0DA0EDFB-55F7-4A7B-A3CB-CA8BD3CCD845}" type="presParOf" srcId="{1B031278-D280-4AC6-A88F-600592BC65D7}" destId="{4E21F2D8-11BF-43D9-8606-477CC2E0642F}" srcOrd="0" destOrd="0" presId="urn:microsoft.com/office/officeart/2005/8/layout/process2"/>
    <dgm:cxn modelId="{B3F376CB-F189-46C3-AA51-BF9F42D8EF20}" type="presParOf" srcId="{0CB1F90D-00D2-4ACB-919A-1DE5E31F1AE7}" destId="{7832A761-51E2-4CA4-9181-18BA16BE9EE2}" srcOrd="8" destOrd="0" presId="urn:microsoft.com/office/officeart/2005/8/layout/process2"/>
    <dgm:cxn modelId="{6B3EDB8A-8BF8-43F3-9FB9-5BB08446DB0B}" type="presParOf" srcId="{0CB1F90D-00D2-4ACB-919A-1DE5E31F1AE7}" destId="{3FF927FC-A282-430A-957F-66362AE8D110}" srcOrd="9" destOrd="0" presId="urn:microsoft.com/office/officeart/2005/8/layout/process2"/>
    <dgm:cxn modelId="{E5783CCE-0D0D-4483-8066-73D941E39A46}" type="presParOf" srcId="{3FF927FC-A282-430A-957F-66362AE8D110}" destId="{F0BE2706-15F7-4E99-8B1F-826DE320AAEA}" srcOrd="0" destOrd="0" presId="urn:microsoft.com/office/officeart/2005/8/layout/process2"/>
    <dgm:cxn modelId="{EC377126-165B-46CB-8AFF-13564080ABA4}" type="presParOf" srcId="{0CB1F90D-00D2-4ACB-919A-1DE5E31F1AE7}" destId="{B87F0B2A-4AF4-4836-A2A7-53DCFA4A04F4}" srcOrd="10" destOrd="0" presId="urn:microsoft.com/office/officeart/2005/8/layout/process2"/>
    <dgm:cxn modelId="{F1807860-C2B4-429D-93CD-F21E4AAE9EB0}" type="presParOf" srcId="{0CB1F90D-00D2-4ACB-919A-1DE5E31F1AE7}" destId="{8B43766B-A78C-415A-A4A0-5A0B84AB2AE8}" srcOrd="11" destOrd="0" presId="urn:microsoft.com/office/officeart/2005/8/layout/process2"/>
    <dgm:cxn modelId="{B3EBAC21-E80A-4666-9ABD-12E5CEB2C625}" type="presParOf" srcId="{8B43766B-A78C-415A-A4A0-5A0B84AB2AE8}" destId="{6EBA6826-5B64-4C4C-97F4-47D695239C25}" srcOrd="0" destOrd="0" presId="urn:microsoft.com/office/officeart/2005/8/layout/process2"/>
    <dgm:cxn modelId="{04D33C5D-089D-4125-84AE-6F65A2BF0258}" type="presParOf" srcId="{0CB1F90D-00D2-4ACB-919A-1DE5E31F1AE7}" destId="{CCA542CE-E7EC-4A96-8CF6-8881E806438E}" srcOrd="12" destOrd="0" presId="urn:microsoft.com/office/officeart/2005/8/layout/process2"/>
    <dgm:cxn modelId="{BC16722A-F5D3-4F53-A23D-B0849097F26B}" type="presParOf" srcId="{0CB1F90D-00D2-4ACB-919A-1DE5E31F1AE7}" destId="{D691C147-202F-4188-A454-13AFB33673AC}" srcOrd="13" destOrd="0" presId="urn:microsoft.com/office/officeart/2005/8/layout/process2"/>
    <dgm:cxn modelId="{7D6913F0-D551-447B-9452-DAE9F8F0B831}" type="presParOf" srcId="{D691C147-202F-4188-A454-13AFB33673AC}" destId="{4BE090B2-B463-48B2-9FC7-FE5575646C65}" srcOrd="0" destOrd="0" presId="urn:microsoft.com/office/officeart/2005/8/layout/process2"/>
    <dgm:cxn modelId="{DD0425EA-697F-4D5C-9C87-8119E1F0BB54}" type="presParOf" srcId="{0CB1F90D-00D2-4ACB-919A-1DE5E31F1AE7}" destId="{96E2597A-ED9A-465C-8C94-354150C7050A}" srcOrd="1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3F4F74-2B27-4CF6-A0D3-1F95DBBCF82D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FAB9B5-3236-4466-955D-C3ED9E9A8462}">
      <dgm:prSet phldrT="[Văn bản]"/>
      <dgm:spPr/>
      <dgm:t>
        <a:bodyPr/>
        <a:lstStyle/>
        <a:p>
          <a:r>
            <a:rPr lang="en-US" dirty="0"/>
            <a:t>Thu </a:t>
          </a:r>
          <a:r>
            <a:rPr lang="en-US" dirty="0" err="1"/>
            <a:t>mẫu</a:t>
          </a:r>
          <a:r>
            <a:rPr lang="en-US" dirty="0"/>
            <a:t> </a:t>
          </a:r>
          <a:r>
            <a:rPr lang="en-US" dirty="0" err="1"/>
            <a:t>đất</a:t>
          </a:r>
          <a:endParaRPr lang="en-US" dirty="0"/>
        </a:p>
      </dgm:t>
    </dgm:pt>
    <dgm:pt modelId="{485AC56E-4121-4490-9530-DE8ABBE7ADFD}" type="parTrans" cxnId="{37579681-9421-40CA-A2D9-CB433250564D}">
      <dgm:prSet/>
      <dgm:spPr/>
      <dgm:t>
        <a:bodyPr/>
        <a:lstStyle/>
        <a:p>
          <a:endParaRPr lang="en-US"/>
        </a:p>
      </dgm:t>
    </dgm:pt>
    <dgm:pt modelId="{7F4A0B17-5249-4C94-A29B-645AE16F894D}" type="sibTrans" cxnId="{37579681-9421-40CA-A2D9-CB433250564D}">
      <dgm:prSet/>
      <dgm:spPr/>
      <dgm:t>
        <a:bodyPr/>
        <a:lstStyle/>
        <a:p>
          <a:endParaRPr lang="en-US"/>
        </a:p>
      </dgm:t>
    </dgm:pt>
    <dgm:pt modelId="{520C4F5D-30E6-4677-90E4-81CFCD4E5433}">
      <dgm:prSet phldrT="[Văn bản]" phldr="1"/>
      <dgm:spPr/>
      <dgm:t>
        <a:bodyPr/>
        <a:lstStyle/>
        <a:p>
          <a:endParaRPr lang="en-US"/>
        </a:p>
      </dgm:t>
    </dgm:pt>
    <dgm:pt modelId="{7BD4932D-A496-4133-8020-442362266D82}" type="parTrans" cxnId="{6834E772-E722-4006-845D-BF9D6433DD24}">
      <dgm:prSet/>
      <dgm:spPr/>
      <dgm:t>
        <a:bodyPr/>
        <a:lstStyle/>
        <a:p>
          <a:endParaRPr lang="en-US"/>
        </a:p>
      </dgm:t>
    </dgm:pt>
    <dgm:pt modelId="{DB25FDB3-1C08-4B51-B6B2-0D36EB59946F}" type="sibTrans" cxnId="{6834E772-E722-4006-845D-BF9D6433DD24}">
      <dgm:prSet/>
      <dgm:spPr/>
      <dgm:t>
        <a:bodyPr/>
        <a:lstStyle/>
        <a:p>
          <a:endParaRPr lang="en-US"/>
        </a:p>
      </dgm:t>
    </dgm:pt>
    <dgm:pt modelId="{BC1C050E-12A3-4DAB-87A1-8E561DD721AB}">
      <dgm:prSet phldrT="[Văn bản]" phldr="1"/>
      <dgm:spPr/>
      <dgm:t>
        <a:bodyPr/>
        <a:lstStyle/>
        <a:p>
          <a:endParaRPr lang="en-US"/>
        </a:p>
      </dgm:t>
    </dgm:pt>
    <dgm:pt modelId="{636E4B7B-4813-4ABB-BD46-786897C4AB57}" type="parTrans" cxnId="{166C030E-7354-4021-9425-90A9C724FB44}">
      <dgm:prSet/>
      <dgm:spPr/>
      <dgm:t>
        <a:bodyPr/>
        <a:lstStyle/>
        <a:p>
          <a:endParaRPr lang="en-US"/>
        </a:p>
      </dgm:t>
    </dgm:pt>
    <dgm:pt modelId="{E0CCFC74-4235-45F8-AA59-BA9164075727}" type="sibTrans" cxnId="{166C030E-7354-4021-9425-90A9C724FB44}">
      <dgm:prSet/>
      <dgm:spPr/>
      <dgm:t>
        <a:bodyPr/>
        <a:lstStyle/>
        <a:p>
          <a:endParaRPr lang="en-US"/>
        </a:p>
      </dgm:t>
    </dgm:pt>
    <dgm:pt modelId="{87D94A9E-CEC4-4B2C-874F-8C3646E20421}">
      <dgm:prSet phldrT="[Văn bản]" phldr="1"/>
      <dgm:spPr/>
      <dgm:t>
        <a:bodyPr/>
        <a:lstStyle/>
        <a:p>
          <a:endParaRPr lang="en-US"/>
        </a:p>
      </dgm:t>
    </dgm:pt>
    <dgm:pt modelId="{02B6EDC3-D031-4388-8D37-646C109820CE}" type="parTrans" cxnId="{B9257E13-CBD6-4ABA-A337-96A9B52CB8BE}">
      <dgm:prSet/>
      <dgm:spPr/>
      <dgm:t>
        <a:bodyPr/>
        <a:lstStyle/>
        <a:p>
          <a:endParaRPr lang="en-US"/>
        </a:p>
      </dgm:t>
    </dgm:pt>
    <dgm:pt modelId="{3D0FF0DD-1432-4B15-9825-9D48EC559375}" type="sibTrans" cxnId="{B9257E13-CBD6-4ABA-A337-96A9B52CB8BE}">
      <dgm:prSet/>
      <dgm:spPr/>
      <dgm:t>
        <a:bodyPr/>
        <a:lstStyle/>
        <a:p>
          <a:endParaRPr lang="en-US"/>
        </a:p>
      </dgm:t>
    </dgm:pt>
    <dgm:pt modelId="{3E4A45E7-2CDE-4BFA-AE0F-BC08DA232231}">
      <dgm:prSet phldrT="[Văn bản]" phldr="1"/>
      <dgm:spPr/>
      <dgm:t>
        <a:bodyPr/>
        <a:lstStyle/>
        <a:p>
          <a:endParaRPr lang="en-US"/>
        </a:p>
      </dgm:t>
    </dgm:pt>
    <dgm:pt modelId="{6D170551-8D71-42FD-A5F8-8B0E97C57A17}" type="parTrans" cxnId="{544C2D8A-0757-4545-A3F7-C70EFC407BC4}">
      <dgm:prSet/>
      <dgm:spPr/>
      <dgm:t>
        <a:bodyPr/>
        <a:lstStyle/>
        <a:p>
          <a:endParaRPr lang="en-US"/>
        </a:p>
      </dgm:t>
    </dgm:pt>
    <dgm:pt modelId="{FDD9751C-D621-4EA8-904C-1D0FED134EA7}" type="sibTrans" cxnId="{544C2D8A-0757-4545-A3F7-C70EFC407BC4}">
      <dgm:prSet/>
      <dgm:spPr/>
      <dgm:t>
        <a:bodyPr/>
        <a:lstStyle/>
        <a:p>
          <a:endParaRPr lang="en-US"/>
        </a:p>
      </dgm:t>
    </dgm:pt>
    <dgm:pt modelId="{4470D80E-525F-4594-A195-EF2E79B6EFEF}">
      <dgm:prSet phldrT="[Văn bản]" phldr="1"/>
      <dgm:spPr/>
      <dgm:t>
        <a:bodyPr/>
        <a:lstStyle/>
        <a:p>
          <a:endParaRPr lang="en-US"/>
        </a:p>
      </dgm:t>
    </dgm:pt>
    <dgm:pt modelId="{B49210D5-EC06-4F36-8B0F-223358C19403}" type="parTrans" cxnId="{76D65155-A993-4532-9A1B-619D7C24B488}">
      <dgm:prSet/>
      <dgm:spPr/>
      <dgm:t>
        <a:bodyPr/>
        <a:lstStyle/>
        <a:p>
          <a:endParaRPr lang="en-US"/>
        </a:p>
      </dgm:t>
    </dgm:pt>
    <dgm:pt modelId="{4DCA7907-8FCA-4E11-B70B-14E7A32BCC8A}" type="sibTrans" cxnId="{76D65155-A993-4532-9A1B-619D7C24B488}">
      <dgm:prSet/>
      <dgm:spPr/>
      <dgm:t>
        <a:bodyPr/>
        <a:lstStyle/>
        <a:p>
          <a:endParaRPr lang="en-US"/>
        </a:p>
      </dgm:t>
    </dgm:pt>
    <dgm:pt modelId="{77E31E65-5AD9-46C7-8149-0D3EB5417128}">
      <dgm:prSet phldrT="[Văn bản]" phldr="1"/>
      <dgm:spPr/>
      <dgm:t>
        <a:bodyPr/>
        <a:lstStyle/>
        <a:p>
          <a:endParaRPr lang="en-US"/>
        </a:p>
      </dgm:t>
    </dgm:pt>
    <dgm:pt modelId="{1C141DC2-DCC6-43FA-A92A-1B813DC8B838}" type="parTrans" cxnId="{4A5EA200-2478-4C9E-AA77-6B32F12AD0F7}">
      <dgm:prSet/>
      <dgm:spPr/>
      <dgm:t>
        <a:bodyPr/>
        <a:lstStyle/>
        <a:p>
          <a:endParaRPr lang="en-US"/>
        </a:p>
      </dgm:t>
    </dgm:pt>
    <dgm:pt modelId="{3D5E8712-915B-4411-8413-7AD8A64A0F2E}" type="sibTrans" cxnId="{4A5EA200-2478-4C9E-AA77-6B32F12AD0F7}">
      <dgm:prSet/>
      <dgm:spPr/>
      <dgm:t>
        <a:bodyPr/>
        <a:lstStyle/>
        <a:p>
          <a:endParaRPr lang="en-US"/>
        </a:p>
      </dgm:t>
    </dgm:pt>
    <dgm:pt modelId="{382D52D1-01CF-4358-8642-6E2B4EF6BDA1}">
      <dgm:prSet phldrT="[Văn bản]" phldr="1"/>
      <dgm:spPr/>
      <dgm:t>
        <a:bodyPr/>
        <a:lstStyle/>
        <a:p>
          <a:endParaRPr lang="en-US"/>
        </a:p>
      </dgm:t>
    </dgm:pt>
    <dgm:pt modelId="{B4E75A3C-6C0B-4880-B078-A77076338A41}" type="parTrans" cxnId="{243130C3-CAED-43F0-AA87-49CBD1EFDACF}">
      <dgm:prSet/>
      <dgm:spPr/>
      <dgm:t>
        <a:bodyPr/>
        <a:lstStyle/>
        <a:p>
          <a:endParaRPr lang="en-US"/>
        </a:p>
      </dgm:t>
    </dgm:pt>
    <dgm:pt modelId="{47AD6A83-EBFC-49A2-8DCF-B115518FDE4F}" type="sibTrans" cxnId="{243130C3-CAED-43F0-AA87-49CBD1EFDACF}">
      <dgm:prSet/>
      <dgm:spPr/>
      <dgm:t>
        <a:bodyPr/>
        <a:lstStyle/>
        <a:p>
          <a:endParaRPr lang="en-US"/>
        </a:p>
      </dgm:t>
    </dgm:pt>
    <dgm:pt modelId="{619D09C6-5E49-48AE-8E87-6034EBD2BA72}">
      <dgm:prSet phldrT="[Văn bản]" phldr="1"/>
      <dgm:spPr/>
      <dgm:t>
        <a:bodyPr/>
        <a:lstStyle/>
        <a:p>
          <a:endParaRPr lang="en-US"/>
        </a:p>
      </dgm:t>
    </dgm:pt>
    <dgm:pt modelId="{2A94B9E9-D2D7-4D07-B52F-6EEC76D88F42}" type="parTrans" cxnId="{B1E9CEE9-2A7B-43F4-8609-0244C01C2A8F}">
      <dgm:prSet/>
      <dgm:spPr/>
      <dgm:t>
        <a:bodyPr/>
        <a:lstStyle/>
        <a:p>
          <a:endParaRPr lang="en-US"/>
        </a:p>
      </dgm:t>
    </dgm:pt>
    <dgm:pt modelId="{12B4812B-F5C6-428E-A8D6-064604DCE6B2}" type="sibTrans" cxnId="{B1E9CEE9-2A7B-43F4-8609-0244C01C2A8F}">
      <dgm:prSet/>
      <dgm:spPr/>
      <dgm:t>
        <a:bodyPr/>
        <a:lstStyle/>
        <a:p>
          <a:endParaRPr lang="en-US"/>
        </a:p>
      </dgm:t>
    </dgm:pt>
    <dgm:pt modelId="{B4C99F25-E6DC-443B-8F7B-22D4C1148123}">
      <dgm:prSet phldrT="[Văn bản]"/>
      <dgm:spPr/>
      <dgm:t>
        <a:bodyPr/>
        <a:lstStyle/>
        <a:p>
          <a:endParaRPr lang="en-US"/>
        </a:p>
      </dgm:t>
    </dgm:pt>
    <dgm:pt modelId="{41AE266D-705F-4381-AB24-5A305148CA8B}" type="parTrans" cxnId="{EFEF2708-8162-4FE3-92AD-89EA58259FC4}">
      <dgm:prSet/>
      <dgm:spPr/>
      <dgm:t>
        <a:bodyPr/>
        <a:lstStyle/>
        <a:p>
          <a:endParaRPr lang="en-US"/>
        </a:p>
      </dgm:t>
    </dgm:pt>
    <dgm:pt modelId="{BC6654DC-7889-4315-B573-B7FC0A12BF86}" type="sibTrans" cxnId="{EFEF2708-8162-4FE3-92AD-89EA58259FC4}">
      <dgm:prSet/>
      <dgm:spPr/>
      <dgm:t>
        <a:bodyPr/>
        <a:lstStyle/>
        <a:p>
          <a:endParaRPr lang="en-US"/>
        </a:p>
      </dgm:t>
    </dgm:pt>
    <dgm:pt modelId="{B6A580A4-0BDC-4B93-A500-217E316E3B78}" type="pres">
      <dgm:prSet presAssocID="{203F4F74-2B27-4CF6-A0D3-1F95DBBCF82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AB79EB-06FA-44B5-8528-CA8BAD091C6F}" type="pres">
      <dgm:prSet presAssocID="{8AFAB9B5-3236-4466-955D-C3ED9E9A8462}" presName="compNode" presStyleCnt="0"/>
      <dgm:spPr/>
    </dgm:pt>
    <dgm:pt modelId="{8A0AF1CD-A337-4315-BE6E-5A6DF68EAE3A}" type="pres">
      <dgm:prSet presAssocID="{8AFAB9B5-3236-4466-955D-C3ED9E9A8462}" presName="aNode" presStyleLbl="bgShp" presStyleIdx="0" presStyleCnt="4"/>
      <dgm:spPr/>
      <dgm:t>
        <a:bodyPr/>
        <a:lstStyle/>
        <a:p>
          <a:endParaRPr lang="en-US"/>
        </a:p>
      </dgm:t>
    </dgm:pt>
    <dgm:pt modelId="{553AC6EA-BA15-4B82-9B06-26852ED26685}" type="pres">
      <dgm:prSet presAssocID="{8AFAB9B5-3236-4466-955D-C3ED9E9A8462}" presName="textNode" presStyleLbl="bgShp" presStyleIdx="0" presStyleCnt="4"/>
      <dgm:spPr/>
      <dgm:t>
        <a:bodyPr/>
        <a:lstStyle/>
        <a:p>
          <a:endParaRPr lang="en-US"/>
        </a:p>
      </dgm:t>
    </dgm:pt>
    <dgm:pt modelId="{13385416-E8AB-4BF4-BC0C-30D8D0FD80C0}" type="pres">
      <dgm:prSet presAssocID="{8AFAB9B5-3236-4466-955D-C3ED9E9A8462}" presName="compChildNode" presStyleCnt="0"/>
      <dgm:spPr/>
    </dgm:pt>
    <dgm:pt modelId="{3B66E195-AE02-4DB1-8CEF-2B3A6E6848D9}" type="pres">
      <dgm:prSet presAssocID="{8AFAB9B5-3236-4466-955D-C3ED9E9A8462}" presName="theInnerList" presStyleCnt="0"/>
      <dgm:spPr/>
    </dgm:pt>
    <dgm:pt modelId="{52DE6779-0459-4598-B9FE-1CDADA1D1EBB}" type="pres">
      <dgm:prSet presAssocID="{8AFAB9B5-3236-4466-955D-C3ED9E9A8462}" presName="aSpace" presStyleCnt="0"/>
      <dgm:spPr/>
    </dgm:pt>
    <dgm:pt modelId="{1E3F4199-5A05-4B31-AF59-70D783D15898}" type="pres">
      <dgm:prSet presAssocID="{B4C99F25-E6DC-443B-8F7B-22D4C1148123}" presName="compNode" presStyleCnt="0"/>
      <dgm:spPr/>
    </dgm:pt>
    <dgm:pt modelId="{5C9433C7-9145-4B5F-985D-1372FAACD1C7}" type="pres">
      <dgm:prSet presAssocID="{B4C99F25-E6DC-443B-8F7B-22D4C1148123}" presName="aNode" presStyleLbl="bgShp" presStyleIdx="1" presStyleCnt="4"/>
      <dgm:spPr/>
      <dgm:t>
        <a:bodyPr/>
        <a:lstStyle/>
        <a:p>
          <a:endParaRPr lang="en-US"/>
        </a:p>
      </dgm:t>
    </dgm:pt>
    <dgm:pt modelId="{272DBE28-BDA4-40F4-9810-E41FEB20E5C6}" type="pres">
      <dgm:prSet presAssocID="{B4C99F25-E6DC-443B-8F7B-22D4C1148123}" presName="textNode" presStyleLbl="bgShp" presStyleIdx="1" presStyleCnt="4"/>
      <dgm:spPr/>
      <dgm:t>
        <a:bodyPr/>
        <a:lstStyle/>
        <a:p>
          <a:endParaRPr lang="en-US"/>
        </a:p>
      </dgm:t>
    </dgm:pt>
    <dgm:pt modelId="{FD17B80C-B6F0-4821-8213-FA1640874690}" type="pres">
      <dgm:prSet presAssocID="{B4C99F25-E6DC-443B-8F7B-22D4C1148123}" presName="compChildNode" presStyleCnt="0"/>
      <dgm:spPr/>
    </dgm:pt>
    <dgm:pt modelId="{1673F8EB-85EF-46C5-A559-68058AB39E6B}" type="pres">
      <dgm:prSet presAssocID="{B4C99F25-E6DC-443B-8F7B-22D4C1148123}" presName="theInnerList" presStyleCnt="0"/>
      <dgm:spPr/>
    </dgm:pt>
    <dgm:pt modelId="{D5EC9FF2-6C84-4AD6-931F-338EC144F0AF}" type="pres">
      <dgm:prSet presAssocID="{520C4F5D-30E6-4677-90E4-81CFCD4E5433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9E740A-AAAD-4982-95FF-EC63708BE145}" type="pres">
      <dgm:prSet presAssocID="{520C4F5D-30E6-4677-90E4-81CFCD4E5433}" presName="aSpace2" presStyleCnt="0"/>
      <dgm:spPr/>
    </dgm:pt>
    <dgm:pt modelId="{076BF7E5-85CE-4D10-8339-C6E34323A9B1}" type="pres">
      <dgm:prSet presAssocID="{BC1C050E-12A3-4DAB-87A1-8E561DD721AB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8D5E34-570F-4131-BC61-34C79C1D7F8E}" type="pres">
      <dgm:prSet presAssocID="{B4C99F25-E6DC-443B-8F7B-22D4C1148123}" presName="aSpace" presStyleCnt="0"/>
      <dgm:spPr/>
    </dgm:pt>
    <dgm:pt modelId="{6A75C71E-C9FA-4571-92AA-291000AC4818}" type="pres">
      <dgm:prSet presAssocID="{87D94A9E-CEC4-4B2C-874F-8C3646E20421}" presName="compNode" presStyleCnt="0"/>
      <dgm:spPr/>
    </dgm:pt>
    <dgm:pt modelId="{C08E5323-6D9B-4F06-B489-B04E20299AD2}" type="pres">
      <dgm:prSet presAssocID="{87D94A9E-CEC4-4B2C-874F-8C3646E20421}" presName="aNode" presStyleLbl="bgShp" presStyleIdx="2" presStyleCnt="4"/>
      <dgm:spPr/>
      <dgm:t>
        <a:bodyPr/>
        <a:lstStyle/>
        <a:p>
          <a:endParaRPr lang="en-US"/>
        </a:p>
      </dgm:t>
    </dgm:pt>
    <dgm:pt modelId="{E1245FA0-09F1-4116-9AFE-41B8F22B2525}" type="pres">
      <dgm:prSet presAssocID="{87D94A9E-CEC4-4B2C-874F-8C3646E20421}" presName="textNode" presStyleLbl="bgShp" presStyleIdx="2" presStyleCnt="4"/>
      <dgm:spPr/>
      <dgm:t>
        <a:bodyPr/>
        <a:lstStyle/>
        <a:p>
          <a:endParaRPr lang="en-US"/>
        </a:p>
      </dgm:t>
    </dgm:pt>
    <dgm:pt modelId="{09DC5A3C-EB90-40F9-8305-287B64C4CB15}" type="pres">
      <dgm:prSet presAssocID="{87D94A9E-CEC4-4B2C-874F-8C3646E20421}" presName="compChildNode" presStyleCnt="0"/>
      <dgm:spPr/>
    </dgm:pt>
    <dgm:pt modelId="{70D79F44-6E27-45EB-A31A-7554535C7537}" type="pres">
      <dgm:prSet presAssocID="{87D94A9E-CEC4-4B2C-874F-8C3646E20421}" presName="theInnerList" presStyleCnt="0"/>
      <dgm:spPr/>
    </dgm:pt>
    <dgm:pt modelId="{3B538D7A-F906-44E1-98B4-2766EEE7886B}" type="pres">
      <dgm:prSet presAssocID="{3E4A45E7-2CDE-4BFA-AE0F-BC08DA232231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021D1B-37E6-47AF-B124-1372667DD85C}" type="pres">
      <dgm:prSet presAssocID="{3E4A45E7-2CDE-4BFA-AE0F-BC08DA232231}" presName="aSpace2" presStyleCnt="0"/>
      <dgm:spPr/>
    </dgm:pt>
    <dgm:pt modelId="{1FBB4837-FDFB-43FF-9132-0C8CA1E39B89}" type="pres">
      <dgm:prSet presAssocID="{4470D80E-525F-4594-A195-EF2E79B6EFEF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1983E1-A9C8-41CD-97C7-CFCA1CC1456F}" type="pres">
      <dgm:prSet presAssocID="{87D94A9E-CEC4-4B2C-874F-8C3646E20421}" presName="aSpace" presStyleCnt="0"/>
      <dgm:spPr/>
    </dgm:pt>
    <dgm:pt modelId="{CF499988-9C9E-4EFE-88F2-FFA045C2B58B}" type="pres">
      <dgm:prSet presAssocID="{77E31E65-5AD9-46C7-8149-0D3EB5417128}" presName="compNode" presStyleCnt="0"/>
      <dgm:spPr/>
    </dgm:pt>
    <dgm:pt modelId="{A245DC89-7CED-461B-8A42-2563B7C1A48E}" type="pres">
      <dgm:prSet presAssocID="{77E31E65-5AD9-46C7-8149-0D3EB5417128}" presName="aNode" presStyleLbl="bgShp" presStyleIdx="3" presStyleCnt="4"/>
      <dgm:spPr/>
      <dgm:t>
        <a:bodyPr/>
        <a:lstStyle/>
        <a:p>
          <a:endParaRPr lang="en-US"/>
        </a:p>
      </dgm:t>
    </dgm:pt>
    <dgm:pt modelId="{7E9F2B8C-9B36-4249-B0EF-77D5312A671B}" type="pres">
      <dgm:prSet presAssocID="{77E31E65-5AD9-46C7-8149-0D3EB5417128}" presName="textNode" presStyleLbl="bgShp" presStyleIdx="3" presStyleCnt="4"/>
      <dgm:spPr/>
      <dgm:t>
        <a:bodyPr/>
        <a:lstStyle/>
        <a:p>
          <a:endParaRPr lang="en-US"/>
        </a:p>
      </dgm:t>
    </dgm:pt>
    <dgm:pt modelId="{A9CD2E04-0F99-477F-AC2B-2AB203E1D6CE}" type="pres">
      <dgm:prSet presAssocID="{77E31E65-5AD9-46C7-8149-0D3EB5417128}" presName="compChildNode" presStyleCnt="0"/>
      <dgm:spPr/>
    </dgm:pt>
    <dgm:pt modelId="{2C01D4DC-35B4-42F0-9D1E-768184DD311B}" type="pres">
      <dgm:prSet presAssocID="{77E31E65-5AD9-46C7-8149-0D3EB5417128}" presName="theInnerList" presStyleCnt="0"/>
      <dgm:spPr/>
    </dgm:pt>
    <dgm:pt modelId="{6CD30C33-DE16-47D7-86B5-20809D04939C}" type="pres">
      <dgm:prSet presAssocID="{382D52D1-01CF-4358-8642-6E2B4EF6BDA1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38CAD0-B5A3-4CE7-AF36-CDA4D135AF03}" type="pres">
      <dgm:prSet presAssocID="{382D52D1-01CF-4358-8642-6E2B4EF6BDA1}" presName="aSpace2" presStyleCnt="0"/>
      <dgm:spPr/>
    </dgm:pt>
    <dgm:pt modelId="{3CA86D27-7DB4-4F3B-8B25-1005B60F8B0F}" type="pres">
      <dgm:prSet presAssocID="{619D09C6-5E49-48AE-8E87-6034EBD2BA7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4A4D99-2EA3-48E2-9892-1820F1054158}" type="presOf" srcId="{87D94A9E-CEC4-4B2C-874F-8C3646E20421}" destId="{E1245FA0-09F1-4116-9AFE-41B8F22B2525}" srcOrd="1" destOrd="0" presId="urn:microsoft.com/office/officeart/2005/8/layout/lProcess2"/>
    <dgm:cxn modelId="{E13C1E29-0851-4976-9F85-B25F432767C3}" type="presOf" srcId="{8AFAB9B5-3236-4466-955D-C3ED9E9A8462}" destId="{8A0AF1CD-A337-4315-BE6E-5A6DF68EAE3A}" srcOrd="0" destOrd="0" presId="urn:microsoft.com/office/officeart/2005/8/layout/lProcess2"/>
    <dgm:cxn modelId="{58D31036-0DD1-4942-969A-D720020555E2}" type="presOf" srcId="{203F4F74-2B27-4CF6-A0D3-1F95DBBCF82D}" destId="{B6A580A4-0BDC-4B93-A500-217E316E3B78}" srcOrd="0" destOrd="0" presId="urn:microsoft.com/office/officeart/2005/8/layout/lProcess2"/>
    <dgm:cxn modelId="{6834E772-E722-4006-845D-BF9D6433DD24}" srcId="{B4C99F25-E6DC-443B-8F7B-22D4C1148123}" destId="{520C4F5D-30E6-4677-90E4-81CFCD4E5433}" srcOrd="0" destOrd="0" parTransId="{7BD4932D-A496-4133-8020-442362266D82}" sibTransId="{DB25FDB3-1C08-4B51-B6B2-0D36EB59946F}"/>
    <dgm:cxn modelId="{EFEF2708-8162-4FE3-92AD-89EA58259FC4}" srcId="{203F4F74-2B27-4CF6-A0D3-1F95DBBCF82D}" destId="{B4C99F25-E6DC-443B-8F7B-22D4C1148123}" srcOrd="1" destOrd="0" parTransId="{41AE266D-705F-4381-AB24-5A305148CA8B}" sibTransId="{BC6654DC-7889-4315-B573-B7FC0A12BF86}"/>
    <dgm:cxn modelId="{D9868EB2-8E5E-4268-9743-85584E9F87B6}" type="presOf" srcId="{520C4F5D-30E6-4677-90E4-81CFCD4E5433}" destId="{D5EC9FF2-6C84-4AD6-931F-338EC144F0AF}" srcOrd="0" destOrd="0" presId="urn:microsoft.com/office/officeart/2005/8/layout/lProcess2"/>
    <dgm:cxn modelId="{81B4CEF6-EFDD-45C7-A033-01D5DC6235BF}" type="presOf" srcId="{BC1C050E-12A3-4DAB-87A1-8E561DD721AB}" destId="{076BF7E5-85CE-4D10-8339-C6E34323A9B1}" srcOrd="0" destOrd="0" presId="urn:microsoft.com/office/officeart/2005/8/layout/lProcess2"/>
    <dgm:cxn modelId="{D7FC854A-2C0C-4348-93BE-29F4CEC45E24}" type="presOf" srcId="{8AFAB9B5-3236-4466-955D-C3ED9E9A8462}" destId="{553AC6EA-BA15-4B82-9B06-26852ED26685}" srcOrd="1" destOrd="0" presId="urn:microsoft.com/office/officeart/2005/8/layout/lProcess2"/>
    <dgm:cxn modelId="{4A5EA200-2478-4C9E-AA77-6B32F12AD0F7}" srcId="{203F4F74-2B27-4CF6-A0D3-1F95DBBCF82D}" destId="{77E31E65-5AD9-46C7-8149-0D3EB5417128}" srcOrd="3" destOrd="0" parTransId="{1C141DC2-DCC6-43FA-A92A-1B813DC8B838}" sibTransId="{3D5E8712-915B-4411-8413-7AD8A64A0F2E}"/>
    <dgm:cxn modelId="{8652888D-D843-4497-A030-D94FC961D03E}" type="presOf" srcId="{B4C99F25-E6DC-443B-8F7B-22D4C1148123}" destId="{272DBE28-BDA4-40F4-9810-E41FEB20E5C6}" srcOrd="1" destOrd="0" presId="urn:microsoft.com/office/officeart/2005/8/layout/lProcess2"/>
    <dgm:cxn modelId="{166C030E-7354-4021-9425-90A9C724FB44}" srcId="{B4C99F25-E6DC-443B-8F7B-22D4C1148123}" destId="{BC1C050E-12A3-4DAB-87A1-8E561DD721AB}" srcOrd="1" destOrd="0" parTransId="{636E4B7B-4813-4ABB-BD46-786897C4AB57}" sibTransId="{E0CCFC74-4235-45F8-AA59-BA9164075727}"/>
    <dgm:cxn modelId="{37579681-9421-40CA-A2D9-CB433250564D}" srcId="{203F4F74-2B27-4CF6-A0D3-1F95DBBCF82D}" destId="{8AFAB9B5-3236-4466-955D-C3ED9E9A8462}" srcOrd="0" destOrd="0" parTransId="{485AC56E-4121-4490-9530-DE8ABBE7ADFD}" sibTransId="{7F4A0B17-5249-4C94-A29B-645AE16F894D}"/>
    <dgm:cxn modelId="{243130C3-CAED-43F0-AA87-49CBD1EFDACF}" srcId="{77E31E65-5AD9-46C7-8149-0D3EB5417128}" destId="{382D52D1-01CF-4358-8642-6E2B4EF6BDA1}" srcOrd="0" destOrd="0" parTransId="{B4E75A3C-6C0B-4880-B078-A77076338A41}" sibTransId="{47AD6A83-EBFC-49A2-8DCF-B115518FDE4F}"/>
    <dgm:cxn modelId="{76D65155-A993-4532-9A1B-619D7C24B488}" srcId="{87D94A9E-CEC4-4B2C-874F-8C3646E20421}" destId="{4470D80E-525F-4594-A195-EF2E79B6EFEF}" srcOrd="1" destOrd="0" parTransId="{B49210D5-EC06-4F36-8B0F-223358C19403}" sibTransId="{4DCA7907-8FCA-4E11-B70B-14E7A32BCC8A}"/>
    <dgm:cxn modelId="{F71074B6-4180-4BA0-AD86-B9F8A6F7F0A9}" type="presOf" srcId="{619D09C6-5E49-48AE-8E87-6034EBD2BA72}" destId="{3CA86D27-7DB4-4F3B-8B25-1005B60F8B0F}" srcOrd="0" destOrd="0" presId="urn:microsoft.com/office/officeart/2005/8/layout/lProcess2"/>
    <dgm:cxn modelId="{3866FA18-32E0-49F4-B75A-B4A76DBC0649}" type="presOf" srcId="{77E31E65-5AD9-46C7-8149-0D3EB5417128}" destId="{7E9F2B8C-9B36-4249-B0EF-77D5312A671B}" srcOrd="1" destOrd="0" presId="urn:microsoft.com/office/officeart/2005/8/layout/lProcess2"/>
    <dgm:cxn modelId="{1C99C642-CAA0-47D9-9F2A-B7BC3DE19D3E}" type="presOf" srcId="{77E31E65-5AD9-46C7-8149-0D3EB5417128}" destId="{A245DC89-7CED-461B-8A42-2563B7C1A48E}" srcOrd="0" destOrd="0" presId="urn:microsoft.com/office/officeart/2005/8/layout/lProcess2"/>
    <dgm:cxn modelId="{83A77A72-516B-497C-8288-B0E9EB1DB35A}" type="presOf" srcId="{B4C99F25-E6DC-443B-8F7B-22D4C1148123}" destId="{5C9433C7-9145-4B5F-985D-1372FAACD1C7}" srcOrd="0" destOrd="0" presId="urn:microsoft.com/office/officeart/2005/8/layout/lProcess2"/>
    <dgm:cxn modelId="{E51138FE-A131-4FD0-960A-966FCECEF9E4}" type="presOf" srcId="{382D52D1-01CF-4358-8642-6E2B4EF6BDA1}" destId="{6CD30C33-DE16-47D7-86B5-20809D04939C}" srcOrd="0" destOrd="0" presId="urn:microsoft.com/office/officeart/2005/8/layout/lProcess2"/>
    <dgm:cxn modelId="{92F7995D-38C2-4586-8B9F-06E8C6740B55}" type="presOf" srcId="{4470D80E-525F-4594-A195-EF2E79B6EFEF}" destId="{1FBB4837-FDFB-43FF-9132-0C8CA1E39B89}" srcOrd="0" destOrd="0" presId="urn:microsoft.com/office/officeart/2005/8/layout/lProcess2"/>
    <dgm:cxn modelId="{6E34AE92-FEC6-4C3E-A4EA-0296042DB0A9}" type="presOf" srcId="{3E4A45E7-2CDE-4BFA-AE0F-BC08DA232231}" destId="{3B538D7A-F906-44E1-98B4-2766EEE7886B}" srcOrd="0" destOrd="0" presId="urn:microsoft.com/office/officeart/2005/8/layout/lProcess2"/>
    <dgm:cxn modelId="{82873E04-154F-4021-A3E0-08FD1B044AC8}" type="presOf" srcId="{87D94A9E-CEC4-4B2C-874F-8C3646E20421}" destId="{C08E5323-6D9B-4F06-B489-B04E20299AD2}" srcOrd="0" destOrd="0" presId="urn:microsoft.com/office/officeart/2005/8/layout/lProcess2"/>
    <dgm:cxn modelId="{B9257E13-CBD6-4ABA-A337-96A9B52CB8BE}" srcId="{203F4F74-2B27-4CF6-A0D3-1F95DBBCF82D}" destId="{87D94A9E-CEC4-4B2C-874F-8C3646E20421}" srcOrd="2" destOrd="0" parTransId="{02B6EDC3-D031-4388-8D37-646C109820CE}" sibTransId="{3D0FF0DD-1432-4B15-9825-9D48EC559375}"/>
    <dgm:cxn modelId="{B1E9CEE9-2A7B-43F4-8609-0244C01C2A8F}" srcId="{77E31E65-5AD9-46C7-8149-0D3EB5417128}" destId="{619D09C6-5E49-48AE-8E87-6034EBD2BA72}" srcOrd="1" destOrd="0" parTransId="{2A94B9E9-D2D7-4D07-B52F-6EEC76D88F42}" sibTransId="{12B4812B-F5C6-428E-A8D6-064604DCE6B2}"/>
    <dgm:cxn modelId="{544C2D8A-0757-4545-A3F7-C70EFC407BC4}" srcId="{87D94A9E-CEC4-4B2C-874F-8C3646E20421}" destId="{3E4A45E7-2CDE-4BFA-AE0F-BC08DA232231}" srcOrd="0" destOrd="0" parTransId="{6D170551-8D71-42FD-A5F8-8B0E97C57A17}" sibTransId="{FDD9751C-D621-4EA8-904C-1D0FED134EA7}"/>
    <dgm:cxn modelId="{A0047F92-9EE8-4932-8584-4DEA88C12ADF}" type="presParOf" srcId="{B6A580A4-0BDC-4B93-A500-217E316E3B78}" destId="{85AB79EB-06FA-44B5-8528-CA8BAD091C6F}" srcOrd="0" destOrd="0" presId="urn:microsoft.com/office/officeart/2005/8/layout/lProcess2"/>
    <dgm:cxn modelId="{10C1DEF7-0B77-4F7D-9446-ECA2AAC56F83}" type="presParOf" srcId="{85AB79EB-06FA-44B5-8528-CA8BAD091C6F}" destId="{8A0AF1CD-A337-4315-BE6E-5A6DF68EAE3A}" srcOrd="0" destOrd="0" presId="urn:microsoft.com/office/officeart/2005/8/layout/lProcess2"/>
    <dgm:cxn modelId="{F91211FA-495A-4823-AE6E-BB380913E84C}" type="presParOf" srcId="{85AB79EB-06FA-44B5-8528-CA8BAD091C6F}" destId="{553AC6EA-BA15-4B82-9B06-26852ED26685}" srcOrd="1" destOrd="0" presId="urn:microsoft.com/office/officeart/2005/8/layout/lProcess2"/>
    <dgm:cxn modelId="{56492729-E477-41F7-A447-9FCF6FAEE1C8}" type="presParOf" srcId="{85AB79EB-06FA-44B5-8528-CA8BAD091C6F}" destId="{13385416-E8AB-4BF4-BC0C-30D8D0FD80C0}" srcOrd="2" destOrd="0" presId="urn:microsoft.com/office/officeart/2005/8/layout/lProcess2"/>
    <dgm:cxn modelId="{E6CF146F-9BAE-468F-B89C-EECB809C7704}" type="presParOf" srcId="{13385416-E8AB-4BF4-BC0C-30D8D0FD80C0}" destId="{3B66E195-AE02-4DB1-8CEF-2B3A6E6848D9}" srcOrd="0" destOrd="0" presId="urn:microsoft.com/office/officeart/2005/8/layout/lProcess2"/>
    <dgm:cxn modelId="{FD93938A-694E-400B-AED8-0F5C1E8DF462}" type="presParOf" srcId="{B6A580A4-0BDC-4B93-A500-217E316E3B78}" destId="{52DE6779-0459-4598-B9FE-1CDADA1D1EBB}" srcOrd="1" destOrd="0" presId="urn:microsoft.com/office/officeart/2005/8/layout/lProcess2"/>
    <dgm:cxn modelId="{100CD2C6-3E94-4B26-94ED-52F5D74C456C}" type="presParOf" srcId="{B6A580A4-0BDC-4B93-A500-217E316E3B78}" destId="{1E3F4199-5A05-4B31-AF59-70D783D15898}" srcOrd="2" destOrd="0" presId="urn:microsoft.com/office/officeart/2005/8/layout/lProcess2"/>
    <dgm:cxn modelId="{D4F7DFF9-89E3-4452-9A18-D236D84F70E7}" type="presParOf" srcId="{1E3F4199-5A05-4B31-AF59-70D783D15898}" destId="{5C9433C7-9145-4B5F-985D-1372FAACD1C7}" srcOrd="0" destOrd="0" presId="urn:microsoft.com/office/officeart/2005/8/layout/lProcess2"/>
    <dgm:cxn modelId="{F9A9DC25-E18C-4368-98FD-C8BFFC4E33C0}" type="presParOf" srcId="{1E3F4199-5A05-4B31-AF59-70D783D15898}" destId="{272DBE28-BDA4-40F4-9810-E41FEB20E5C6}" srcOrd="1" destOrd="0" presId="urn:microsoft.com/office/officeart/2005/8/layout/lProcess2"/>
    <dgm:cxn modelId="{31559D8F-D6DA-4450-8698-683C140F0669}" type="presParOf" srcId="{1E3F4199-5A05-4B31-AF59-70D783D15898}" destId="{FD17B80C-B6F0-4821-8213-FA1640874690}" srcOrd="2" destOrd="0" presId="urn:microsoft.com/office/officeart/2005/8/layout/lProcess2"/>
    <dgm:cxn modelId="{9A156C2D-109E-4C1D-83BB-D57752A966E8}" type="presParOf" srcId="{FD17B80C-B6F0-4821-8213-FA1640874690}" destId="{1673F8EB-85EF-46C5-A559-68058AB39E6B}" srcOrd="0" destOrd="0" presId="urn:microsoft.com/office/officeart/2005/8/layout/lProcess2"/>
    <dgm:cxn modelId="{2BCC3ED9-FFBA-461B-9197-91ED10BEDFD4}" type="presParOf" srcId="{1673F8EB-85EF-46C5-A559-68058AB39E6B}" destId="{D5EC9FF2-6C84-4AD6-931F-338EC144F0AF}" srcOrd="0" destOrd="0" presId="urn:microsoft.com/office/officeart/2005/8/layout/lProcess2"/>
    <dgm:cxn modelId="{75A47863-1C3B-422D-ACBD-7CDA91DA2636}" type="presParOf" srcId="{1673F8EB-85EF-46C5-A559-68058AB39E6B}" destId="{DB9E740A-AAAD-4982-95FF-EC63708BE145}" srcOrd="1" destOrd="0" presId="urn:microsoft.com/office/officeart/2005/8/layout/lProcess2"/>
    <dgm:cxn modelId="{8BCF0A68-489F-42EB-A500-257CBD4538C6}" type="presParOf" srcId="{1673F8EB-85EF-46C5-A559-68058AB39E6B}" destId="{076BF7E5-85CE-4D10-8339-C6E34323A9B1}" srcOrd="2" destOrd="0" presId="urn:microsoft.com/office/officeart/2005/8/layout/lProcess2"/>
    <dgm:cxn modelId="{E0F91C6A-D450-4A0F-811C-9698D5A308A8}" type="presParOf" srcId="{B6A580A4-0BDC-4B93-A500-217E316E3B78}" destId="{3C8D5E34-570F-4131-BC61-34C79C1D7F8E}" srcOrd="3" destOrd="0" presId="urn:microsoft.com/office/officeart/2005/8/layout/lProcess2"/>
    <dgm:cxn modelId="{04580D79-7EC2-4405-8B30-0CF653838A5F}" type="presParOf" srcId="{B6A580A4-0BDC-4B93-A500-217E316E3B78}" destId="{6A75C71E-C9FA-4571-92AA-291000AC4818}" srcOrd="4" destOrd="0" presId="urn:microsoft.com/office/officeart/2005/8/layout/lProcess2"/>
    <dgm:cxn modelId="{A1B0C6F3-F161-47EB-A7EA-ECF16323EFA7}" type="presParOf" srcId="{6A75C71E-C9FA-4571-92AA-291000AC4818}" destId="{C08E5323-6D9B-4F06-B489-B04E20299AD2}" srcOrd="0" destOrd="0" presId="urn:microsoft.com/office/officeart/2005/8/layout/lProcess2"/>
    <dgm:cxn modelId="{C8215D33-95ED-4DBB-A53B-AA9D3BCAB427}" type="presParOf" srcId="{6A75C71E-C9FA-4571-92AA-291000AC4818}" destId="{E1245FA0-09F1-4116-9AFE-41B8F22B2525}" srcOrd="1" destOrd="0" presId="urn:microsoft.com/office/officeart/2005/8/layout/lProcess2"/>
    <dgm:cxn modelId="{D618D426-B232-40A9-BB50-E8D6A6AAC4A8}" type="presParOf" srcId="{6A75C71E-C9FA-4571-92AA-291000AC4818}" destId="{09DC5A3C-EB90-40F9-8305-287B64C4CB15}" srcOrd="2" destOrd="0" presId="urn:microsoft.com/office/officeart/2005/8/layout/lProcess2"/>
    <dgm:cxn modelId="{D8CBB5B9-9ED2-4262-A04C-8A273329C416}" type="presParOf" srcId="{09DC5A3C-EB90-40F9-8305-287B64C4CB15}" destId="{70D79F44-6E27-45EB-A31A-7554535C7537}" srcOrd="0" destOrd="0" presId="urn:microsoft.com/office/officeart/2005/8/layout/lProcess2"/>
    <dgm:cxn modelId="{B91C07E7-6BA7-4AC2-92EC-CF425818F276}" type="presParOf" srcId="{70D79F44-6E27-45EB-A31A-7554535C7537}" destId="{3B538D7A-F906-44E1-98B4-2766EEE7886B}" srcOrd="0" destOrd="0" presId="urn:microsoft.com/office/officeart/2005/8/layout/lProcess2"/>
    <dgm:cxn modelId="{A79CA569-7055-492B-9872-8C8BC49419C5}" type="presParOf" srcId="{70D79F44-6E27-45EB-A31A-7554535C7537}" destId="{11021D1B-37E6-47AF-B124-1372667DD85C}" srcOrd="1" destOrd="0" presId="urn:microsoft.com/office/officeart/2005/8/layout/lProcess2"/>
    <dgm:cxn modelId="{84F767B2-A4C4-483C-923A-6C945545E7D0}" type="presParOf" srcId="{70D79F44-6E27-45EB-A31A-7554535C7537}" destId="{1FBB4837-FDFB-43FF-9132-0C8CA1E39B89}" srcOrd="2" destOrd="0" presId="urn:microsoft.com/office/officeart/2005/8/layout/lProcess2"/>
    <dgm:cxn modelId="{0FDE9A00-7E8D-4684-B99E-4299735ACB66}" type="presParOf" srcId="{B6A580A4-0BDC-4B93-A500-217E316E3B78}" destId="{191983E1-A9C8-41CD-97C7-CFCA1CC1456F}" srcOrd="5" destOrd="0" presId="urn:microsoft.com/office/officeart/2005/8/layout/lProcess2"/>
    <dgm:cxn modelId="{1ECACCF7-DB0E-45B7-8BD7-175A2F508D2D}" type="presParOf" srcId="{B6A580A4-0BDC-4B93-A500-217E316E3B78}" destId="{CF499988-9C9E-4EFE-88F2-FFA045C2B58B}" srcOrd="6" destOrd="0" presId="urn:microsoft.com/office/officeart/2005/8/layout/lProcess2"/>
    <dgm:cxn modelId="{E67EB8B1-6656-451E-A369-7DC051F8779D}" type="presParOf" srcId="{CF499988-9C9E-4EFE-88F2-FFA045C2B58B}" destId="{A245DC89-7CED-461B-8A42-2563B7C1A48E}" srcOrd="0" destOrd="0" presId="urn:microsoft.com/office/officeart/2005/8/layout/lProcess2"/>
    <dgm:cxn modelId="{9ED34AE2-4CAA-4631-8E42-A581926778E2}" type="presParOf" srcId="{CF499988-9C9E-4EFE-88F2-FFA045C2B58B}" destId="{7E9F2B8C-9B36-4249-B0EF-77D5312A671B}" srcOrd="1" destOrd="0" presId="urn:microsoft.com/office/officeart/2005/8/layout/lProcess2"/>
    <dgm:cxn modelId="{3D6853C5-F413-4DE4-84A6-2096054EBE10}" type="presParOf" srcId="{CF499988-9C9E-4EFE-88F2-FFA045C2B58B}" destId="{A9CD2E04-0F99-477F-AC2B-2AB203E1D6CE}" srcOrd="2" destOrd="0" presId="urn:microsoft.com/office/officeart/2005/8/layout/lProcess2"/>
    <dgm:cxn modelId="{1FFB7757-8838-4E63-A8F9-3298E49B82EC}" type="presParOf" srcId="{A9CD2E04-0F99-477F-AC2B-2AB203E1D6CE}" destId="{2C01D4DC-35B4-42F0-9D1E-768184DD311B}" srcOrd="0" destOrd="0" presId="urn:microsoft.com/office/officeart/2005/8/layout/lProcess2"/>
    <dgm:cxn modelId="{B2F2327F-C1F3-4685-BB3A-34676FD8CBD9}" type="presParOf" srcId="{2C01D4DC-35B4-42F0-9D1E-768184DD311B}" destId="{6CD30C33-DE16-47D7-86B5-20809D04939C}" srcOrd="0" destOrd="0" presId="urn:microsoft.com/office/officeart/2005/8/layout/lProcess2"/>
    <dgm:cxn modelId="{F1E9DFC7-D3F5-4F64-BFF0-1BF53AE1AC60}" type="presParOf" srcId="{2C01D4DC-35B4-42F0-9D1E-768184DD311B}" destId="{8038CAD0-B5A3-4CE7-AF36-CDA4D135AF03}" srcOrd="1" destOrd="0" presId="urn:microsoft.com/office/officeart/2005/8/layout/lProcess2"/>
    <dgm:cxn modelId="{57A8AF84-E751-44E6-B2AB-4A868DF08C41}" type="presParOf" srcId="{2C01D4DC-35B4-42F0-9D1E-768184DD311B}" destId="{3CA86D27-7DB4-4F3B-8B25-1005B60F8B0F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7C8AAB-CFD8-42CE-8E98-1AA081EAFFFC}" type="doc">
      <dgm:prSet loTypeId="urn:microsoft.com/office/officeart/2005/8/layout/lProcess2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D0E117C4-6FB8-4FB5-90F9-C7F4820A3734}">
      <dgm:prSet phldrT="[Văn bản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7208A-0E1A-485E-98DE-E875E31C8CED}" type="parTrans" cxnId="{3B4123FD-30B7-4971-8ABF-F68C80E57047}">
      <dgm:prSet/>
      <dgm:spPr/>
      <dgm:t>
        <a:bodyPr/>
        <a:lstStyle/>
        <a:p>
          <a:endParaRPr lang="en-US"/>
        </a:p>
      </dgm:t>
    </dgm:pt>
    <dgm:pt modelId="{E3C7AEBA-CA7D-4CF9-9F86-9A9798BB7FF0}" type="sibTrans" cxnId="{3B4123FD-30B7-4971-8ABF-F68C80E57047}">
      <dgm:prSet/>
      <dgm:spPr/>
      <dgm:t>
        <a:bodyPr/>
        <a:lstStyle/>
        <a:p>
          <a:endParaRPr lang="en-US"/>
        </a:p>
      </dgm:t>
    </dgm:pt>
    <dgm:pt modelId="{BFA9F3D7-0018-4773-9301-C29DC81B1C56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nước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cất</a:t>
          </a:r>
          <a:endParaRPr lang="en-US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2F52BA-C5D4-4BBF-8952-326921F1FD30}" type="parTrans" cxnId="{1408DD82-1A61-4BB5-9B45-5B48EF874D92}">
      <dgm:prSet/>
      <dgm:spPr/>
      <dgm:t>
        <a:bodyPr/>
        <a:lstStyle/>
        <a:p>
          <a:endParaRPr lang="en-US"/>
        </a:p>
      </dgm:t>
    </dgm:pt>
    <dgm:pt modelId="{A1709EE2-66AD-40F9-A23D-9C16C0AD7042}" type="sibTrans" cxnId="{1408DD82-1A61-4BB5-9B45-5B48EF874D92}">
      <dgm:prSet/>
      <dgm:spPr/>
      <dgm:t>
        <a:bodyPr/>
        <a:lstStyle/>
        <a:p>
          <a:endParaRPr lang="en-US"/>
        </a:p>
      </dgm:t>
    </dgm:pt>
    <dgm:pt modelId="{B08EDB08-E5F5-41F4-B5C3-46B4CFAC4A5A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TỰ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DO</a:t>
          </a:r>
        </a:p>
      </dgm:t>
    </dgm:pt>
    <dgm:pt modelId="{57463AB1-AE95-4658-AB59-7658A6C7A4D0}" type="parTrans" cxnId="{72B45E3F-3742-4E1A-AF03-C8CE1D9E3F7C}">
      <dgm:prSet/>
      <dgm:spPr/>
      <dgm:t>
        <a:bodyPr/>
        <a:lstStyle/>
        <a:p>
          <a:endParaRPr lang="en-US"/>
        </a:p>
      </dgm:t>
    </dgm:pt>
    <dgm:pt modelId="{194648BB-48AA-4398-8B26-E06F80307FD6}" type="sibTrans" cxnId="{72B45E3F-3742-4E1A-AF03-C8CE1D9E3F7C}">
      <dgm:prSet/>
      <dgm:spPr/>
      <dgm:t>
        <a:bodyPr/>
        <a:lstStyle/>
        <a:p>
          <a:endParaRPr lang="en-US"/>
        </a:p>
      </dgm:t>
    </dgm:pt>
    <dgm:pt modelId="{CD074268-CEB7-44C4-8173-A2D1E56860A2}">
      <dgm:prSet phldrT="[Văn bản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rễ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thân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D53569-06EF-4417-BBE2-0A1A61C29A1C}" type="parTrans" cxnId="{220BC306-E14A-45F6-B7A0-3E913C59DE04}">
      <dgm:prSet/>
      <dgm:spPr/>
      <dgm:t>
        <a:bodyPr/>
        <a:lstStyle/>
        <a:p>
          <a:endParaRPr lang="en-US"/>
        </a:p>
      </dgm:t>
    </dgm:pt>
    <dgm:pt modelId="{B8281042-B158-447C-9BF0-0AF5BC0B7E6C}" type="sibTrans" cxnId="{220BC306-E14A-45F6-B7A0-3E913C59DE04}">
      <dgm:prSet/>
      <dgm:spPr/>
      <dgm:t>
        <a:bodyPr/>
        <a:lstStyle/>
        <a:p>
          <a:endParaRPr lang="en-US"/>
        </a:p>
      </dgm:t>
    </dgm:pt>
    <dgm:pt modelId="{1E37C8D5-029A-4A0D-803D-0136F8FF996E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Nghiền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lấy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dịch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endParaRPr lang="en-US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16DE71-D77D-4954-9859-A0F0E3B6362F}" type="parTrans" cxnId="{585DB7BF-6105-4CF8-847B-D882F570CA04}">
      <dgm:prSet/>
      <dgm:spPr/>
      <dgm:t>
        <a:bodyPr/>
        <a:lstStyle/>
        <a:p>
          <a:endParaRPr lang="en-US"/>
        </a:p>
      </dgm:t>
    </dgm:pt>
    <dgm:pt modelId="{753F60B1-F6F4-4EAD-814D-5A7C8A6BBFF6}" type="sibTrans" cxnId="{585DB7BF-6105-4CF8-847B-D882F570CA04}">
      <dgm:prSet/>
      <dgm:spPr/>
      <dgm:t>
        <a:bodyPr/>
        <a:lstStyle/>
        <a:p>
          <a:endParaRPr lang="en-US"/>
        </a:p>
      </dgm:t>
    </dgm:pt>
    <dgm:pt modelId="{E1BB279B-5E3C-472E-85C9-55EC30276A83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9F2D05-EC79-453F-B73E-3459ECF6C74F}" type="parTrans" cxnId="{02145FD2-67D0-42DC-9E01-FD91019DA001}">
      <dgm:prSet/>
      <dgm:spPr/>
      <dgm:t>
        <a:bodyPr/>
        <a:lstStyle/>
        <a:p>
          <a:endParaRPr lang="en-US"/>
        </a:p>
      </dgm:t>
    </dgm:pt>
    <dgm:pt modelId="{3227A2AC-E6AE-443D-8AC5-2EE52FCDCEA9}" type="sibTrans" cxnId="{02145FD2-67D0-42DC-9E01-FD91019DA001}">
      <dgm:prSet/>
      <dgm:spPr/>
      <dgm:t>
        <a:bodyPr/>
        <a:lstStyle/>
        <a:p>
          <a:endParaRPr lang="en-US"/>
        </a:p>
      </dgm:t>
    </dgm:pt>
    <dgm:pt modelId="{969CE1E5-490E-4BAA-85FB-2642082A6884}">
      <dgm:prSet phldrT="[Văn bản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nốt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sần</a:t>
          </a:r>
          <a:endParaRPr lang="en-US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11C150-0333-47D9-A852-A99DE9A42794}" type="parTrans" cxnId="{092F1CE1-CB20-4DC0-A64C-EF0403881E2B}">
      <dgm:prSet/>
      <dgm:spPr/>
      <dgm:t>
        <a:bodyPr/>
        <a:lstStyle/>
        <a:p>
          <a:endParaRPr lang="en-US"/>
        </a:p>
      </dgm:t>
    </dgm:pt>
    <dgm:pt modelId="{F4B521DA-0275-4715-B33A-A30BC0D95A27}" type="sibTrans" cxnId="{092F1CE1-CB20-4DC0-A64C-EF0403881E2B}">
      <dgm:prSet/>
      <dgm:spPr/>
      <dgm:t>
        <a:bodyPr/>
        <a:lstStyle/>
        <a:p>
          <a:endParaRPr lang="en-US"/>
        </a:p>
      </dgm:t>
    </dgm:pt>
    <dgm:pt modelId="{1FE79B74-D671-43DF-A255-D831FA75B696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Cắt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nốt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sần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nghiền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endParaRPr lang="en-US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A3080B-ED9A-4423-9AE7-65F6D9CCAC4F}" type="parTrans" cxnId="{FB7484E5-1B29-4658-9650-DED7A3E0C873}">
      <dgm:prSet/>
      <dgm:spPr/>
      <dgm:t>
        <a:bodyPr/>
        <a:lstStyle/>
        <a:p>
          <a:endParaRPr lang="en-US"/>
        </a:p>
      </dgm:t>
    </dgm:pt>
    <dgm:pt modelId="{9D800B41-AC79-4A36-B3CA-A32EB66DEC04}" type="sibTrans" cxnId="{FB7484E5-1B29-4658-9650-DED7A3E0C873}">
      <dgm:prSet/>
      <dgm:spPr/>
      <dgm:t>
        <a:bodyPr/>
        <a:lstStyle/>
        <a:p>
          <a:endParaRPr lang="en-US"/>
        </a:p>
      </dgm:t>
    </dgm:pt>
    <dgm:pt modelId="{FCDF5251-3D23-4154-9C26-7CCA64F59FD5}">
      <dgm:prSet phldrT="[Văn bản]"/>
      <dgm:spPr/>
      <dgm:t>
        <a:bodyPr/>
        <a:lstStyle/>
        <a:p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CỘNG</a:t>
          </a:r>
          <a:r>
            <a:rPr lang="en-US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075728-3110-4C3A-9FFA-D32081D5B162}" type="parTrans" cxnId="{9D66F8CD-E26B-4D8F-888D-058A5EDE4A67}">
      <dgm:prSet/>
      <dgm:spPr/>
      <dgm:t>
        <a:bodyPr/>
        <a:lstStyle/>
        <a:p>
          <a:endParaRPr lang="en-US"/>
        </a:p>
      </dgm:t>
    </dgm:pt>
    <dgm:pt modelId="{55816D1D-0FDD-47BD-944E-C8FE9511BEF6}" type="sibTrans" cxnId="{9D66F8CD-E26B-4D8F-888D-058A5EDE4A67}">
      <dgm:prSet/>
      <dgm:spPr/>
      <dgm:t>
        <a:bodyPr/>
        <a:lstStyle/>
        <a:p>
          <a:endParaRPr lang="en-US"/>
        </a:p>
      </dgm:t>
    </dgm:pt>
    <dgm:pt modelId="{823C24FE-54E2-4723-BA2B-69BB6A2E6F13}" type="pres">
      <dgm:prSet presAssocID="{2C7C8AAB-CFD8-42CE-8E98-1AA081EAFFF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A3A4BC-6C40-4216-BADB-6D6EBAE9919E}" type="pres">
      <dgm:prSet presAssocID="{D0E117C4-6FB8-4FB5-90F9-C7F4820A3734}" presName="compNode" presStyleCnt="0"/>
      <dgm:spPr/>
    </dgm:pt>
    <dgm:pt modelId="{B94B2893-EB69-44A2-9CDC-DD64CC1E6526}" type="pres">
      <dgm:prSet presAssocID="{D0E117C4-6FB8-4FB5-90F9-C7F4820A3734}" presName="aNode" presStyleLbl="bgShp" presStyleIdx="0" presStyleCnt="3"/>
      <dgm:spPr/>
      <dgm:t>
        <a:bodyPr/>
        <a:lstStyle/>
        <a:p>
          <a:endParaRPr lang="en-US"/>
        </a:p>
      </dgm:t>
    </dgm:pt>
    <dgm:pt modelId="{3B0770F8-AD70-474F-9331-8411C4B01600}" type="pres">
      <dgm:prSet presAssocID="{D0E117C4-6FB8-4FB5-90F9-C7F4820A3734}" presName="textNode" presStyleLbl="bgShp" presStyleIdx="0" presStyleCnt="3"/>
      <dgm:spPr/>
      <dgm:t>
        <a:bodyPr/>
        <a:lstStyle/>
        <a:p>
          <a:endParaRPr lang="en-US"/>
        </a:p>
      </dgm:t>
    </dgm:pt>
    <dgm:pt modelId="{ACC7B09D-CDC7-4C78-947C-4A83DF7D627E}" type="pres">
      <dgm:prSet presAssocID="{D0E117C4-6FB8-4FB5-90F9-C7F4820A3734}" presName="compChildNode" presStyleCnt="0"/>
      <dgm:spPr/>
    </dgm:pt>
    <dgm:pt modelId="{B12EE437-E67B-4A2A-AE5D-4F5313878FE3}" type="pres">
      <dgm:prSet presAssocID="{D0E117C4-6FB8-4FB5-90F9-C7F4820A3734}" presName="theInnerList" presStyleCnt="0"/>
      <dgm:spPr/>
    </dgm:pt>
    <dgm:pt modelId="{ED9B8B34-5EB6-4721-A065-E530D488AC98}" type="pres">
      <dgm:prSet presAssocID="{BFA9F3D7-0018-4773-9301-C29DC81B1C56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C7922D-DC91-4864-B4B1-7BC17ABDC0B7}" type="pres">
      <dgm:prSet presAssocID="{BFA9F3D7-0018-4773-9301-C29DC81B1C56}" presName="aSpace2" presStyleCnt="0"/>
      <dgm:spPr/>
    </dgm:pt>
    <dgm:pt modelId="{9DC7117E-21C9-4CC8-B874-A97E89CF60E3}" type="pres">
      <dgm:prSet presAssocID="{B08EDB08-E5F5-41F4-B5C3-46B4CFAC4A5A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8DB10C-0366-46DA-B4A0-06904276F119}" type="pres">
      <dgm:prSet presAssocID="{D0E117C4-6FB8-4FB5-90F9-C7F4820A3734}" presName="aSpace" presStyleCnt="0"/>
      <dgm:spPr/>
    </dgm:pt>
    <dgm:pt modelId="{88793D0B-619B-4C13-ADDF-54A92A98F863}" type="pres">
      <dgm:prSet presAssocID="{CD074268-CEB7-44C4-8173-A2D1E56860A2}" presName="compNode" presStyleCnt="0"/>
      <dgm:spPr/>
    </dgm:pt>
    <dgm:pt modelId="{BCA006D6-4541-4864-AACF-20F2BEF71276}" type="pres">
      <dgm:prSet presAssocID="{CD074268-CEB7-44C4-8173-A2D1E56860A2}" presName="aNode" presStyleLbl="bgShp" presStyleIdx="1" presStyleCnt="3"/>
      <dgm:spPr/>
      <dgm:t>
        <a:bodyPr/>
        <a:lstStyle/>
        <a:p>
          <a:endParaRPr lang="en-US"/>
        </a:p>
      </dgm:t>
    </dgm:pt>
    <dgm:pt modelId="{A4CC3F46-6F4D-4C15-8848-683D7D77C1A0}" type="pres">
      <dgm:prSet presAssocID="{CD074268-CEB7-44C4-8173-A2D1E56860A2}" presName="textNode" presStyleLbl="bgShp" presStyleIdx="1" presStyleCnt="3"/>
      <dgm:spPr/>
      <dgm:t>
        <a:bodyPr/>
        <a:lstStyle/>
        <a:p>
          <a:endParaRPr lang="en-US"/>
        </a:p>
      </dgm:t>
    </dgm:pt>
    <dgm:pt modelId="{811792E4-6F32-43AD-A1DA-C3CCD268D00C}" type="pres">
      <dgm:prSet presAssocID="{CD074268-CEB7-44C4-8173-A2D1E56860A2}" presName="compChildNode" presStyleCnt="0"/>
      <dgm:spPr/>
    </dgm:pt>
    <dgm:pt modelId="{7919C5A6-7168-4C15-8D36-A7BE47C1B60B}" type="pres">
      <dgm:prSet presAssocID="{CD074268-CEB7-44C4-8173-A2D1E56860A2}" presName="theInnerList" presStyleCnt="0"/>
      <dgm:spPr/>
    </dgm:pt>
    <dgm:pt modelId="{28557F21-9328-47AE-9D43-5CDDF8056E69}" type="pres">
      <dgm:prSet presAssocID="{1E37C8D5-029A-4A0D-803D-0136F8FF996E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64E58-40AF-4859-AD7D-0B64010E36B1}" type="pres">
      <dgm:prSet presAssocID="{1E37C8D5-029A-4A0D-803D-0136F8FF996E}" presName="aSpace2" presStyleCnt="0"/>
      <dgm:spPr/>
    </dgm:pt>
    <dgm:pt modelId="{71694283-581A-4E44-BA50-8B8909829702}" type="pres">
      <dgm:prSet presAssocID="{E1BB279B-5E3C-472E-85C9-55EC30276A83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62F2CD-B2EF-46FC-BEB3-5EE0655664FC}" type="pres">
      <dgm:prSet presAssocID="{CD074268-CEB7-44C4-8173-A2D1E56860A2}" presName="aSpace" presStyleCnt="0"/>
      <dgm:spPr/>
    </dgm:pt>
    <dgm:pt modelId="{9DAA2693-757E-4EC5-9E8F-27B725EF9776}" type="pres">
      <dgm:prSet presAssocID="{969CE1E5-490E-4BAA-85FB-2642082A6884}" presName="compNode" presStyleCnt="0"/>
      <dgm:spPr/>
    </dgm:pt>
    <dgm:pt modelId="{07917291-8DA4-46CB-9024-D89D0730A632}" type="pres">
      <dgm:prSet presAssocID="{969CE1E5-490E-4BAA-85FB-2642082A6884}" presName="aNode" presStyleLbl="bgShp" presStyleIdx="2" presStyleCnt="3"/>
      <dgm:spPr/>
      <dgm:t>
        <a:bodyPr/>
        <a:lstStyle/>
        <a:p>
          <a:endParaRPr lang="en-US"/>
        </a:p>
      </dgm:t>
    </dgm:pt>
    <dgm:pt modelId="{7AE2E856-6586-424A-A6E0-D754EB9A74CD}" type="pres">
      <dgm:prSet presAssocID="{969CE1E5-490E-4BAA-85FB-2642082A6884}" presName="textNode" presStyleLbl="bgShp" presStyleIdx="2" presStyleCnt="3"/>
      <dgm:spPr/>
      <dgm:t>
        <a:bodyPr/>
        <a:lstStyle/>
        <a:p>
          <a:endParaRPr lang="en-US"/>
        </a:p>
      </dgm:t>
    </dgm:pt>
    <dgm:pt modelId="{9426DD5C-4900-49B3-B65E-A13F93A36E2C}" type="pres">
      <dgm:prSet presAssocID="{969CE1E5-490E-4BAA-85FB-2642082A6884}" presName="compChildNode" presStyleCnt="0"/>
      <dgm:spPr/>
    </dgm:pt>
    <dgm:pt modelId="{BB49ED83-D772-4A00-B67D-22AC4E431D80}" type="pres">
      <dgm:prSet presAssocID="{969CE1E5-490E-4BAA-85FB-2642082A6884}" presName="theInnerList" presStyleCnt="0"/>
      <dgm:spPr/>
    </dgm:pt>
    <dgm:pt modelId="{07D7A943-7067-4610-86D7-145DD25B604C}" type="pres">
      <dgm:prSet presAssocID="{1FE79B74-D671-43DF-A255-D831FA75B696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338B4D-D1AB-414E-9C22-CBAA42FE34A1}" type="pres">
      <dgm:prSet presAssocID="{1FE79B74-D671-43DF-A255-D831FA75B696}" presName="aSpace2" presStyleCnt="0"/>
      <dgm:spPr/>
    </dgm:pt>
    <dgm:pt modelId="{1F0ED46B-D55E-48E2-8EFB-52B2E3B52CB6}" type="pres">
      <dgm:prSet presAssocID="{FCDF5251-3D23-4154-9C26-7CCA64F59FD5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76128D-DEA4-44BA-AB56-CFEF8A61F121}" type="presOf" srcId="{CD074268-CEB7-44C4-8173-A2D1E56860A2}" destId="{BCA006D6-4541-4864-AACF-20F2BEF71276}" srcOrd="0" destOrd="0" presId="urn:microsoft.com/office/officeart/2005/8/layout/lProcess2"/>
    <dgm:cxn modelId="{C74BF162-6D05-4528-8699-BFBB0D9DA750}" type="presOf" srcId="{1E37C8D5-029A-4A0D-803D-0136F8FF996E}" destId="{28557F21-9328-47AE-9D43-5CDDF8056E69}" srcOrd="0" destOrd="0" presId="urn:microsoft.com/office/officeart/2005/8/layout/lProcess2"/>
    <dgm:cxn modelId="{93B687FE-BC46-46C3-99EF-EB6D46FBBA08}" type="presOf" srcId="{CD074268-CEB7-44C4-8173-A2D1E56860A2}" destId="{A4CC3F46-6F4D-4C15-8848-683D7D77C1A0}" srcOrd="1" destOrd="0" presId="urn:microsoft.com/office/officeart/2005/8/layout/lProcess2"/>
    <dgm:cxn modelId="{FB7484E5-1B29-4658-9650-DED7A3E0C873}" srcId="{969CE1E5-490E-4BAA-85FB-2642082A6884}" destId="{1FE79B74-D671-43DF-A255-D831FA75B696}" srcOrd="0" destOrd="0" parTransId="{65A3080B-ED9A-4423-9AE7-65F6D9CCAC4F}" sibTransId="{9D800B41-AC79-4A36-B3CA-A32EB66DEC04}"/>
    <dgm:cxn modelId="{272CE391-A1ED-45C5-9157-EE4FF2C702A7}" type="presOf" srcId="{BFA9F3D7-0018-4773-9301-C29DC81B1C56}" destId="{ED9B8B34-5EB6-4721-A065-E530D488AC98}" srcOrd="0" destOrd="0" presId="urn:microsoft.com/office/officeart/2005/8/layout/lProcess2"/>
    <dgm:cxn modelId="{5FBD8E7A-2EF9-48C0-9FCB-C1FA3F0667A3}" type="presOf" srcId="{969CE1E5-490E-4BAA-85FB-2642082A6884}" destId="{07917291-8DA4-46CB-9024-D89D0730A632}" srcOrd="0" destOrd="0" presId="urn:microsoft.com/office/officeart/2005/8/layout/lProcess2"/>
    <dgm:cxn modelId="{E1F4CF3B-3743-4876-8ECF-8E64E6966F17}" type="presOf" srcId="{969CE1E5-490E-4BAA-85FB-2642082A6884}" destId="{7AE2E856-6586-424A-A6E0-D754EB9A74CD}" srcOrd="1" destOrd="0" presId="urn:microsoft.com/office/officeart/2005/8/layout/lProcess2"/>
    <dgm:cxn modelId="{071F6DA1-2C32-4C08-861C-DED60C313A5B}" type="presOf" srcId="{FCDF5251-3D23-4154-9C26-7CCA64F59FD5}" destId="{1F0ED46B-D55E-48E2-8EFB-52B2E3B52CB6}" srcOrd="0" destOrd="0" presId="urn:microsoft.com/office/officeart/2005/8/layout/lProcess2"/>
    <dgm:cxn modelId="{585DB7BF-6105-4CF8-847B-D882F570CA04}" srcId="{CD074268-CEB7-44C4-8173-A2D1E56860A2}" destId="{1E37C8D5-029A-4A0D-803D-0136F8FF996E}" srcOrd="0" destOrd="0" parTransId="{F916DE71-D77D-4954-9859-A0F0E3B6362F}" sibTransId="{753F60B1-F6F4-4EAD-814D-5A7C8A6BBFF6}"/>
    <dgm:cxn modelId="{E7F7C65B-D228-4987-A1DF-32FF9B078E9B}" type="presOf" srcId="{D0E117C4-6FB8-4FB5-90F9-C7F4820A3734}" destId="{3B0770F8-AD70-474F-9331-8411C4B01600}" srcOrd="1" destOrd="0" presId="urn:microsoft.com/office/officeart/2005/8/layout/lProcess2"/>
    <dgm:cxn modelId="{1408DD82-1A61-4BB5-9B45-5B48EF874D92}" srcId="{D0E117C4-6FB8-4FB5-90F9-C7F4820A3734}" destId="{BFA9F3D7-0018-4773-9301-C29DC81B1C56}" srcOrd="0" destOrd="0" parTransId="{542F52BA-C5D4-4BBF-8952-326921F1FD30}" sibTransId="{A1709EE2-66AD-40F9-A23D-9C16C0AD7042}"/>
    <dgm:cxn modelId="{220BC306-E14A-45F6-B7A0-3E913C59DE04}" srcId="{2C7C8AAB-CFD8-42CE-8E98-1AA081EAFFFC}" destId="{CD074268-CEB7-44C4-8173-A2D1E56860A2}" srcOrd="1" destOrd="0" parTransId="{1FD53569-06EF-4417-BBE2-0A1A61C29A1C}" sibTransId="{B8281042-B158-447C-9BF0-0AF5BC0B7E6C}"/>
    <dgm:cxn modelId="{092F1CE1-CB20-4DC0-A64C-EF0403881E2B}" srcId="{2C7C8AAB-CFD8-42CE-8E98-1AA081EAFFFC}" destId="{969CE1E5-490E-4BAA-85FB-2642082A6884}" srcOrd="2" destOrd="0" parTransId="{BB11C150-0333-47D9-A852-A99DE9A42794}" sibTransId="{F4B521DA-0275-4715-B33A-A30BC0D95A27}"/>
    <dgm:cxn modelId="{39B1C1FB-F2AC-454E-92C7-07C6C87E628D}" type="presOf" srcId="{E1BB279B-5E3C-472E-85C9-55EC30276A83}" destId="{71694283-581A-4E44-BA50-8B8909829702}" srcOrd="0" destOrd="0" presId="urn:microsoft.com/office/officeart/2005/8/layout/lProcess2"/>
    <dgm:cxn modelId="{72B45E3F-3742-4E1A-AF03-C8CE1D9E3F7C}" srcId="{D0E117C4-6FB8-4FB5-90F9-C7F4820A3734}" destId="{B08EDB08-E5F5-41F4-B5C3-46B4CFAC4A5A}" srcOrd="1" destOrd="0" parTransId="{57463AB1-AE95-4658-AB59-7658A6C7A4D0}" sibTransId="{194648BB-48AA-4398-8B26-E06F80307FD6}"/>
    <dgm:cxn modelId="{8F652E2F-7916-4B15-9606-411C0A5E63BA}" type="presOf" srcId="{2C7C8AAB-CFD8-42CE-8E98-1AA081EAFFFC}" destId="{823C24FE-54E2-4723-BA2B-69BB6A2E6F13}" srcOrd="0" destOrd="0" presId="urn:microsoft.com/office/officeart/2005/8/layout/lProcess2"/>
    <dgm:cxn modelId="{9D66F8CD-E26B-4D8F-888D-058A5EDE4A67}" srcId="{969CE1E5-490E-4BAA-85FB-2642082A6884}" destId="{FCDF5251-3D23-4154-9C26-7CCA64F59FD5}" srcOrd="1" destOrd="0" parTransId="{49075728-3110-4C3A-9FFA-D32081D5B162}" sibTransId="{55816D1D-0FDD-47BD-944E-C8FE9511BEF6}"/>
    <dgm:cxn modelId="{3B4123FD-30B7-4971-8ABF-F68C80E57047}" srcId="{2C7C8AAB-CFD8-42CE-8E98-1AA081EAFFFC}" destId="{D0E117C4-6FB8-4FB5-90F9-C7F4820A3734}" srcOrd="0" destOrd="0" parTransId="{1A57208A-0E1A-485E-98DE-E875E31C8CED}" sibTransId="{E3C7AEBA-CA7D-4CF9-9F86-9A9798BB7FF0}"/>
    <dgm:cxn modelId="{7A82049F-1D1D-485D-BA96-320106C14A2D}" type="presOf" srcId="{D0E117C4-6FB8-4FB5-90F9-C7F4820A3734}" destId="{B94B2893-EB69-44A2-9CDC-DD64CC1E6526}" srcOrd="0" destOrd="0" presId="urn:microsoft.com/office/officeart/2005/8/layout/lProcess2"/>
    <dgm:cxn modelId="{0066122F-1870-4D3F-AF38-14A626A151D0}" type="presOf" srcId="{B08EDB08-E5F5-41F4-B5C3-46B4CFAC4A5A}" destId="{9DC7117E-21C9-4CC8-B874-A97E89CF60E3}" srcOrd="0" destOrd="0" presId="urn:microsoft.com/office/officeart/2005/8/layout/lProcess2"/>
    <dgm:cxn modelId="{20107676-F5B9-4549-A6A5-33C8B9A472D1}" type="presOf" srcId="{1FE79B74-D671-43DF-A255-D831FA75B696}" destId="{07D7A943-7067-4610-86D7-145DD25B604C}" srcOrd="0" destOrd="0" presId="urn:microsoft.com/office/officeart/2005/8/layout/lProcess2"/>
    <dgm:cxn modelId="{02145FD2-67D0-42DC-9E01-FD91019DA001}" srcId="{CD074268-CEB7-44C4-8173-A2D1E56860A2}" destId="{E1BB279B-5E3C-472E-85C9-55EC30276A83}" srcOrd="1" destOrd="0" parTransId="{DD9F2D05-EC79-453F-B73E-3459ECF6C74F}" sibTransId="{3227A2AC-E6AE-443D-8AC5-2EE52FCDCEA9}"/>
    <dgm:cxn modelId="{2D78CC10-EA80-4DF4-91B2-FAE2BDC15F99}" type="presParOf" srcId="{823C24FE-54E2-4723-BA2B-69BB6A2E6F13}" destId="{BDA3A4BC-6C40-4216-BADB-6D6EBAE9919E}" srcOrd="0" destOrd="0" presId="urn:microsoft.com/office/officeart/2005/8/layout/lProcess2"/>
    <dgm:cxn modelId="{234B62A4-C4C9-4993-9F04-D56EF6C78797}" type="presParOf" srcId="{BDA3A4BC-6C40-4216-BADB-6D6EBAE9919E}" destId="{B94B2893-EB69-44A2-9CDC-DD64CC1E6526}" srcOrd="0" destOrd="0" presId="urn:microsoft.com/office/officeart/2005/8/layout/lProcess2"/>
    <dgm:cxn modelId="{84CB10D1-C05E-4139-8107-8F27ECE81608}" type="presParOf" srcId="{BDA3A4BC-6C40-4216-BADB-6D6EBAE9919E}" destId="{3B0770F8-AD70-474F-9331-8411C4B01600}" srcOrd="1" destOrd="0" presId="urn:microsoft.com/office/officeart/2005/8/layout/lProcess2"/>
    <dgm:cxn modelId="{8FB176F8-E703-4039-8569-94B23176D80F}" type="presParOf" srcId="{BDA3A4BC-6C40-4216-BADB-6D6EBAE9919E}" destId="{ACC7B09D-CDC7-4C78-947C-4A83DF7D627E}" srcOrd="2" destOrd="0" presId="urn:microsoft.com/office/officeart/2005/8/layout/lProcess2"/>
    <dgm:cxn modelId="{81A3F81A-F5BD-4A36-8C59-7CBC05A20FE9}" type="presParOf" srcId="{ACC7B09D-CDC7-4C78-947C-4A83DF7D627E}" destId="{B12EE437-E67B-4A2A-AE5D-4F5313878FE3}" srcOrd="0" destOrd="0" presId="urn:microsoft.com/office/officeart/2005/8/layout/lProcess2"/>
    <dgm:cxn modelId="{76DC9D8D-26A7-4073-8303-E91C468FD806}" type="presParOf" srcId="{B12EE437-E67B-4A2A-AE5D-4F5313878FE3}" destId="{ED9B8B34-5EB6-4721-A065-E530D488AC98}" srcOrd="0" destOrd="0" presId="urn:microsoft.com/office/officeart/2005/8/layout/lProcess2"/>
    <dgm:cxn modelId="{D399DFB8-B262-4019-BD46-9C21FFA9B0E4}" type="presParOf" srcId="{B12EE437-E67B-4A2A-AE5D-4F5313878FE3}" destId="{AAC7922D-DC91-4864-B4B1-7BC17ABDC0B7}" srcOrd="1" destOrd="0" presId="urn:microsoft.com/office/officeart/2005/8/layout/lProcess2"/>
    <dgm:cxn modelId="{57DF696D-C87A-4197-8A66-3451782E986E}" type="presParOf" srcId="{B12EE437-E67B-4A2A-AE5D-4F5313878FE3}" destId="{9DC7117E-21C9-4CC8-B874-A97E89CF60E3}" srcOrd="2" destOrd="0" presId="urn:microsoft.com/office/officeart/2005/8/layout/lProcess2"/>
    <dgm:cxn modelId="{66ECF11C-230C-4494-AECD-B326B75E9488}" type="presParOf" srcId="{823C24FE-54E2-4723-BA2B-69BB6A2E6F13}" destId="{998DB10C-0366-46DA-B4A0-06904276F119}" srcOrd="1" destOrd="0" presId="urn:microsoft.com/office/officeart/2005/8/layout/lProcess2"/>
    <dgm:cxn modelId="{B5345256-1896-4603-A4E6-386FC391FDF8}" type="presParOf" srcId="{823C24FE-54E2-4723-BA2B-69BB6A2E6F13}" destId="{88793D0B-619B-4C13-ADDF-54A92A98F863}" srcOrd="2" destOrd="0" presId="urn:microsoft.com/office/officeart/2005/8/layout/lProcess2"/>
    <dgm:cxn modelId="{5A4A3B61-5C8A-4CB5-B5F9-202A11613DC1}" type="presParOf" srcId="{88793D0B-619B-4C13-ADDF-54A92A98F863}" destId="{BCA006D6-4541-4864-AACF-20F2BEF71276}" srcOrd="0" destOrd="0" presId="urn:microsoft.com/office/officeart/2005/8/layout/lProcess2"/>
    <dgm:cxn modelId="{447E8FED-AF63-4E4A-87BD-141BA105E732}" type="presParOf" srcId="{88793D0B-619B-4C13-ADDF-54A92A98F863}" destId="{A4CC3F46-6F4D-4C15-8848-683D7D77C1A0}" srcOrd="1" destOrd="0" presId="urn:microsoft.com/office/officeart/2005/8/layout/lProcess2"/>
    <dgm:cxn modelId="{5E4CADAB-D700-43CA-AD04-75599F46FB89}" type="presParOf" srcId="{88793D0B-619B-4C13-ADDF-54A92A98F863}" destId="{811792E4-6F32-43AD-A1DA-C3CCD268D00C}" srcOrd="2" destOrd="0" presId="urn:microsoft.com/office/officeart/2005/8/layout/lProcess2"/>
    <dgm:cxn modelId="{D5166DB1-B8F7-4C6E-AB0C-8B36DD351754}" type="presParOf" srcId="{811792E4-6F32-43AD-A1DA-C3CCD268D00C}" destId="{7919C5A6-7168-4C15-8D36-A7BE47C1B60B}" srcOrd="0" destOrd="0" presId="urn:microsoft.com/office/officeart/2005/8/layout/lProcess2"/>
    <dgm:cxn modelId="{80E4E594-3ABC-4C92-AF6B-CBDE1CB1026D}" type="presParOf" srcId="{7919C5A6-7168-4C15-8D36-A7BE47C1B60B}" destId="{28557F21-9328-47AE-9D43-5CDDF8056E69}" srcOrd="0" destOrd="0" presId="urn:microsoft.com/office/officeart/2005/8/layout/lProcess2"/>
    <dgm:cxn modelId="{34388944-2B09-4C68-B8BC-F3FB0CA61D98}" type="presParOf" srcId="{7919C5A6-7168-4C15-8D36-A7BE47C1B60B}" destId="{55C64E58-40AF-4859-AD7D-0B64010E36B1}" srcOrd="1" destOrd="0" presId="urn:microsoft.com/office/officeart/2005/8/layout/lProcess2"/>
    <dgm:cxn modelId="{76EB6452-0F8F-4F55-BAA9-817388B95EBB}" type="presParOf" srcId="{7919C5A6-7168-4C15-8D36-A7BE47C1B60B}" destId="{71694283-581A-4E44-BA50-8B8909829702}" srcOrd="2" destOrd="0" presId="urn:microsoft.com/office/officeart/2005/8/layout/lProcess2"/>
    <dgm:cxn modelId="{8002478B-183F-4837-B953-2CA1DBB3C1E3}" type="presParOf" srcId="{823C24FE-54E2-4723-BA2B-69BB6A2E6F13}" destId="{0D62F2CD-B2EF-46FC-BEB3-5EE0655664FC}" srcOrd="3" destOrd="0" presId="urn:microsoft.com/office/officeart/2005/8/layout/lProcess2"/>
    <dgm:cxn modelId="{D551A8C9-9B80-4A0A-8E1B-80419674131A}" type="presParOf" srcId="{823C24FE-54E2-4723-BA2B-69BB6A2E6F13}" destId="{9DAA2693-757E-4EC5-9E8F-27B725EF9776}" srcOrd="4" destOrd="0" presId="urn:microsoft.com/office/officeart/2005/8/layout/lProcess2"/>
    <dgm:cxn modelId="{F2B2FFE3-01BF-4E03-952D-3FE36C2E5648}" type="presParOf" srcId="{9DAA2693-757E-4EC5-9E8F-27B725EF9776}" destId="{07917291-8DA4-46CB-9024-D89D0730A632}" srcOrd="0" destOrd="0" presId="urn:microsoft.com/office/officeart/2005/8/layout/lProcess2"/>
    <dgm:cxn modelId="{DF642242-A427-4D3E-979A-5317C183B050}" type="presParOf" srcId="{9DAA2693-757E-4EC5-9E8F-27B725EF9776}" destId="{7AE2E856-6586-424A-A6E0-D754EB9A74CD}" srcOrd="1" destOrd="0" presId="urn:microsoft.com/office/officeart/2005/8/layout/lProcess2"/>
    <dgm:cxn modelId="{04CBED46-552D-45E6-A9AC-EFFD5E823D82}" type="presParOf" srcId="{9DAA2693-757E-4EC5-9E8F-27B725EF9776}" destId="{9426DD5C-4900-49B3-B65E-A13F93A36E2C}" srcOrd="2" destOrd="0" presId="urn:microsoft.com/office/officeart/2005/8/layout/lProcess2"/>
    <dgm:cxn modelId="{C9BEF806-87B2-453B-A496-9D1F5193D71E}" type="presParOf" srcId="{9426DD5C-4900-49B3-B65E-A13F93A36E2C}" destId="{BB49ED83-D772-4A00-B67D-22AC4E431D80}" srcOrd="0" destOrd="0" presId="urn:microsoft.com/office/officeart/2005/8/layout/lProcess2"/>
    <dgm:cxn modelId="{D1E3DD74-43DA-4376-AF8A-CD29A3448CBB}" type="presParOf" srcId="{BB49ED83-D772-4A00-B67D-22AC4E431D80}" destId="{07D7A943-7067-4610-86D7-145DD25B604C}" srcOrd="0" destOrd="0" presId="urn:microsoft.com/office/officeart/2005/8/layout/lProcess2"/>
    <dgm:cxn modelId="{3B7E14C8-B25C-4506-A274-8D7512EDFA19}" type="presParOf" srcId="{BB49ED83-D772-4A00-B67D-22AC4E431D80}" destId="{4E338B4D-D1AB-414E-9C22-CBAA42FE34A1}" srcOrd="1" destOrd="0" presId="urn:microsoft.com/office/officeart/2005/8/layout/lProcess2"/>
    <dgm:cxn modelId="{8E8F778F-390B-4EE1-900D-37EA1986B02D}" type="presParOf" srcId="{BB49ED83-D772-4A00-B67D-22AC4E431D80}" destId="{1F0ED46B-D55E-48E2-8EFB-52B2E3B52CB6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FD7BB9-2654-47BC-9D15-10D0E8EAC22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98545F-9404-4099-B8BE-65CF5D72B09D}">
      <dgm:prSet phldrT="[Văn bản]"/>
      <dgm:spPr/>
      <dgm:t>
        <a:bodyPr/>
        <a:lstStyle/>
        <a:p>
          <a:r>
            <a:rPr lang="en-US" dirty="0"/>
            <a:t>   Ria </a:t>
          </a:r>
          <a:r>
            <a:rPr lang="en-US" dirty="0" err="1"/>
            <a:t>mẫu</a:t>
          </a:r>
          <a:r>
            <a:rPr lang="en-US" dirty="0"/>
            <a:t> </a:t>
          </a:r>
          <a:r>
            <a:rPr lang="en-US" dirty="0" err="1"/>
            <a:t>lên</a:t>
          </a:r>
          <a:r>
            <a:rPr lang="en-US" dirty="0"/>
            <a:t> </a:t>
          </a:r>
          <a:r>
            <a:rPr lang="en-US" dirty="0" err="1"/>
            <a:t>thạch</a:t>
          </a:r>
          <a:r>
            <a:rPr lang="en-US" dirty="0"/>
            <a:t> Ashby </a:t>
          </a:r>
        </a:p>
      </dgm:t>
    </dgm:pt>
    <dgm:pt modelId="{7863C0A3-8C8A-4E44-8E0D-F56E16AF43E9}" type="parTrans" cxnId="{AB5C1BBC-3D05-4D99-B96B-3CBCBBBA638E}">
      <dgm:prSet/>
      <dgm:spPr/>
      <dgm:t>
        <a:bodyPr/>
        <a:lstStyle/>
        <a:p>
          <a:endParaRPr lang="en-US"/>
        </a:p>
      </dgm:t>
    </dgm:pt>
    <dgm:pt modelId="{EECA2BD1-FEC9-457F-BBC4-2B3454340F34}" type="sibTrans" cxnId="{AB5C1BBC-3D05-4D99-B96B-3CBCBBBA638E}">
      <dgm:prSet/>
      <dgm:spPr/>
      <dgm:t>
        <a:bodyPr/>
        <a:lstStyle/>
        <a:p>
          <a:endParaRPr lang="en-US"/>
        </a:p>
      </dgm:t>
    </dgm:pt>
    <dgm:pt modelId="{68C2562B-415C-4A20-8505-285B4B5EE2C4}">
      <dgm:prSet phldrT="[Văn bản]" phldr="1"/>
      <dgm:spPr/>
      <dgm:t>
        <a:bodyPr/>
        <a:lstStyle/>
        <a:p>
          <a:endParaRPr lang="en-US"/>
        </a:p>
      </dgm:t>
    </dgm:pt>
    <dgm:pt modelId="{E9022EC5-9AA1-4C44-9C85-996DCB671898}" type="parTrans" cxnId="{C9EE319C-CCFF-48F6-95EF-C88CBE3B55A8}">
      <dgm:prSet/>
      <dgm:spPr/>
      <dgm:t>
        <a:bodyPr/>
        <a:lstStyle/>
        <a:p>
          <a:endParaRPr lang="en-US"/>
        </a:p>
      </dgm:t>
    </dgm:pt>
    <dgm:pt modelId="{59570DA4-A2AF-4F64-964E-4878FFA06A8B}" type="sibTrans" cxnId="{C9EE319C-CCFF-48F6-95EF-C88CBE3B55A8}">
      <dgm:prSet/>
      <dgm:spPr/>
      <dgm:t>
        <a:bodyPr/>
        <a:lstStyle/>
        <a:p>
          <a:endParaRPr lang="en-US"/>
        </a:p>
      </dgm:t>
    </dgm:pt>
    <dgm:pt modelId="{09C1CA2B-69E8-456C-B185-E0451EB4E3F7}">
      <dgm:prSet phldrT="[Văn bản]" phldr="1"/>
      <dgm:spPr/>
      <dgm:t>
        <a:bodyPr/>
        <a:lstStyle/>
        <a:p>
          <a:endParaRPr lang="en-US"/>
        </a:p>
      </dgm:t>
    </dgm:pt>
    <dgm:pt modelId="{389E7EB4-546D-4996-A5D6-ED96B4E27AD8}" type="parTrans" cxnId="{AA9E1B19-155B-4B81-A74C-D574A7410DE6}">
      <dgm:prSet/>
      <dgm:spPr/>
      <dgm:t>
        <a:bodyPr/>
        <a:lstStyle/>
        <a:p>
          <a:endParaRPr lang="en-US"/>
        </a:p>
      </dgm:t>
    </dgm:pt>
    <dgm:pt modelId="{CB095BAC-44C0-4882-BF7E-C17D3B68EE1D}" type="sibTrans" cxnId="{AA9E1B19-155B-4B81-A74C-D574A7410DE6}">
      <dgm:prSet/>
      <dgm:spPr/>
      <dgm:t>
        <a:bodyPr/>
        <a:lstStyle/>
        <a:p>
          <a:endParaRPr lang="en-US"/>
        </a:p>
      </dgm:t>
    </dgm:pt>
    <dgm:pt modelId="{CA0A4060-32F2-4C74-B994-689179E1AEDA}">
      <dgm:prSet phldrT="[Văn bản]"/>
      <dgm:spPr/>
      <dgm:t>
        <a:bodyPr/>
        <a:lstStyle/>
        <a:p>
          <a:r>
            <a:rPr lang="en-US" dirty="0"/>
            <a:t>Thu </a:t>
          </a:r>
          <a:r>
            <a:rPr lang="en-US" dirty="0" err="1"/>
            <a:t>khuẩn</a:t>
          </a:r>
          <a:r>
            <a:rPr lang="en-US" dirty="0"/>
            <a:t> </a:t>
          </a:r>
          <a:r>
            <a:rPr lang="en-US" dirty="0" err="1"/>
            <a:t>lạc</a:t>
          </a:r>
          <a:endParaRPr lang="en-US" dirty="0"/>
        </a:p>
      </dgm:t>
    </dgm:pt>
    <dgm:pt modelId="{21D01223-EFE8-4099-990A-D6AE39486CAA}" type="parTrans" cxnId="{9FE98712-822E-40ED-8E19-F68CB2F03CF7}">
      <dgm:prSet/>
      <dgm:spPr/>
      <dgm:t>
        <a:bodyPr/>
        <a:lstStyle/>
        <a:p>
          <a:endParaRPr lang="en-US"/>
        </a:p>
      </dgm:t>
    </dgm:pt>
    <dgm:pt modelId="{83F003BB-DD74-41AD-8BBA-FDEAD5ED3AF4}" type="sibTrans" cxnId="{9FE98712-822E-40ED-8E19-F68CB2F03CF7}">
      <dgm:prSet/>
      <dgm:spPr/>
      <dgm:t>
        <a:bodyPr/>
        <a:lstStyle/>
        <a:p>
          <a:endParaRPr lang="en-US"/>
        </a:p>
      </dgm:t>
    </dgm:pt>
    <dgm:pt modelId="{B83A28D7-708E-4ECF-AF0A-8670967496CA}">
      <dgm:prSet phldrT="[Văn bản]"/>
      <dgm:spPr/>
      <dgm:t>
        <a:bodyPr/>
        <a:lstStyle/>
        <a:p>
          <a:r>
            <a:rPr lang="en-US" dirty="0" err="1"/>
            <a:t>Cây</a:t>
          </a:r>
          <a:r>
            <a:rPr lang="en-US" dirty="0"/>
            <a:t> </a:t>
          </a:r>
          <a:r>
            <a:rPr lang="en-US" dirty="0" err="1"/>
            <a:t>chuyền</a:t>
          </a:r>
          <a:r>
            <a:rPr lang="en-US" dirty="0"/>
            <a:t> </a:t>
          </a:r>
          <a:r>
            <a:rPr lang="en-US" dirty="0" err="1"/>
            <a:t>thêm</a:t>
          </a:r>
          <a:r>
            <a:rPr lang="en-US" dirty="0"/>
            <a:t> 1 </a:t>
          </a:r>
          <a:r>
            <a:rPr lang="en-US" dirty="0" err="1"/>
            <a:t>lần</a:t>
          </a:r>
          <a:r>
            <a:rPr lang="en-US" dirty="0"/>
            <a:t> </a:t>
          </a:r>
          <a:r>
            <a:rPr lang="en-US" dirty="0" err="1"/>
            <a:t>nữa</a:t>
          </a:r>
          <a:r>
            <a:rPr lang="en-US" dirty="0"/>
            <a:t> </a:t>
          </a:r>
          <a:r>
            <a:rPr lang="en-US" dirty="0" err="1"/>
            <a:t>lên</a:t>
          </a:r>
          <a:r>
            <a:rPr lang="en-US" dirty="0"/>
            <a:t> </a:t>
          </a:r>
          <a:r>
            <a:rPr lang="en-US" dirty="0" err="1"/>
            <a:t>thạch</a:t>
          </a:r>
          <a:endParaRPr lang="en-US" dirty="0"/>
        </a:p>
      </dgm:t>
    </dgm:pt>
    <dgm:pt modelId="{AE808491-6538-4D9A-8350-579C584D7E0D}" type="parTrans" cxnId="{32C03CBF-2A7B-4DF3-B588-9E42D0DA5005}">
      <dgm:prSet/>
      <dgm:spPr/>
      <dgm:t>
        <a:bodyPr/>
        <a:lstStyle/>
        <a:p>
          <a:endParaRPr lang="en-US"/>
        </a:p>
      </dgm:t>
    </dgm:pt>
    <dgm:pt modelId="{B939519F-E08A-4DF7-BD97-B8507DA49E55}" type="sibTrans" cxnId="{32C03CBF-2A7B-4DF3-B588-9E42D0DA5005}">
      <dgm:prSet/>
      <dgm:spPr/>
      <dgm:t>
        <a:bodyPr/>
        <a:lstStyle/>
        <a:p>
          <a:endParaRPr lang="en-US"/>
        </a:p>
      </dgm:t>
    </dgm:pt>
    <dgm:pt modelId="{31BE1ED1-7A98-44A0-A1B0-1080087991FF}">
      <dgm:prSet phldrT="[Văn bản]"/>
      <dgm:spPr/>
      <dgm:t>
        <a:bodyPr/>
        <a:lstStyle/>
        <a:p>
          <a:r>
            <a:rPr lang="en-US" dirty="0" err="1"/>
            <a:t>Chọn</a:t>
          </a:r>
          <a:r>
            <a:rPr lang="en-US" dirty="0"/>
            <a:t> </a:t>
          </a:r>
          <a:r>
            <a:rPr lang="en-US" dirty="0" err="1"/>
            <a:t>những</a:t>
          </a:r>
          <a:r>
            <a:rPr lang="en-US" dirty="0"/>
            <a:t> </a:t>
          </a:r>
          <a:r>
            <a:rPr lang="en-US" dirty="0" err="1"/>
            <a:t>chủng</a:t>
          </a:r>
          <a:r>
            <a:rPr lang="en-US" dirty="0"/>
            <a:t> </a:t>
          </a:r>
          <a:r>
            <a:rPr lang="en-US" dirty="0" err="1"/>
            <a:t>mọc</a:t>
          </a:r>
          <a:r>
            <a:rPr lang="en-US" dirty="0"/>
            <a:t> </a:t>
          </a:r>
          <a:r>
            <a:rPr lang="en-US" dirty="0" err="1"/>
            <a:t>được</a:t>
          </a:r>
          <a:r>
            <a:rPr lang="en-US" dirty="0"/>
            <a:t> </a:t>
          </a:r>
          <a:r>
            <a:rPr lang="en-US" dirty="0" err="1"/>
            <a:t>trên</a:t>
          </a:r>
          <a:r>
            <a:rPr lang="en-US" dirty="0"/>
            <a:t> </a:t>
          </a:r>
          <a:r>
            <a:rPr lang="en-US" dirty="0" err="1"/>
            <a:t>thạch</a:t>
          </a:r>
          <a:endParaRPr lang="en-US" dirty="0"/>
        </a:p>
      </dgm:t>
    </dgm:pt>
    <dgm:pt modelId="{F71DF1BA-B7CD-46EE-883E-8296E9899CA0}" type="parTrans" cxnId="{D628875C-7F27-4596-8686-E4906BAFD520}">
      <dgm:prSet/>
      <dgm:spPr/>
      <dgm:t>
        <a:bodyPr/>
        <a:lstStyle/>
        <a:p>
          <a:endParaRPr lang="en-US"/>
        </a:p>
      </dgm:t>
    </dgm:pt>
    <dgm:pt modelId="{BFB45D34-F6C2-474F-8F71-47DC99ADCFAD}" type="sibTrans" cxnId="{D628875C-7F27-4596-8686-E4906BAFD520}">
      <dgm:prSet/>
      <dgm:spPr/>
      <dgm:t>
        <a:bodyPr/>
        <a:lstStyle/>
        <a:p>
          <a:endParaRPr lang="en-US"/>
        </a:p>
      </dgm:t>
    </dgm:pt>
    <dgm:pt modelId="{B3D68C94-304A-4848-8004-9C56034C8AEA}" type="pres">
      <dgm:prSet presAssocID="{D4FD7BB9-2654-47BC-9D15-10D0E8EAC22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CD352CF-21DD-4947-8D76-EE671A115294}" type="pres">
      <dgm:prSet presAssocID="{D4FD7BB9-2654-47BC-9D15-10D0E8EAC22A}" presName="dummyMaxCanvas" presStyleCnt="0">
        <dgm:presLayoutVars/>
      </dgm:prSet>
      <dgm:spPr/>
    </dgm:pt>
    <dgm:pt modelId="{3DBFEF9C-12D3-4896-A558-7D7B73AC7FA9}" type="pres">
      <dgm:prSet presAssocID="{D4FD7BB9-2654-47BC-9D15-10D0E8EAC22A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31EBEC-6118-484E-B995-A09C64E3E4E5}" type="pres">
      <dgm:prSet presAssocID="{D4FD7BB9-2654-47BC-9D15-10D0E8EAC22A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B28729-0A06-4C41-A2BF-12C6E23967FC}" type="pres">
      <dgm:prSet presAssocID="{D4FD7BB9-2654-47BC-9D15-10D0E8EAC22A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1C3414-5951-42B5-BE68-625FCB335C0D}" type="pres">
      <dgm:prSet presAssocID="{D4FD7BB9-2654-47BC-9D15-10D0E8EAC22A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F7ED89-C7F0-4BA2-8BA3-0C631AE4C0CC}" type="pres">
      <dgm:prSet presAssocID="{D4FD7BB9-2654-47BC-9D15-10D0E8EAC22A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2F7F16-9668-43E8-8E29-B62A07AAD4C6}" type="pres">
      <dgm:prSet presAssocID="{D4FD7BB9-2654-47BC-9D15-10D0E8EAC22A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097659-51CF-4C08-84FC-1BFA7E9EE6ED}" type="pres">
      <dgm:prSet presAssocID="{D4FD7BB9-2654-47BC-9D15-10D0E8EAC22A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F81953-2FD6-4A63-A9CD-D42F6E48B6E4}" type="pres">
      <dgm:prSet presAssocID="{D4FD7BB9-2654-47BC-9D15-10D0E8EAC22A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82197D-A2D2-41EB-BF60-8294422D2BB2}" type="pres">
      <dgm:prSet presAssocID="{D4FD7BB9-2654-47BC-9D15-10D0E8EAC22A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4E294-C1AD-4B45-8742-3C01313F5BD8}" type="pres">
      <dgm:prSet presAssocID="{D4FD7BB9-2654-47BC-9D15-10D0E8EAC22A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4AEB6-00D1-4284-A5CD-85A180F014CF}" type="pres">
      <dgm:prSet presAssocID="{D4FD7BB9-2654-47BC-9D15-10D0E8EAC22A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B96F2F-5306-4864-AB9A-BDD3A0D3DFFC}" type="pres">
      <dgm:prSet presAssocID="{D4FD7BB9-2654-47BC-9D15-10D0E8EAC22A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39285A-6913-409B-A9DA-7B222F60A924}" type="pres">
      <dgm:prSet presAssocID="{D4FD7BB9-2654-47BC-9D15-10D0E8EAC22A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9B756B-066F-4B41-A641-B167A35B08E6}" type="pres">
      <dgm:prSet presAssocID="{D4FD7BB9-2654-47BC-9D15-10D0E8EAC22A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3D8495-42AA-4E82-BF44-23E0D277E774}" type="presOf" srcId="{68C2562B-415C-4A20-8505-285B4B5EE2C4}" destId="{DE9B756B-066F-4B41-A641-B167A35B08E6}" srcOrd="1" destOrd="0" presId="urn:microsoft.com/office/officeart/2005/8/layout/vProcess5"/>
    <dgm:cxn modelId="{DA969DD5-3031-4A00-974E-4A3F28087A3D}" type="presOf" srcId="{31BE1ED1-7A98-44A0-A1B0-1080087991FF}" destId="{0839285A-6913-409B-A9DA-7B222F60A924}" srcOrd="1" destOrd="0" presId="urn:microsoft.com/office/officeart/2005/8/layout/vProcess5"/>
    <dgm:cxn modelId="{0308D3A0-B236-4D85-BE20-5481F9742CBA}" type="presOf" srcId="{8F98545F-9404-4099-B8BE-65CF5D72B09D}" destId="{3DBFEF9C-12D3-4896-A558-7D7B73AC7FA9}" srcOrd="0" destOrd="0" presId="urn:microsoft.com/office/officeart/2005/8/layout/vProcess5"/>
    <dgm:cxn modelId="{C9EE319C-CCFF-48F6-95EF-C88CBE3B55A8}" srcId="{D4FD7BB9-2654-47BC-9D15-10D0E8EAC22A}" destId="{68C2562B-415C-4A20-8505-285B4B5EE2C4}" srcOrd="4" destOrd="0" parTransId="{E9022EC5-9AA1-4C44-9C85-996DCB671898}" sibTransId="{59570DA4-A2AF-4F64-964E-4878FFA06A8B}"/>
    <dgm:cxn modelId="{32C03CBF-2A7B-4DF3-B588-9E42D0DA5005}" srcId="{D4FD7BB9-2654-47BC-9D15-10D0E8EAC22A}" destId="{B83A28D7-708E-4ECF-AF0A-8670967496CA}" srcOrd="2" destOrd="0" parTransId="{AE808491-6538-4D9A-8350-579C584D7E0D}" sibTransId="{B939519F-E08A-4DF7-BD97-B8507DA49E55}"/>
    <dgm:cxn modelId="{9FE98712-822E-40ED-8E19-F68CB2F03CF7}" srcId="{D4FD7BB9-2654-47BC-9D15-10D0E8EAC22A}" destId="{CA0A4060-32F2-4C74-B994-689179E1AEDA}" srcOrd="1" destOrd="0" parTransId="{21D01223-EFE8-4099-990A-D6AE39486CAA}" sibTransId="{83F003BB-DD74-41AD-8BBA-FDEAD5ED3AF4}"/>
    <dgm:cxn modelId="{309FD96E-F57C-4204-B395-D0B6272A85AD}" type="presOf" srcId="{D4FD7BB9-2654-47BC-9D15-10D0E8EAC22A}" destId="{B3D68C94-304A-4848-8004-9C56034C8AEA}" srcOrd="0" destOrd="0" presId="urn:microsoft.com/office/officeart/2005/8/layout/vProcess5"/>
    <dgm:cxn modelId="{DD9C7819-603E-47D7-82B9-1FE591CD5926}" type="presOf" srcId="{B83A28D7-708E-4ECF-AF0A-8670967496CA}" destId="{FCB96F2F-5306-4864-AB9A-BDD3A0D3DFFC}" srcOrd="1" destOrd="0" presId="urn:microsoft.com/office/officeart/2005/8/layout/vProcess5"/>
    <dgm:cxn modelId="{AA9E1B19-155B-4B81-A74C-D574A7410DE6}" srcId="{D4FD7BB9-2654-47BC-9D15-10D0E8EAC22A}" destId="{09C1CA2B-69E8-456C-B185-E0451EB4E3F7}" srcOrd="5" destOrd="0" parTransId="{389E7EB4-546D-4996-A5D6-ED96B4E27AD8}" sibTransId="{CB095BAC-44C0-4882-BF7E-C17D3B68EE1D}"/>
    <dgm:cxn modelId="{2A3DB1A2-C540-4F33-A56D-4D151DEA0816}" type="presOf" srcId="{BFB45D34-F6C2-474F-8F71-47DC99ADCFAD}" destId="{EE82197D-A2D2-41EB-BF60-8294422D2BB2}" srcOrd="0" destOrd="0" presId="urn:microsoft.com/office/officeart/2005/8/layout/vProcess5"/>
    <dgm:cxn modelId="{7244C696-24EB-47EF-B779-7C5118CD07FD}" type="presOf" srcId="{CA0A4060-32F2-4C74-B994-689179E1AEDA}" destId="{7334AEB6-00D1-4284-A5CD-85A180F014CF}" srcOrd="1" destOrd="0" presId="urn:microsoft.com/office/officeart/2005/8/layout/vProcess5"/>
    <dgm:cxn modelId="{BF3EB010-3B5B-476C-B338-DF5D0E3B22B3}" type="presOf" srcId="{8F98545F-9404-4099-B8BE-65CF5D72B09D}" destId="{9754E294-C1AD-4B45-8742-3C01313F5BD8}" srcOrd="1" destOrd="0" presId="urn:microsoft.com/office/officeart/2005/8/layout/vProcess5"/>
    <dgm:cxn modelId="{C2DC72C1-C61B-455C-9A20-ED47183AF660}" type="presOf" srcId="{EECA2BD1-FEC9-457F-BBC4-2B3454340F34}" destId="{AE2F7F16-9668-43E8-8E29-B62A07AAD4C6}" srcOrd="0" destOrd="0" presId="urn:microsoft.com/office/officeart/2005/8/layout/vProcess5"/>
    <dgm:cxn modelId="{E2A980A7-4DA8-4239-B550-2986DD40CED3}" type="presOf" srcId="{68C2562B-415C-4A20-8505-285B4B5EE2C4}" destId="{E3F7ED89-C7F0-4BA2-8BA3-0C631AE4C0CC}" srcOrd="0" destOrd="0" presId="urn:microsoft.com/office/officeart/2005/8/layout/vProcess5"/>
    <dgm:cxn modelId="{2CC8B84E-4839-4B84-A931-1D3B91880B58}" type="presOf" srcId="{B83A28D7-708E-4ECF-AF0A-8670967496CA}" destId="{B9B28729-0A06-4C41-A2BF-12C6E23967FC}" srcOrd="0" destOrd="0" presId="urn:microsoft.com/office/officeart/2005/8/layout/vProcess5"/>
    <dgm:cxn modelId="{20E6E529-8259-44A2-82F4-759A733CBE9B}" type="presOf" srcId="{83F003BB-DD74-41AD-8BBA-FDEAD5ED3AF4}" destId="{93097659-51CF-4C08-84FC-1BFA7E9EE6ED}" srcOrd="0" destOrd="0" presId="urn:microsoft.com/office/officeart/2005/8/layout/vProcess5"/>
    <dgm:cxn modelId="{464130AB-2BF1-4482-BF81-AAC9A111234A}" type="presOf" srcId="{CA0A4060-32F2-4C74-B994-689179E1AEDA}" destId="{A431EBEC-6118-484E-B995-A09C64E3E4E5}" srcOrd="0" destOrd="0" presId="urn:microsoft.com/office/officeart/2005/8/layout/vProcess5"/>
    <dgm:cxn modelId="{D628875C-7F27-4596-8686-E4906BAFD520}" srcId="{D4FD7BB9-2654-47BC-9D15-10D0E8EAC22A}" destId="{31BE1ED1-7A98-44A0-A1B0-1080087991FF}" srcOrd="3" destOrd="0" parTransId="{F71DF1BA-B7CD-46EE-883E-8296E9899CA0}" sibTransId="{BFB45D34-F6C2-474F-8F71-47DC99ADCFAD}"/>
    <dgm:cxn modelId="{AB5C1BBC-3D05-4D99-B96B-3CBCBBBA638E}" srcId="{D4FD7BB9-2654-47BC-9D15-10D0E8EAC22A}" destId="{8F98545F-9404-4099-B8BE-65CF5D72B09D}" srcOrd="0" destOrd="0" parTransId="{7863C0A3-8C8A-4E44-8E0D-F56E16AF43E9}" sibTransId="{EECA2BD1-FEC9-457F-BBC4-2B3454340F34}"/>
    <dgm:cxn modelId="{A31AFF9F-4FF5-4077-8784-AB40A27A24CF}" type="presOf" srcId="{B939519F-E08A-4DF7-BD97-B8507DA49E55}" destId="{BEF81953-2FD6-4A63-A9CD-D42F6E48B6E4}" srcOrd="0" destOrd="0" presId="urn:microsoft.com/office/officeart/2005/8/layout/vProcess5"/>
    <dgm:cxn modelId="{CFED7EB7-B1AB-460F-A5E6-7E51ACDD9697}" type="presOf" srcId="{31BE1ED1-7A98-44A0-A1B0-1080087991FF}" destId="{041C3414-5951-42B5-BE68-625FCB335C0D}" srcOrd="0" destOrd="0" presId="urn:microsoft.com/office/officeart/2005/8/layout/vProcess5"/>
    <dgm:cxn modelId="{72374C94-7079-4DB6-849E-088198EC76C4}" type="presParOf" srcId="{B3D68C94-304A-4848-8004-9C56034C8AEA}" destId="{BCD352CF-21DD-4947-8D76-EE671A115294}" srcOrd="0" destOrd="0" presId="urn:microsoft.com/office/officeart/2005/8/layout/vProcess5"/>
    <dgm:cxn modelId="{3643C161-2FDD-425A-B3C2-F8F8ACD8CDE5}" type="presParOf" srcId="{B3D68C94-304A-4848-8004-9C56034C8AEA}" destId="{3DBFEF9C-12D3-4896-A558-7D7B73AC7FA9}" srcOrd="1" destOrd="0" presId="urn:microsoft.com/office/officeart/2005/8/layout/vProcess5"/>
    <dgm:cxn modelId="{9B81C92F-18FA-47D7-8C5F-BA8D57A1383D}" type="presParOf" srcId="{B3D68C94-304A-4848-8004-9C56034C8AEA}" destId="{A431EBEC-6118-484E-B995-A09C64E3E4E5}" srcOrd="2" destOrd="0" presId="urn:microsoft.com/office/officeart/2005/8/layout/vProcess5"/>
    <dgm:cxn modelId="{E28CC5FA-2FA1-4D00-8400-B07DA429F3A0}" type="presParOf" srcId="{B3D68C94-304A-4848-8004-9C56034C8AEA}" destId="{B9B28729-0A06-4C41-A2BF-12C6E23967FC}" srcOrd="3" destOrd="0" presId="urn:microsoft.com/office/officeart/2005/8/layout/vProcess5"/>
    <dgm:cxn modelId="{A3BF7306-7B32-4EA6-A9EA-1763CEA28280}" type="presParOf" srcId="{B3D68C94-304A-4848-8004-9C56034C8AEA}" destId="{041C3414-5951-42B5-BE68-625FCB335C0D}" srcOrd="4" destOrd="0" presId="urn:microsoft.com/office/officeart/2005/8/layout/vProcess5"/>
    <dgm:cxn modelId="{A454A70A-C094-49CE-815F-C15B52817703}" type="presParOf" srcId="{B3D68C94-304A-4848-8004-9C56034C8AEA}" destId="{E3F7ED89-C7F0-4BA2-8BA3-0C631AE4C0CC}" srcOrd="5" destOrd="0" presId="urn:microsoft.com/office/officeart/2005/8/layout/vProcess5"/>
    <dgm:cxn modelId="{0D574521-3F46-4ABA-BACB-B2700FB3AB36}" type="presParOf" srcId="{B3D68C94-304A-4848-8004-9C56034C8AEA}" destId="{AE2F7F16-9668-43E8-8E29-B62A07AAD4C6}" srcOrd="6" destOrd="0" presId="urn:microsoft.com/office/officeart/2005/8/layout/vProcess5"/>
    <dgm:cxn modelId="{E7A0470F-90F1-46B8-BA6A-C96C521C8EF3}" type="presParOf" srcId="{B3D68C94-304A-4848-8004-9C56034C8AEA}" destId="{93097659-51CF-4C08-84FC-1BFA7E9EE6ED}" srcOrd="7" destOrd="0" presId="urn:microsoft.com/office/officeart/2005/8/layout/vProcess5"/>
    <dgm:cxn modelId="{B560C9A6-2D81-4149-A4A8-7EB4449D743E}" type="presParOf" srcId="{B3D68C94-304A-4848-8004-9C56034C8AEA}" destId="{BEF81953-2FD6-4A63-A9CD-D42F6E48B6E4}" srcOrd="8" destOrd="0" presId="urn:microsoft.com/office/officeart/2005/8/layout/vProcess5"/>
    <dgm:cxn modelId="{23D181A3-EE71-4571-9563-5AF0729BF85B}" type="presParOf" srcId="{B3D68C94-304A-4848-8004-9C56034C8AEA}" destId="{EE82197D-A2D2-41EB-BF60-8294422D2BB2}" srcOrd="9" destOrd="0" presId="urn:microsoft.com/office/officeart/2005/8/layout/vProcess5"/>
    <dgm:cxn modelId="{B25AF7F6-7827-4F21-8EDE-D7059D922793}" type="presParOf" srcId="{B3D68C94-304A-4848-8004-9C56034C8AEA}" destId="{9754E294-C1AD-4B45-8742-3C01313F5BD8}" srcOrd="10" destOrd="0" presId="urn:microsoft.com/office/officeart/2005/8/layout/vProcess5"/>
    <dgm:cxn modelId="{F44AFC6A-E1AA-4C64-9B08-A3FEF504BDE9}" type="presParOf" srcId="{B3D68C94-304A-4848-8004-9C56034C8AEA}" destId="{7334AEB6-00D1-4284-A5CD-85A180F014CF}" srcOrd="11" destOrd="0" presId="urn:microsoft.com/office/officeart/2005/8/layout/vProcess5"/>
    <dgm:cxn modelId="{EDB67A8C-6B6C-44B0-9E97-96916258F37B}" type="presParOf" srcId="{B3D68C94-304A-4848-8004-9C56034C8AEA}" destId="{FCB96F2F-5306-4864-AB9A-BDD3A0D3DFFC}" srcOrd="12" destOrd="0" presId="urn:microsoft.com/office/officeart/2005/8/layout/vProcess5"/>
    <dgm:cxn modelId="{9C7AF017-1690-4240-90F0-365E06ED5376}" type="presParOf" srcId="{B3D68C94-304A-4848-8004-9C56034C8AEA}" destId="{0839285A-6913-409B-A9DA-7B222F60A924}" srcOrd="13" destOrd="0" presId="urn:microsoft.com/office/officeart/2005/8/layout/vProcess5"/>
    <dgm:cxn modelId="{9EB02EA6-6738-4744-BEAF-8A0481EA28AF}" type="presParOf" srcId="{B3D68C94-304A-4848-8004-9C56034C8AEA}" destId="{DE9B756B-066F-4B41-A641-B167A35B08E6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27C622-790C-487A-A9F1-4763CA23C207}">
      <dsp:nvSpPr>
        <dsp:cNvPr id="0" name=""/>
        <dsp:cNvSpPr/>
      </dsp:nvSpPr>
      <dsp:spPr>
        <a:xfrm>
          <a:off x="4078559" y="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Lấy</a:t>
          </a:r>
          <a:r>
            <a:rPr lang="en-US" sz="1600" kern="1200" dirty="0"/>
            <a:t> </a:t>
          </a:r>
          <a:r>
            <a:rPr lang="en-US" sz="1600" kern="1200" dirty="0" err="1"/>
            <a:t>mẫu</a:t>
          </a:r>
          <a:r>
            <a:rPr lang="en-US" sz="1600" kern="1200" dirty="0"/>
            <a:t> </a:t>
          </a:r>
          <a:r>
            <a:rPr lang="en-US" sz="1600" kern="1200" dirty="0" err="1"/>
            <a:t>và</a:t>
          </a:r>
          <a:r>
            <a:rPr lang="en-US" sz="1600" kern="1200" dirty="0"/>
            <a:t> </a:t>
          </a:r>
          <a:r>
            <a:rPr lang="en-US" sz="1600" kern="1200" dirty="0" err="1"/>
            <a:t>xử</a:t>
          </a:r>
          <a:r>
            <a:rPr lang="en-US" sz="1600" kern="1200" dirty="0"/>
            <a:t> </a:t>
          </a:r>
          <a:r>
            <a:rPr lang="en-US" sz="1600" kern="1200" dirty="0" err="1"/>
            <a:t>lí</a:t>
          </a:r>
          <a:r>
            <a:rPr lang="en-US" sz="1600" kern="1200" dirty="0"/>
            <a:t> </a:t>
          </a:r>
          <a:r>
            <a:rPr lang="en-US" sz="1600" kern="1200" dirty="0" err="1"/>
            <a:t>mẫu</a:t>
          </a:r>
          <a:r>
            <a:rPr lang="en-US" sz="1600" kern="1200" dirty="0"/>
            <a:t> </a:t>
          </a:r>
          <a:r>
            <a:rPr lang="en-US" sz="1600" kern="1200" dirty="0" err="1"/>
            <a:t>đất</a:t>
          </a:r>
          <a:r>
            <a:rPr lang="en-US" sz="1600" kern="1200" dirty="0"/>
            <a:t>, </a:t>
          </a:r>
          <a:r>
            <a:rPr lang="en-US" sz="1600" kern="1200" dirty="0" err="1"/>
            <a:t>rễ</a:t>
          </a:r>
          <a:r>
            <a:rPr lang="en-US" sz="1600" kern="1200" dirty="0"/>
            <a:t> </a:t>
          </a:r>
          <a:r>
            <a:rPr lang="en-US" sz="1600" kern="1200" dirty="0" err="1"/>
            <a:t>cây</a:t>
          </a:r>
          <a:r>
            <a:rPr lang="en-US" sz="1600" kern="1200" dirty="0"/>
            <a:t>,…</a:t>
          </a:r>
        </a:p>
      </dsp:txBody>
      <dsp:txXfrm>
        <a:off x="4096865" y="18306"/>
        <a:ext cx="1806268" cy="588388"/>
      </dsp:txXfrm>
    </dsp:sp>
    <dsp:sp modelId="{DAD5C67A-E6CC-48A4-A583-A6FAD738DAD9}">
      <dsp:nvSpPr>
        <dsp:cNvPr id="0" name=""/>
        <dsp:cNvSpPr/>
      </dsp:nvSpPr>
      <dsp:spPr>
        <a:xfrm rot="5400000">
          <a:off x="4882812" y="640625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664063"/>
        <a:ext cx="168750" cy="164062"/>
      </dsp:txXfrm>
    </dsp:sp>
    <dsp:sp modelId="{B6D88E6D-C604-4403-B507-87B6ABF74C2C}">
      <dsp:nvSpPr>
        <dsp:cNvPr id="0" name=""/>
        <dsp:cNvSpPr/>
      </dsp:nvSpPr>
      <dsp:spPr>
        <a:xfrm>
          <a:off x="4078559" y="9375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Phân</a:t>
          </a:r>
          <a:r>
            <a:rPr lang="en-US" sz="1600" kern="1200" dirty="0"/>
            <a:t> </a:t>
          </a:r>
          <a:r>
            <a:rPr lang="en-US" sz="1600" kern="1200" dirty="0" err="1"/>
            <a:t>lập</a:t>
          </a:r>
          <a:endParaRPr lang="en-US" sz="1600" kern="1200" dirty="0"/>
        </a:p>
      </dsp:txBody>
      <dsp:txXfrm>
        <a:off x="4096865" y="955806"/>
        <a:ext cx="1806268" cy="588388"/>
      </dsp:txXfrm>
    </dsp:sp>
    <dsp:sp modelId="{E0DA0EA1-C3CA-4FA4-8893-11220655B94C}">
      <dsp:nvSpPr>
        <dsp:cNvPr id="0" name=""/>
        <dsp:cNvSpPr/>
      </dsp:nvSpPr>
      <dsp:spPr>
        <a:xfrm rot="5400000">
          <a:off x="4882812" y="1578125"/>
          <a:ext cx="234375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5" y="1601562"/>
        <a:ext cx="168750" cy="164063"/>
      </dsp:txXfrm>
    </dsp:sp>
    <dsp:sp modelId="{8D6516F6-910B-4DA3-B80C-FB6D65851066}">
      <dsp:nvSpPr>
        <dsp:cNvPr id="0" name=""/>
        <dsp:cNvSpPr/>
      </dsp:nvSpPr>
      <dsp:spPr>
        <a:xfrm>
          <a:off x="4078559" y="18750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Làm</a:t>
          </a:r>
          <a:r>
            <a:rPr lang="en-US" sz="1600" kern="1200" dirty="0"/>
            <a:t> </a:t>
          </a:r>
          <a:r>
            <a:rPr lang="en-US" sz="1600" kern="1200" dirty="0" err="1"/>
            <a:t>thuần</a:t>
          </a:r>
          <a:endParaRPr lang="en-US" sz="1600" kern="1200" dirty="0"/>
        </a:p>
      </dsp:txBody>
      <dsp:txXfrm>
        <a:off x="4096865" y="1893306"/>
        <a:ext cx="1806268" cy="588388"/>
      </dsp:txXfrm>
    </dsp:sp>
    <dsp:sp modelId="{5AE5882D-97CA-44AF-9E77-631D9A422059}">
      <dsp:nvSpPr>
        <dsp:cNvPr id="0" name=""/>
        <dsp:cNvSpPr/>
      </dsp:nvSpPr>
      <dsp:spPr>
        <a:xfrm rot="5400000">
          <a:off x="4882812" y="2515625"/>
          <a:ext cx="234375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5" y="2539062"/>
        <a:ext cx="168750" cy="164063"/>
      </dsp:txXfrm>
    </dsp:sp>
    <dsp:sp modelId="{DD84495B-F3A0-40C9-8D95-8C6C53DE0514}">
      <dsp:nvSpPr>
        <dsp:cNvPr id="0" name=""/>
        <dsp:cNvSpPr/>
      </dsp:nvSpPr>
      <dsp:spPr>
        <a:xfrm>
          <a:off x="4078559" y="28125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Xác</a:t>
          </a:r>
          <a:r>
            <a:rPr lang="en-US" sz="1600" kern="1200" dirty="0"/>
            <a:t> </a:t>
          </a:r>
          <a:r>
            <a:rPr lang="en-US" sz="1600" kern="1200" dirty="0" err="1"/>
            <a:t>định</a:t>
          </a:r>
          <a:r>
            <a:rPr lang="en-US" sz="1600" kern="1200" dirty="0"/>
            <a:t> </a:t>
          </a:r>
          <a:r>
            <a:rPr lang="en-US" sz="1600" kern="1200" dirty="0" err="1"/>
            <a:t>hoạt</a:t>
          </a:r>
          <a:r>
            <a:rPr lang="en-US" sz="1600" kern="1200" dirty="0"/>
            <a:t> </a:t>
          </a:r>
          <a:r>
            <a:rPr lang="en-US" sz="1600" kern="1200" dirty="0" err="1"/>
            <a:t>tính</a:t>
          </a:r>
          <a:endParaRPr lang="en-US" sz="1600" kern="1200" dirty="0"/>
        </a:p>
      </dsp:txBody>
      <dsp:txXfrm>
        <a:off x="4096865" y="2830806"/>
        <a:ext cx="1806268" cy="588388"/>
      </dsp:txXfrm>
    </dsp:sp>
    <dsp:sp modelId="{A0927E7F-3D69-440D-AB34-84E420B1C7C8}">
      <dsp:nvSpPr>
        <dsp:cNvPr id="0" name=""/>
        <dsp:cNvSpPr/>
      </dsp:nvSpPr>
      <dsp:spPr>
        <a:xfrm rot="5400000">
          <a:off x="4882812" y="3453125"/>
          <a:ext cx="234375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5" y="3476562"/>
        <a:ext cx="168750" cy="164063"/>
      </dsp:txXfrm>
    </dsp:sp>
    <dsp:sp modelId="{FC4277E2-16FE-4246-8F3E-B3478628E00A}">
      <dsp:nvSpPr>
        <dsp:cNvPr id="0" name=""/>
        <dsp:cNvSpPr/>
      </dsp:nvSpPr>
      <dsp:spPr>
        <a:xfrm>
          <a:off x="4078559" y="37500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Chọn</a:t>
          </a:r>
          <a:r>
            <a:rPr lang="en-US" sz="1600" kern="1200" dirty="0"/>
            <a:t> </a:t>
          </a:r>
          <a:r>
            <a:rPr lang="en-US" sz="1600" kern="1200" dirty="0" err="1"/>
            <a:t>những</a:t>
          </a:r>
          <a:r>
            <a:rPr lang="en-US" sz="1600" kern="1200" dirty="0"/>
            <a:t> </a:t>
          </a:r>
          <a:r>
            <a:rPr lang="en-US" sz="1600" kern="1200" dirty="0" err="1"/>
            <a:t>chủng</a:t>
          </a:r>
          <a:r>
            <a:rPr lang="en-US" sz="1600" kern="1200" dirty="0"/>
            <a:t> </a:t>
          </a:r>
          <a:r>
            <a:rPr lang="en-US" sz="1600" kern="1200" dirty="0" err="1"/>
            <a:t>có</a:t>
          </a:r>
          <a:r>
            <a:rPr lang="en-US" sz="1600" kern="1200" dirty="0"/>
            <a:t> </a:t>
          </a:r>
          <a:r>
            <a:rPr lang="en-US" sz="1600" kern="1200" dirty="0" err="1"/>
            <a:t>hoạt</a:t>
          </a:r>
          <a:r>
            <a:rPr lang="en-US" sz="1600" kern="1200" dirty="0"/>
            <a:t> </a:t>
          </a:r>
          <a:r>
            <a:rPr lang="en-US" sz="1600" kern="1200" dirty="0" err="1"/>
            <a:t>tính</a:t>
          </a:r>
          <a:r>
            <a:rPr lang="en-US" sz="1600" kern="1200" dirty="0"/>
            <a:t> </a:t>
          </a:r>
          <a:r>
            <a:rPr lang="en-US" sz="1600" kern="1200" dirty="0" err="1"/>
            <a:t>cao</a:t>
          </a:r>
          <a:endParaRPr lang="en-US" sz="1600" kern="1200" dirty="0"/>
        </a:p>
      </dsp:txBody>
      <dsp:txXfrm>
        <a:off x="4096865" y="3768306"/>
        <a:ext cx="1806268" cy="588388"/>
      </dsp:txXfrm>
    </dsp:sp>
    <dsp:sp modelId="{07D324A5-EDF7-4C89-9D47-39EA75A210E4}">
      <dsp:nvSpPr>
        <dsp:cNvPr id="0" name=""/>
        <dsp:cNvSpPr/>
      </dsp:nvSpPr>
      <dsp:spPr>
        <a:xfrm rot="5400000">
          <a:off x="4882812" y="4390625"/>
          <a:ext cx="234375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5" y="4414062"/>
        <a:ext cx="168750" cy="164063"/>
      </dsp:txXfrm>
    </dsp:sp>
    <dsp:sp modelId="{3084177C-FC18-48D9-AC8B-7151EF4216D2}">
      <dsp:nvSpPr>
        <dsp:cNvPr id="0" name=""/>
        <dsp:cNvSpPr/>
      </dsp:nvSpPr>
      <dsp:spPr>
        <a:xfrm>
          <a:off x="4078559" y="46875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Lập</a:t>
          </a:r>
          <a:r>
            <a:rPr lang="en-US" sz="1600" kern="1200" dirty="0"/>
            <a:t> </a:t>
          </a:r>
          <a:r>
            <a:rPr lang="en-US" sz="1600" kern="1200" dirty="0" err="1"/>
            <a:t>lí</a:t>
          </a:r>
          <a:r>
            <a:rPr lang="en-US" sz="1600" kern="1200" dirty="0"/>
            <a:t> </a:t>
          </a:r>
          <a:r>
            <a:rPr lang="en-US" sz="1600" kern="1200" dirty="0" err="1"/>
            <a:t>lịch</a:t>
          </a:r>
          <a:r>
            <a:rPr lang="en-US" sz="1600" kern="1200" dirty="0"/>
            <a:t> khoa </a:t>
          </a:r>
          <a:r>
            <a:rPr lang="en-US" sz="1600" kern="1200" dirty="0" err="1"/>
            <a:t>học</a:t>
          </a:r>
          <a:endParaRPr lang="en-US" sz="1600" kern="1200" dirty="0"/>
        </a:p>
      </dsp:txBody>
      <dsp:txXfrm>
        <a:off x="4096865" y="4705806"/>
        <a:ext cx="1806268" cy="588388"/>
      </dsp:txXfrm>
    </dsp:sp>
    <dsp:sp modelId="{33661A74-F7B2-47F8-B4F0-A10D6DB4FAFC}">
      <dsp:nvSpPr>
        <dsp:cNvPr id="0" name=""/>
        <dsp:cNvSpPr/>
      </dsp:nvSpPr>
      <dsp:spPr>
        <a:xfrm rot="5400000">
          <a:off x="4882812" y="5328125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5351563"/>
        <a:ext cx="168750" cy="164062"/>
      </dsp:txXfrm>
    </dsp:sp>
    <dsp:sp modelId="{A05E22C5-2747-41F6-96F3-EA7C58F0ECC4}">
      <dsp:nvSpPr>
        <dsp:cNvPr id="0" name=""/>
        <dsp:cNvSpPr/>
      </dsp:nvSpPr>
      <dsp:spPr>
        <a:xfrm>
          <a:off x="4078559" y="56250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Xác</a:t>
          </a:r>
          <a:r>
            <a:rPr lang="en-US" sz="1600" kern="1200" dirty="0"/>
            <a:t> </a:t>
          </a:r>
          <a:r>
            <a:rPr lang="en-US" sz="1600" kern="1200" dirty="0" err="1"/>
            <a:t>định</a:t>
          </a:r>
          <a:r>
            <a:rPr lang="en-US" sz="1600" kern="1200" dirty="0"/>
            <a:t> </a:t>
          </a:r>
          <a:r>
            <a:rPr lang="en-US" sz="1600" kern="1200" dirty="0" err="1"/>
            <a:t>điều</a:t>
          </a:r>
          <a:r>
            <a:rPr lang="en-US" sz="1600" kern="1200" dirty="0"/>
            <a:t> </a:t>
          </a:r>
          <a:r>
            <a:rPr lang="en-US" sz="1600" kern="1200" dirty="0" err="1"/>
            <a:t>kiện</a:t>
          </a:r>
          <a:r>
            <a:rPr lang="en-US" sz="1600" kern="1200" dirty="0"/>
            <a:t> </a:t>
          </a:r>
          <a:r>
            <a:rPr lang="en-US" sz="1600" kern="1200" dirty="0" err="1"/>
            <a:t>sinh</a:t>
          </a:r>
          <a:r>
            <a:rPr lang="en-US" sz="1600" kern="1200" dirty="0"/>
            <a:t> </a:t>
          </a:r>
          <a:r>
            <a:rPr lang="en-US" sz="1600" kern="1200" dirty="0" err="1"/>
            <a:t>trưởng</a:t>
          </a:r>
          <a:endParaRPr lang="en-US" sz="1600" kern="1200" dirty="0"/>
        </a:p>
      </dsp:txBody>
      <dsp:txXfrm>
        <a:off x="4096865" y="5643306"/>
        <a:ext cx="1806268" cy="588388"/>
      </dsp:txXfrm>
    </dsp:sp>
    <dsp:sp modelId="{7EF35243-21A0-4E55-8507-C4F69CE4BE20}">
      <dsp:nvSpPr>
        <dsp:cNvPr id="0" name=""/>
        <dsp:cNvSpPr/>
      </dsp:nvSpPr>
      <dsp:spPr>
        <a:xfrm rot="5400000">
          <a:off x="4882812" y="6265625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6289063"/>
        <a:ext cx="168750" cy="164062"/>
      </dsp:txXfrm>
    </dsp:sp>
    <dsp:sp modelId="{2EB22D50-A7CF-46FC-AD35-6B02F9244A17}">
      <dsp:nvSpPr>
        <dsp:cNvPr id="0" name=""/>
        <dsp:cNvSpPr/>
      </dsp:nvSpPr>
      <dsp:spPr>
        <a:xfrm>
          <a:off x="4078559" y="65625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Đánh</a:t>
          </a:r>
          <a:r>
            <a:rPr lang="en-US" sz="1600" kern="1200" dirty="0"/>
            <a:t> </a:t>
          </a:r>
          <a:r>
            <a:rPr lang="en-US" sz="1600" kern="1200" dirty="0" err="1"/>
            <a:t>giá</a:t>
          </a:r>
          <a:r>
            <a:rPr lang="en-US" sz="1600" kern="1200" dirty="0"/>
            <a:t> </a:t>
          </a:r>
          <a:r>
            <a:rPr lang="en-US" sz="1600" kern="1200" dirty="0" err="1"/>
            <a:t>ảnh</a:t>
          </a:r>
          <a:r>
            <a:rPr lang="en-US" sz="1600" kern="1200" dirty="0"/>
            <a:t> </a:t>
          </a:r>
          <a:r>
            <a:rPr lang="en-US" sz="1600" kern="1200" dirty="0" err="1"/>
            <a:t>hưởng</a:t>
          </a:r>
          <a:r>
            <a:rPr lang="en-US" sz="1600" kern="1200" dirty="0"/>
            <a:t> </a:t>
          </a:r>
          <a:r>
            <a:rPr lang="en-US" sz="1600" kern="1200" dirty="0" err="1"/>
            <a:t>đối</a:t>
          </a:r>
          <a:r>
            <a:rPr lang="en-US" sz="1600" kern="1200" dirty="0"/>
            <a:t> </a:t>
          </a:r>
          <a:r>
            <a:rPr lang="en-US" sz="1600" kern="1200" dirty="0" err="1"/>
            <a:t>với</a:t>
          </a:r>
          <a:r>
            <a:rPr lang="en-US" sz="1600" kern="1200" dirty="0"/>
            <a:t> </a:t>
          </a:r>
          <a:r>
            <a:rPr lang="en-US" sz="1600" kern="1200" dirty="0" err="1"/>
            <a:t>cây</a:t>
          </a:r>
          <a:r>
            <a:rPr lang="en-US" sz="1600" kern="1200" dirty="0"/>
            <a:t> </a:t>
          </a:r>
          <a:r>
            <a:rPr lang="en-US" sz="1600" kern="1200" dirty="0" err="1"/>
            <a:t>trồng</a:t>
          </a:r>
          <a:endParaRPr lang="en-US" sz="1600" kern="1200" dirty="0"/>
        </a:p>
      </dsp:txBody>
      <dsp:txXfrm>
        <a:off x="4096865" y="6580806"/>
        <a:ext cx="1806268" cy="588388"/>
      </dsp:txXfrm>
    </dsp:sp>
    <dsp:sp modelId="{4D6A1E6C-D577-402F-BDC0-7D7F8300C8E2}">
      <dsp:nvSpPr>
        <dsp:cNvPr id="0" name=""/>
        <dsp:cNvSpPr/>
      </dsp:nvSpPr>
      <dsp:spPr>
        <a:xfrm rot="5400000">
          <a:off x="4882812" y="7203125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7226563"/>
        <a:ext cx="168750" cy="164062"/>
      </dsp:txXfrm>
    </dsp:sp>
    <dsp:sp modelId="{EC83C12F-4F16-467F-B482-6B6AED945B8A}">
      <dsp:nvSpPr>
        <dsp:cNvPr id="0" name=""/>
        <dsp:cNvSpPr/>
      </dsp:nvSpPr>
      <dsp:spPr>
        <a:xfrm>
          <a:off x="4078559" y="75000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/>
            <a:t>Lưu</a:t>
          </a:r>
          <a:r>
            <a:rPr lang="en-US" sz="1600" kern="1200" dirty="0"/>
            <a:t> </a:t>
          </a:r>
          <a:r>
            <a:rPr lang="en-US" sz="1600" kern="1200" dirty="0" err="1"/>
            <a:t>giữ</a:t>
          </a:r>
          <a:r>
            <a:rPr lang="en-US" sz="1600" kern="1200" dirty="0"/>
            <a:t>, </a:t>
          </a:r>
          <a:r>
            <a:rPr lang="en-US" sz="1600" kern="1200" dirty="0" err="1"/>
            <a:t>bảo</a:t>
          </a:r>
          <a:r>
            <a:rPr lang="en-US" sz="1600" kern="1200" dirty="0"/>
            <a:t> </a:t>
          </a:r>
          <a:r>
            <a:rPr lang="en-US" sz="1600" kern="1200" dirty="0" err="1"/>
            <a:t>quản</a:t>
          </a:r>
          <a:endParaRPr lang="en-US" sz="1600" kern="1200" dirty="0"/>
        </a:p>
      </dsp:txBody>
      <dsp:txXfrm>
        <a:off x="4096865" y="7518306"/>
        <a:ext cx="1806268" cy="588388"/>
      </dsp:txXfrm>
    </dsp:sp>
    <dsp:sp modelId="{593DADA5-133C-4D5F-BBF1-BF21ABD4C641}">
      <dsp:nvSpPr>
        <dsp:cNvPr id="0" name=""/>
        <dsp:cNvSpPr/>
      </dsp:nvSpPr>
      <dsp:spPr>
        <a:xfrm rot="5400000">
          <a:off x="4882812" y="8140625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8164063"/>
        <a:ext cx="168750" cy="164062"/>
      </dsp:txXfrm>
    </dsp:sp>
    <dsp:sp modelId="{4EA1A9F6-BB42-4FA8-9F59-6A51880D0A2D}">
      <dsp:nvSpPr>
        <dsp:cNvPr id="0" name=""/>
        <dsp:cNvSpPr/>
      </dsp:nvSpPr>
      <dsp:spPr>
        <a:xfrm>
          <a:off x="4078559" y="8437500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4096865" y="8455806"/>
        <a:ext cx="1806268" cy="588388"/>
      </dsp:txXfrm>
    </dsp:sp>
    <dsp:sp modelId="{B5B86BF6-ABE5-482E-9E6A-C3CCCB823010}">
      <dsp:nvSpPr>
        <dsp:cNvPr id="0" name=""/>
        <dsp:cNvSpPr/>
      </dsp:nvSpPr>
      <dsp:spPr>
        <a:xfrm rot="5400000">
          <a:off x="4882812" y="9078124"/>
          <a:ext cx="234374" cy="28125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 rot="-5400000">
        <a:off x="4915624" y="9101562"/>
        <a:ext cx="168750" cy="164062"/>
      </dsp:txXfrm>
    </dsp:sp>
    <dsp:sp modelId="{2D884DE5-10BF-4A21-A703-E97301AACB8C}">
      <dsp:nvSpPr>
        <dsp:cNvPr id="0" name=""/>
        <dsp:cNvSpPr/>
      </dsp:nvSpPr>
      <dsp:spPr>
        <a:xfrm>
          <a:off x="4078559" y="9374999"/>
          <a:ext cx="1842880" cy="625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4096865" y="9393305"/>
        <a:ext cx="1806268" cy="588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3F873D-826B-41FC-ADD3-F3E357786A6A}">
      <dsp:nvSpPr>
        <dsp:cNvPr id="0" name=""/>
        <dsp:cNvSpPr/>
      </dsp:nvSpPr>
      <dsp:spPr>
        <a:xfrm>
          <a:off x="2596621" y="5548"/>
          <a:ext cx="2934757" cy="42898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rễ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cây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,…</a:t>
          </a:r>
        </a:p>
      </dsp:txBody>
      <dsp:txXfrm>
        <a:off x="2609186" y="18113"/>
        <a:ext cx="2909627" cy="403858"/>
      </dsp:txXfrm>
    </dsp:sp>
    <dsp:sp modelId="{06257935-E941-43F7-BDCC-55C4EF2D9612}">
      <dsp:nvSpPr>
        <dsp:cNvPr id="0" name=""/>
        <dsp:cNvSpPr/>
      </dsp:nvSpPr>
      <dsp:spPr>
        <a:xfrm rot="5400000">
          <a:off x="3926433" y="452879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480392"/>
        <a:ext cx="198096" cy="192593"/>
      </dsp:txXfrm>
    </dsp:sp>
    <dsp:sp modelId="{17C1CD24-6D17-4E7A-B227-5A1870EBB03C}">
      <dsp:nvSpPr>
        <dsp:cNvPr id="0" name=""/>
        <dsp:cNvSpPr/>
      </dsp:nvSpPr>
      <dsp:spPr>
        <a:xfrm>
          <a:off x="2565219" y="801381"/>
          <a:ext cx="2997561" cy="3723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485099"/>
                <a:satOff val="-6853"/>
                <a:lumOff val="2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485099"/>
                <a:satOff val="-6853"/>
                <a:lumOff val="2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485099"/>
                <a:satOff val="-6853"/>
                <a:lumOff val="2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Phân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76126" y="812288"/>
        <a:ext cx="2975747" cy="350584"/>
      </dsp:txXfrm>
    </dsp:sp>
    <dsp:sp modelId="{F51B8159-78D0-4BD5-9666-CBEC2A8187BB}">
      <dsp:nvSpPr>
        <dsp:cNvPr id="0" name=""/>
        <dsp:cNvSpPr/>
      </dsp:nvSpPr>
      <dsp:spPr>
        <a:xfrm rot="5400000">
          <a:off x="3926433" y="1192122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1732615"/>
                <a:satOff val="-7995"/>
                <a:lumOff val="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732615"/>
                <a:satOff val="-7995"/>
                <a:lumOff val="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732615"/>
                <a:satOff val="-7995"/>
                <a:lumOff val="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1219635"/>
        <a:ext cx="198096" cy="192593"/>
      </dsp:txXfrm>
    </dsp:sp>
    <dsp:sp modelId="{6E17C440-9949-46A7-A875-14D615303F2F}">
      <dsp:nvSpPr>
        <dsp:cNvPr id="0" name=""/>
        <dsp:cNvSpPr/>
      </dsp:nvSpPr>
      <dsp:spPr>
        <a:xfrm>
          <a:off x="2596621" y="1540625"/>
          <a:ext cx="2934757" cy="3324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2970198"/>
                <a:satOff val="-13705"/>
                <a:lumOff val="5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970198"/>
                <a:satOff val="-13705"/>
                <a:lumOff val="5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970198"/>
                <a:satOff val="-13705"/>
                <a:lumOff val="5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Làm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thuần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6357" y="1550361"/>
        <a:ext cx="2915285" cy="312955"/>
      </dsp:txXfrm>
    </dsp:sp>
    <dsp:sp modelId="{84A1D6E7-39CC-47A5-B0BC-FA644648D790}">
      <dsp:nvSpPr>
        <dsp:cNvPr id="0" name=""/>
        <dsp:cNvSpPr/>
      </dsp:nvSpPr>
      <dsp:spPr>
        <a:xfrm rot="5400000">
          <a:off x="3926433" y="1891394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3465231"/>
                <a:satOff val="-15989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3465231"/>
                <a:satOff val="-15989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3465231"/>
                <a:satOff val="-15989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1918907"/>
        <a:ext cx="198096" cy="192593"/>
      </dsp:txXfrm>
    </dsp:sp>
    <dsp:sp modelId="{54E9707C-9248-41C5-AEC7-CC836B7FF15B}">
      <dsp:nvSpPr>
        <dsp:cNvPr id="0" name=""/>
        <dsp:cNvSpPr/>
      </dsp:nvSpPr>
      <dsp:spPr>
        <a:xfrm>
          <a:off x="2596621" y="2239897"/>
          <a:ext cx="2934757" cy="4998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4455297"/>
                <a:satOff val="-20558"/>
                <a:lumOff val="75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455297"/>
                <a:satOff val="-20558"/>
                <a:lumOff val="75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455297"/>
                <a:satOff val="-20558"/>
                <a:lumOff val="75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Xác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định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Chọn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nhũng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chủng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hoạt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cao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1261" y="2254537"/>
        <a:ext cx="2905477" cy="470560"/>
      </dsp:txXfrm>
    </dsp:sp>
    <dsp:sp modelId="{1B031278-D280-4AC6-A88F-600592BC65D7}">
      <dsp:nvSpPr>
        <dsp:cNvPr id="0" name=""/>
        <dsp:cNvSpPr/>
      </dsp:nvSpPr>
      <dsp:spPr>
        <a:xfrm rot="5400000">
          <a:off x="3926433" y="2758080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5197846"/>
                <a:satOff val="-23984"/>
                <a:lumOff val="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197846"/>
                <a:satOff val="-23984"/>
                <a:lumOff val="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197846"/>
                <a:satOff val="-23984"/>
                <a:lumOff val="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2785593"/>
        <a:ext cx="198096" cy="192593"/>
      </dsp:txXfrm>
    </dsp:sp>
    <dsp:sp modelId="{7832A761-51E2-4CA4-9181-18BA16BE9EE2}">
      <dsp:nvSpPr>
        <dsp:cNvPr id="0" name=""/>
        <dsp:cNvSpPr/>
      </dsp:nvSpPr>
      <dsp:spPr>
        <a:xfrm>
          <a:off x="2596621" y="3106582"/>
          <a:ext cx="2934757" cy="3642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5940396"/>
                <a:satOff val="-27410"/>
                <a:lumOff val="10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5940396"/>
                <a:satOff val="-27410"/>
                <a:lumOff val="10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5940396"/>
                <a:satOff val="-27410"/>
                <a:lumOff val="10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lí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lịch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khoa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học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7290" y="3117251"/>
        <a:ext cx="2913419" cy="342931"/>
      </dsp:txXfrm>
    </dsp:sp>
    <dsp:sp modelId="{3FF927FC-A282-430A-957F-66362AE8D110}">
      <dsp:nvSpPr>
        <dsp:cNvPr id="0" name=""/>
        <dsp:cNvSpPr/>
      </dsp:nvSpPr>
      <dsp:spPr>
        <a:xfrm rot="5400000">
          <a:off x="3926433" y="3489194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6930461"/>
                <a:satOff val="-31979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930461"/>
                <a:satOff val="-31979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930461"/>
                <a:satOff val="-31979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3516707"/>
        <a:ext cx="198096" cy="192593"/>
      </dsp:txXfrm>
    </dsp:sp>
    <dsp:sp modelId="{B87F0B2A-4AF4-4836-A2A7-53DCFA4A04F4}">
      <dsp:nvSpPr>
        <dsp:cNvPr id="0" name=""/>
        <dsp:cNvSpPr/>
      </dsp:nvSpPr>
      <dsp:spPr>
        <a:xfrm>
          <a:off x="2596621" y="3837696"/>
          <a:ext cx="2934757" cy="3915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7425494"/>
                <a:satOff val="-34263"/>
                <a:lumOff val="12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7425494"/>
                <a:satOff val="-34263"/>
                <a:lumOff val="12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7425494"/>
                <a:satOff val="-34263"/>
                <a:lumOff val="12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Xác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định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trưởng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phát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triển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bảo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8089" y="3849164"/>
        <a:ext cx="2911821" cy="368626"/>
      </dsp:txXfrm>
    </dsp:sp>
    <dsp:sp modelId="{8B43766B-A78C-415A-A4A0-5A0B84AB2AE8}">
      <dsp:nvSpPr>
        <dsp:cNvPr id="0" name=""/>
        <dsp:cNvSpPr/>
      </dsp:nvSpPr>
      <dsp:spPr>
        <a:xfrm rot="5400000">
          <a:off x="3926433" y="4247601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8663077"/>
                <a:satOff val="-39973"/>
                <a:lumOff val="147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663077"/>
                <a:satOff val="-39973"/>
                <a:lumOff val="147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663077"/>
                <a:satOff val="-39973"/>
                <a:lumOff val="147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4275114"/>
        <a:ext cx="198096" cy="192593"/>
      </dsp:txXfrm>
    </dsp:sp>
    <dsp:sp modelId="{CCA542CE-E7EC-4A96-8CF6-8881E806438E}">
      <dsp:nvSpPr>
        <dsp:cNvPr id="0" name=""/>
        <dsp:cNvSpPr/>
      </dsp:nvSpPr>
      <dsp:spPr>
        <a:xfrm>
          <a:off x="2596621" y="4596104"/>
          <a:ext cx="2934757" cy="39487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8910593"/>
                <a:satOff val="-41115"/>
                <a:lumOff val="151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910593"/>
                <a:satOff val="-41115"/>
                <a:lumOff val="151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910593"/>
                <a:satOff val="-41115"/>
                <a:lumOff val="151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ảnh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hưởng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trên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cây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trồng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8186" y="4607669"/>
        <a:ext cx="2911627" cy="371741"/>
      </dsp:txXfrm>
    </dsp:sp>
    <dsp:sp modelId="{D691C147-202F-4188-A454-13AFB33673AC}">
      <dsp:nvSpPr>
        <dsp:cNvPr id="0" name=""/>
        <dsp:cNvSpPr/>
      </dsp:nvSpPr>
      <dsp:spPr>
        <a:xfrm rot="5400000">
          <a:off x="3926433" y="5009318"/>
          <a:ext cx="275133" cy="33016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964952" y="5036831"/>
        <a:ext cx="198096" cy="192593"/>
      </dsp:txXfrm>
    </dsp:sp>
    <dsp:sp modelId="{96E2597A-ED9A-465C-8C94-354150C7050A}">
      <dsp:nvSpPr>
        <dsp:cNvPr id="0" name=""/>
        <dsp:cNvSpPr/>
      </dsp:nvSpPr>
      <dsp:spPr>
        <a:xfrm>
          <a:off x="2596621" y="5357820"/>
          <a:ext cx="2934757" cy="5639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Lưu</a:t>
          </a:r>
          <a:r>
            <a:rPr lang="en-US" sz="1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giữ</a:t>
          </a:r>
          <a:endParaRPr lang="en-US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13139" y="5374338"/>
        <a:ext cx="2901721" cy="5309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0AF1CD-A337-4315-BE6E-5A6DF68EAE3A}">
      <dsp:nvSpPr>
        <dsp:cNvPr id="0" name=""/>
        <dsp:cNvSpPr/>
      </dsp:nvSpPr>
      <dsp:spPr>
        <a:xfrm>
          <a:off x="2410" y="0"/>
          <a:ext cx="2365722" cy="10000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kern="1200" dirty="0"/>
            <a:t>Thu </a:t>
          </a:r>
          <a:r>
            <a:rPr lang="en-US" sz="6000" kern="1200" dirty="0" err="1"/>
            <a:t>mẫu</a:t>
          </a:r>
          <a:r>
            <a:rPr lang="en-US" sz="6000" kern="1200" dirty="0"/>
            <a:t> </a:t>
          </a:r>
          <a:r>
            <a:rPr lang="en-US" sz="6000" kern="1200" dirty="0" err="1"/>
            <a:t>đất</a:t>
          </a:r>
          <a:endParaRPr lang="en-US" sz="6000" kern="1200" dirty="0"/>
        </a:p>
      </dsp:txBody>
      <dsp:txXfrm>
        <a:off x="2410" y="0"/>
        <a:ext cx="2365722" cy="3000000"/>
      </dsp:txXfrm>
    </dsp:sp>
    <dsp:sp modelId="{5C9433C7-9145-4B5F-985D-1372FAACD1C7}">
      <dsp:nvSpPr>
        <dsp:cNvPr id="0" name=""/>
        <dsp:cNvSpPr/>
      </dsp:nvSpPr>
      <dsp:spPr>
        <a:xfrm>
          <a:off x="2545562" y="0"/>
          <a:ext cx="2365722" cy="10000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0" kern="1200"/>
        </a:p>
      </dsp:txBody>
      <dsp:txXfrm>
        <a:off x="2545562" y="0"/>
        <a:ext cx="2365722" cy="3000000"/>
      </dsp:txXfrm>
    </dsp:sp>
    <dsp:sp modelId="{D5EC9FF2-6C84-4AD6-931F-338EC144F0AF}">
      <dsp:nvSpPr>
        <dsp:cNvPr id="0" name=""/>
        <dsp:cNvSpPr/>
      </dsp:nvSpPr>
      <dsp:spPr>
        <a:xfrm>
          <a:off x="2782135" y="3002929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2837567" y="3058361"/>
        <a:ext cx="1781714" cy="2904272"/>
      </dsp:txXfrm>
    </dsp:sp>
    <dsp:sp modelId="{076BF7E5-85CE-4D10-8339-C6E34323A9B1}">
      <dsp:nvSpPr>
        <dsp:cNvPr id="0" name=""/>
        <dsp:cNvSpPr/>
      </dsp:nvSpPr>
      <dsp:spPr>
        <a:xfrm>
          <a:off x="2782135" y="6481933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2837567" y="6537365"/>
        <a:ext cx="1781714" cy="2904272"/>
      </dsp:txXfrm>
    </dsp:sp>
    <dsp:sp modelId="{C08E5323-6D9B-4F06-B489-B04E20299AD2}">
      <dsp:nvSpPr>
        <dsp:cNvPr id="0" name=""/>
        <dsp:cNvSpPr/>
      </dsp:nvSpPr>
      <dsp:spPr>
        <a:xfrm>
          <a:off x="5088714" y="0"/>
          <a:ext cx="2365722" cy="10000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800" kern="1200"/>
        </a:p>
      </dsp:txBody>
      <dsp:txXfrm>
        <a:off x="5088714" y="0"/>
        <a:ext cx="2365722" cy="3000000"/>
      </dsp:txXfrm>
    </dsp:sp>
    <dsp:sp modelId="{3B538D7A-F906-44E1-98B4-2766EEE7886B}">
      <dsp:nvSpPr>
        <dsp:cNvPr id="0" name=""/>
        <dsp:cNvSpPr/>
      </dsp:nvSpPr>
      <dsp:spPr>
        <a:xfrm>
          <a:off x="5325286" y="3002929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5380718" y="3058361"/>
        <a:ext cx="1781714" cy="2904272"/>
      </dsp:txXfrm>
    </dsp:sp>
    <dsp:sp modelId="{1FBB4837-FDFB-43FF-9132-0C8CA1E39B89}">
      <dsp:nvSpPr>
        <dsp:cNvPr id="0" name=""/>
        <dsp:cNvSpPr/>
      </dsp:nvSpPr>
      <dsp:spPr>
        <a:xfrm>
          <a:off x="5325286" y="6481933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5380718" y="6537365"/>
        <a:ext cx="1781714" cy="2904272"/>
      </dsp:txXfrm>
    </dsp:sp>
    <dsp:sp modelId="{A245DC89-7CED-461B-8A42-2563B7C1A48E}">
      <dsp:nvSpPr>
        <dsp:cNvPr id="0" name=""/>
        <dsp:cNvSpPr/>
      </dsp:nvSpPr>
      <dsp:spPr>
        <a:xfrm>
          <a:off x="7631866" y="0"/>
          <a:ext cx="2365722" cy="10000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800" kern="1200"/>
        </a:p>
      </dsp:txBody>
      <dsp:txXfrm>
        <a:off x="7631866" y="0"/>
        <a:ext cx="2365722" cy="3000000"/>
      </dsp:txXfrm>
    </dsp:sp>
    <dsp:sp modelId="{6CD30C33-DE16-47D7-86B5-20809D04939C}">
      <dsp:nvSpPr>
        <dsp:cNvPr id="0" name=""/>
        <dsp:cNvSpPr/>
      </dsp:nvSpPr>
      <dsp:spPr>
        <a:xfrm>
          <a:off x="7868438" y="3002929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7923870" y="3058361"/>
        <a:ext cx="1781714" cy="2904272"/>
      </dsp:txXfrm>
    </dsp:sp>
    <dsp:sp modelId="{3CA86D27-7DB4-4F3B-8B25-1005B60F8B0F}">
      <dsp:nvSpPr>
        <dsp:cNvPr id="0" name=""/>
        <dsp:cNvSpPr/>
      </dsp:nvSpPr>
      <dsp:spPr>
        <a:xfrm>
          <a:off x="7868438" y="6481933"/>
          <a:ext cx="1892578" cy="30151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900" kern="1200"/>
        </a:p>
      </dsp:txBody>
      <dsp:txXfrm>
        <a:off x="7923870" y="6537365"/>
        <a:ext cx="1781714" cy="29042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B2893-EB69-44A2-9CDC-DD64CC1E6526}">
      <dsp:nvSpPr>
        <dsp:cNvPr id="0" name=""/>
        <dsp:cNvSpPr/>
      </dsp:nvSpPr>
      <dsp:spPr>
        <a:xfrm>
          <a:off x="992" y="0"/>
          <a:ext cx="2579687" cy="54186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endParaRPr lang="en-US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2" y="0"/>
        <a:ext cx="2579687" cy="1625600"/>
      </dsp:txXfrm>
    </dsp:sp>
    <dsp:sp modelId="{ED9B8B34-5EB6-4721-A065-E530D488AC98}">
      <dsp:nvSpPr>
        <dsp:cNvPr id="0" name=""/>
        <dsp:cNvSpPr/>
      </dsp:nvSpPr>
      <dsp:spPr>
        <a:xfrm>
          <a:off x="258960" y="1627187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đất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với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nước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cất</a:t>
          </a:r>
          <a:endParaRPr lang="en-US" sz="29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6812" y="1675039"/>
        <a:ext cx="1968045" cy="1538098"/>
      </dsp:txXfrm>
    </dsp:sp>
    <dsp:sp modelId="{9DC7117E-21C9-4CC8-B874-A97E89CF60E3}">
      <dsp:nvSpPr>
        <dsp:cNvPr id="0" name=""/>
        <dsp:cNvSpPr/>
      </dsp:nvSpPr>
      <dsp:spPr>
        <a:xfrm>
          <a:off x="258960" y="3512343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2079139"/>
                <a:satOff val="-9594"/>
                <a:lumOff val="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2079139"/>
                <a:satOff val="-9594"/>
                <a:lumOff val="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2079139"/>
                <a:satOff val="-9594"/>
                <a:lumOff val="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TỰ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DO</a:t>
          </a:r>
        </a:p>
      </dsp:txBody>
      <dsp:txXfrm>
        <a:off x="306812" y="3560195"/>
        <a:ext cx="1968045" cy="1538098"/>
      </dsp:txXfrm>
    </dsp:sp>
    <dsp:sp modelId="{BCA006D6-4541-4864-AACF-20F2BEF71276}">
      <dsp:nvSpPr>
        <dsp:cNvPr id="0" name=""/>
        <dsp:cNvSpPr/>
      </dsp:nvSpPr>
      <dsp:spPr>
        <a:xfrm>
          <a:off x="2774156" y="0"/>
          <a:ext cx="2579687" cy="54186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rễ</a:t>
          </a: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thân</a:t>
          </a:r>
          <a:endParaRPr lang="en-US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74156" y="0"/>
        <a:ext cx="2579687" cy="1625600"/>
      </dsp:txXfrm>
    </dsp:sp>
    <dsp:sp modelId="{28557F21-9328-47AE-9D43-5CDDF8056E69}">
      <dsp:nvSpPr>
        <dsp:cNvPr id="0" name=""/>
        <dsp:cNvSpPr/>
      </dsp:nvSpPr>
      <dsp:spPr>
        <a:xfrm>
          <a:off x="3032125" y="1627187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4158277"/>
                <a:satOff val="-19187"/>
                <a:lumOff val="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4158277"/>
                <a:satOff val="-19187"/>
                <a:lumOff val="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4158277"/>
                <a:satOff val="-19187"/>
                <a:lumOff val="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Nghiền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lấy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dịch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endParaRPr lang="en-US" sz="29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79977" y="1675039"/>
        <a:ext cx="1968045" cy="1538098"/>
      </dsp:txXfrm>
    </dsp:sp>
    <dsp:sp modelId="{71694283-581A-4E44-BA50-8B8909829702}">
      <dsp:nvSpPr>
        <dsp:cNvPr id="0" name=""/>
        <dsp:cNvSpPr/>
      </dsp:nvSpPr>
      <dsp:spPr>
        <a:xfrm>
          <a:off x="3032125" y="3512343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6237415"/>
                <a:satOff val="-28781"/>
                <a:lumOff val="1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6237415"/>
                <a:satOff val="-28781"/>
                <a:lumOff val="1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6237415"/>
                <a:satOff val="-28781"/>
                <a:lumOff val="1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HỘI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29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79977" y="3560195"/>
        <a:ext cx="1968045" cy="1538098"/>
      </dsp:txXfrm>
    </dsp:sp>
    <dsp:sp modelId="{07917291-8DA4-46CB-9024-D89D0730A632}">
      <dsp:nvSpPr>
        <dsp:cNvPr id="0" name=""/>
        <dsp:cNvSpPr/>
      </dsp:nvSpPr>
      <dsp:spPr>
        <a:xfrm>
          <a:off x="5547320" y="0"/>
          <a:ext cx="2579687" cy="54186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Thu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mẫu</a:t>
          </a: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nốt</a:t>
          </a:r>
          <a:r>
            <a:rPr lang="en-US" sz="47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7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sần</a:t>
          </a:r>
          <a:endParaRPr lang="en-US" sz="4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47320" y="0"/>
        <a:ext cx="2579687" cy="1625600"/>
      </dsp:txXfrm>
    </dsp:sp>
    <dsp:sp modelId="{07D7A943-7067-4610-86D7-145DD25B604C}">
      <dsp:nvSpPr>
        <dsp:cNvPr id="0" name=""/>
        <dsp:cNvSpPr/>
      </dsp:nvSpPr>
      <dsp:spPr>
        <a:xfrm>
          <a:off x="5805289" y="1627187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8316554"/>
                <a:satOff val="-38374"/>
                <a:lumOff val="1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8316554"/>
                <a:satOff val="-38374"/>
                <a:lumOff val="1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8316554"/>
                <a:satOff val="-38374"/>
                <a:lumOff val="1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Cắt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nốt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sần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nghiền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pha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loãng</a:t>
          </a:r>
          <a:endParaRPr lang="en-US" sz="29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53141" y="1675039"/>
        <a:ext cx="1968045" cy="1538098"/>
      </dsp:txXfrm>
    </dsp:sp>
    <dsp:sp modelId="{1F0ED46B-D55E-48E2-8EFB-52B2E3B52CB6}">
      <dsp:nvSpPr>
        <dsp:cNvPr id="0" name=""/>
        <dsp:cNvSpPr/>
      </dsp:nvSpPr>
      <dsp:spPr>
        <a:xfrm>
          <a:off x="5805289" y="3512343"/>
          <a:ext cx="2063749" cy="1633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10395692"/>
                <a:satOff val="-47968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10395692"/>
                <a:satOff val="-47968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10395692"/>
                <a:satOff val="-47968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3660" tIns="55245" rIns="73660" bIns="5524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VSV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CỘNG</a:t>
          </a:r>
          <a:r>
            <a:rPr lang="en-US" sz="2900" kern="1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900" kern="1200" dirty="0" err="1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29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53141" y="3560195"/>
        <a:ext cx="1968045" cy="15380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FEF9C-12D3-4896-A558-7D7B73AC7FA9}">
      <dsp:nvSpPr>
        <dsp:cNvPr id="0" name=""/>
        <dsp:cNvSpPr/>
      </dsp:nvSpPr>
      <dsp:spPr>
        <a:xfrm>
          <a:off x="0" y="0"/>
          <a:ext cx="7700000" cy="1800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/>
            <a:t>   Ria </a:t>
          </a:r>
          <a:r>
            <a:rPr lang="en-US" sz="4700" kern="1200" dirty="0" err="1"/>
            <a:t>mẫu</a:t>
          </a:r>
          <a:r>
            <a:rPr lang="en-US" sz="4700" kern="1200" dirty="0"/>
            <a:t> </a:t>
          </a:r>
          <a:r>
            <a:rPr lang="en-US" sz="4700" kern="1200" dirty="0" err="1"/>
            <a:t>lên</a:t>
          </a:r>
          <a:r>
            <a:rPr lang="en-US" sz="4700" kern="1200" dirty="0"/>
            <a:t> </a:t>
          </a:r>
          <a:r>
            <a:rPr lang="en-US" sz="4700" kern="1200" dirty="0" err="1"/>
            <a:t>thạch</a:t>
          </a:r>
          <a:r>
            <a:rPr lang="en-US" sz="4700" kern="1200" dirty="0"/>
            <a:t> Ashby </a:t>
          </a:r>
        </a:p>
      </dsp:txBody>
      <dsp:txXfrm>
        <a:off x="52720" y="52720"/>
        <a:ext cx="5547059" cy="1694560"/>
      </dsp:txXfrm>
    </dsp:sp>
    <dsp:sp modelId="{A431EBEC-6118-484E-B995-A09C64E3E4E5}">
      <dsp:nvSpPr>
        <dsp:cNvPr id="0" name=""/>
        <dsp:cNvSpPr/>
      </dsp:nvSpPr>
      <dsp:spPr>
        <a:xfrm>
          <a:off x="575000" y="2050000"/>
          <a:ext cx="7700000" cy="1800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/>
            <a:t>Thu </a:t>
          </a:r>
          <a:r>
            <a:rPr lang="en-US" sz="4700" kern="1200" dirty="0" err="1"/>
            <a:t>khuẩn</a:t>
          </a:r>
          <a:r>
            <a:rPr lang="en-US" sz="4700" kern="1200" dirty="0"/>
            <a:t> </a:t>
          </a:r>
          <a:r>
            <a:rPr lang="en-US" sz="4700" kern="1200" dirty="0" err="1"/>
            <a:t>lạc</a:t>
          </a:r>
          <a:endParaRPr lang="en-US" sz="4700" kern="1200" dirty="0"/>
        </a:p>
      </dsp:txBody>
      <dsp:txXfrm>
        <a:off x="627720" y="2102720"/>
        <a:ext cx="5849559" cy="1694560"/>
      </dsp:txXfrm>
    </dsp:sp>
    <dsp:sp modelId="{B9B28729-0A06-4C41-A2BF-12C6E23967FC}">
      <dsp:nvSpPr>
        <dsp:cNvPr id="0" name=""/>
        <dsp:cNvSpPr/>
      </dsp:nvSpPr>
      <dsp:spPr>
        <a:xfrm>
          <a:off x="1150000" y="4100000"/>
          <a:ext cx="7700000" cy="1800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err="1"/>
            <a:t>Cây</a:t>
          </a:r>
          <a:r>
            <a:rPr lang="en-US" sz="4700" kern="1200" dirty="0"/>
            <a:t> </a:t>
          </a:r>
          <a:r>
            <a:rPr lang="en-US" sz="4700" kern="1200" dirty="0" err="1"/>
            <a:t>chuyền</a:t>
          </a:r>
          <a:r>
            <a:rPr lang="en-US" sz="4700" kern="1200" dirty="0"/>
            <a:t> </a:t>
          </a:r>
          <a:r>
            <a:rPr lang="en-US" sz="4700" kern="1200" dirty="0" err="1"/>
            <a:t>thêm</a:t>
          </a:r>
          <a:r>
            <a:rPr lang="en-US" sz="4700" kern="1200" dirty="0"/>
            <a:t> 1 </a:t>
          </a:r>
          <a:r>
            <a:rPr lang="en-US" sz="4700" kern="1200" dirty="0" err="1"/>
            <a:t>lần</a:t>
          </a:r>
          <a:r>
            <a:rPr lang="en-US" sz="4700" kern="1200" dirty="0"/>
            <a:t> </a:t>
          </a:r>
          <a:r>
            <a:rPr lang="en-US" sz="4700" kern="1200" dirty="0" err="1"/>
            <a:t>nữa</a:t>
          </a:r>
          <a:r>
            <a:rPr lang="en-US" sz="4700" kern="1200" dirty="0"/>
            <a:t> </a:t>
          </a:r>
          <a:r>
            <a:rPr lang="en-US" sz="4700" kern="1200" dirty="0" err="1"/>
            <a:t>lên</a:t>
          </a:r>
          <a:r>
            <a:rPr lang="en-US" sz="4700" kern="1200" dirty="0"/>
            <a:t> </a:t>
          </a:r>
          <a:r>
            <a:rPr lang="en-US" sz="4700" kern="1200" dirty="0" err="1"/>
            <a:t>thạch</a:t>
          </a:r>
          <a:endParaRPr lang="en-US" sz="4700" kern="1200" dirty="0"/>
        </a:p>
      </dsp:txBody>
      <dsp:txXfrm>
        <a:off x="1202720" y="4152720"/>
        <a:ext cx="5849560" cy="1694560"/>
      </dsp:txXfrm>
    </dsp:sp>
    <dsp:sp modelId="{041C3414-5951-42B5-BE68-625FCB335C0D}">
      <dsp:nvSpPr>
        <dsp:cNvPr id="0" name=""/>
        <dsp:cNvSpPr/>
      </dsp:nvSpPr>
      <dsp:spPr>
        <a:xfrm>
          <a:off x="1725000" y="6150000"/>
          <a:ext cx="7700000" cy="1800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kern="1200" dirty="0" err="1"/>
            <a:t>Chọn</a:t>
          </a:r>
          <a:r>
            <a:rPr lang="en-US" sz="4700" kern="1200" dirty="0"/>
            <a:t> </a:t>
          </a:r>
          <a:r>
            <a:rPr lang="en-US" sz="4700" kern="1200" dirty="0" err="1"/>
            <a:t>những</a:t>
          </a:r>
          <a:r>
            <a:rPr lang="en-US" sz="4700" kern="1200" dirty="0"/>
            <a:t> </a:t>
          </a:r>
          <a:r>
            <a:rPr lang="en-US" sz="4700" kern="1200" dirty="0" err="1"/>
            <a:t>chủng</a:t>
          </a:r>
          <a:r>
            <a:rPr lang="en-US" sz="4700" kern="1200" dirty="0"/>
            <a:t> </a:t>
          </a:r>
          <a:r>
            <a:rPr lang="en-US" sz="4700" kern="1200" dirty="0" err="1"/>
            <a:t>mọc</a:t>
          </a:r>
          <a:r>
            <a:rPr lang="en-US" sz="4700" kern="1200" dirty="0"/>
            <a:t> </a:t>
          </a:r>
          <a:r>
            <a:rPr lang="en-US" sz="4700" kern="1200" dirty="0" err="1"/>
            <a:t>được</a:t>
          </a:r>
          <a:r>
            <a:rPr lang="en-US" sz="4700" kern="1200" dirty="0"/>
            <a:t> </a:t>
          </a:r>
          <a:r>
            <a:rPr lang="en-US" sz="4700" kern="1200" dirty="0" err="1"/>
            <a:t>trên</a:t>
          </a:r>
          <a:r>
            <a:rPr lang="en-US" sz="4700" kern="1200" dirty="0"/>
            <a:t> </a:t>
          </a:r>
          <a:r>
            <a:rPr lang="en-US" sz="4700" kern="1200" dirty="0" err="1"/>
            <a:t>thạch</a:t>
          </a:r>
          <a:endParaRPr lang="en-US" sz="4700" kern="1200" dirty="0"/>
        </a:p>
      </dsp:txBody>
      <dsp:txXfrm>
        <a:off x="1777720" y="6202720"/>
        <a:ext cx="5849559" cy="1694560"/>
      </dsp:txXfrm>
    </dsp:sp>
    <dsp:sp modelId="{E3F7ED89-C7F0-4BA2-8BA3-0C631AE4C0CC}">
      <dsp:nvSpPr>
        <dsp:cNvPr id="0" name=""/>
        <dsp:cNvSpPr/>
      </dsp:nvSpPr>
      <dsp:spPr>
        <a:xfrm>
          <a:off x="2300000" y="8200000"/>
          <a:ext cx="7700000" cy="18000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700" kern="1200"/>
        </a:p>
      </dsp:txBody>
      <dsp:txXfrm>
        <a:off x="2352720" y="8252720"/>
        <a:ext cx="5849560" cy="1694560"/>
      </dsp:txXfrm>
    </dsp:sp>
    <dsp:sp modelId="{AE2F7F16-9668-43E8-8E29-B62A07AAD4C6}">
      <dsp:nvSpPr>
        <dsp:cNvPr id="0" name=""/>
        <dsp:cNvSpPr/>
      </dsp:nvSpPr>
      <dsp:spPr>
        <a:xfrm>
          <a:off x="6529999" y="1315000"/>
          <a:ext cx="1170000" cy="117000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6793249" y="1315000"/>
        <a:ext cx="643500" cy="880425"/>
      </dsp:txXfrm>
    </dsp:sp>
    <dsp:sp modelId="{93097659-51CF-4C08-84FC-1BFA7E9EE6ED}">
      <dsp:nvSpPr>
        <dsp:cNvPr id="0" name=""/>
        <dsp:cNvSpPr/>
      </dsp:nvSpPr>
      <dsp:spPr>
        <a:xfrm>
          <a:off x="7105000" y="3365000"/>
          <a:ext cx="1170000" cy="117000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7368250" y="3365000"/>
        <a:ext cx="643500" cy="880425"/>
      </dsp:txXfrm>
    </dsp:sp>
    <dsp:sp modelId="{BEF81953-2FD6-4A63-A9CD-D42F6E48B6E4}">
      <dsp:nvSpPr>
        <dsp:cNvPr id="0" name=""/>
        <dsp:cNvSpPr/>
      </dsp:nvSpPr>
      <dsp:spPr>
        <a:xfrm>
          <a:off x="7680000" y="5385000"/>
          <a:ext cx="1170000" cy="117000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7943250" y="5385000"/>
        <a:ext cx="643500" cy="880425"/>
      </dsp:txXfrm>
    </dsp:sp>
    <dsp:sp modelId="{EE82197D-A2D2-41EB-BF60-8294422D2BB2}">
      <dsp:nvSpPr>
        <dsp:cNvPr id="0" name=""/>
        <dsp:cNvSpPr/>
      </dsp:nvSpPr>
      <dsp:spPr>
        <a:xfrm>
          <a:off x="8255000" y="7455000"/>
          <a:ext cx="1170000" cy="117000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/>
        </a:p>
      </dsp:txBody>
      <dsp:txXfrm>
        <a:off x="8518250" y="7455000"/>
        <a:ext cx="643500" cy="8804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>
            <a:extLst>
              <a:ext uri="{FF2B5EF4-FFF2-40B4-BE49-F238E27FC236}">
                <a16:creationId xmlns:a16="http://schemas.microsoft.com/office/drawing/2014/main" id="{15196B71-10C7-4D61-AB3B-66CB869C617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BE0D7689-0524-46E9-977F-3FEA1A40C5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3CA4E-01CA-4C3F-BE2B-FC70E126C476}" type="datetimeFigureOut">
              <a:rPr lang="en-US" smtClean="0"/>
              <a:t>29/10/2019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A40C727E-21B4-45A1-A670-C54E9767F65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DB83519F-F37F-4C81-8BBE-90015D78A6A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D20048-C494-4BC2-8CD8-484CA7E5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5756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500F05-2A4B-4765-B880-A1FBC7564EEC}" type="datetimeFigureOut">
              <a:rPr lang="zh-CN" altLang="en-US" smtClean="0"/>
              <a:t>2019/10/29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81703C-A4E6-4F50-9D61-ABE41FF233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8286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488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79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 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cố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định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đạm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bao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gồm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nhóm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nhân sơ ( vi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và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cổ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gọi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chung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là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nhóm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cố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định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đạm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diazotroph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</a:t>
            </a:r>
            <a:r>
              <a:rPr lang="vi-VN" dirty="0"/>
              <a:t> </a:t>
            </a:r>
            <a:r>
              <a:rPr lang="vi-VN" dirty="0" err="1"/>
              <a:t>Một</a:t>
            </a:r>
            <a:r>
              <a:rPr lang="vi-VN" baseline="0" dirty="0"/>
              <a:t> </a:t>
            </a:r>
            <a:r>
              <a:rPr lang="vi-VN" baseline="0" dirty="0" err="1"/>
              <a:t>số</a:t>
            </a:r>
            <a:r>
              <a:rPr lang="vi-VN" baseline="0" dirty="0"/>
              <a:t> </a:t>
            </a:r>
            <a:r>
              <a:rPr lang="vi-VN" baseline="0" dirty="0" err="1"/>
              <a:t>thực</a:t>
            </a:r>
            <a:r>
              <a:rPr lang="vi-VN" baseline="0" dirty="0"/>
              <a:t> </a:t>
            </a:r>
            <a:r>
              <a:rPr lang="vi-VN" baseline="0" dirty="0" err="1"/>
              <a:t>vật</a:t>
            </a:r>
            <a:r>
              <a:rPr lang="vi-VN" baseline="0" dirty="0"/>
              <a:t> </a:t>
            </a:r>
            <a:r>
              <a:rPr lang="vi-VN" baseline="0" dirty="0" err="1"/>
              <a:t>bậc</a:t>
            </a:r>
            <a:r>
              <a:rPr lang="vi-VN" baseline="0" dirty="0"/>
              <a:t> cao </a:t>
            </a:r>
            <a:r>
              <a:rPr lang="vi-VN" baseline="0" dirty="0" err="1"/>
              <a:t>và</a:t>
            </a:r>
            <a:r>
              <a:rPr lang="vi-VN" baseline="0" dirty="0"/>
              <a:t> </a:t>
            </a:r>
            <a:r>
              <a:rPr lang="vi-VN" baseline="0" dirty="0" err="1"/>
              <a:t>động</a:t>
            </a:r>
            <a:r>
              <a:rPr lang="vi-VN" baseline="0" dirty="0"/>
              <a:t> </a:t>
            </a:r>
            <a:r>
              <a:rPr lang="vi-VN" baseline="0" dirty="0" err="1"/>
              <a:t>vật</a:t>
            </a:r>
            <a:r>
              <a:rPr lang="vi-VN" baseline="0" dirty="0"/>
              <a:t> ( </a:t>
            </a:r>
            <a:r>
              <a:rPr lang="vi-VN" baseline="0" dirty="0" err="1"/>
              <a:t>mối</a:t>
            </a:r>
            <a:r>
              <a:rPr lang="vi-VN" baseline="0" dirty="0"/>
              <a:t> ), </a:t>
            </a:r>
            <a:r>
              <a:rPr lang="vi-VN" baseline="0" dirty="0" err="1"/>
              <a:t>đã</a:t>
            </a:r>
            <a:r>
              <a:rPr lang="vi-VN" baseline="0" dirty="0"/>
              <a:t> </a:t>
            </a:r>
            <a:r>
              <a:rPr lang="vi-VN" baseline="0" dirty="0" err="1"/>
              <a:t>có</a:t>
            </a:r>
            <a:r>
              <a:rPr lang="vi-VN" baseline="0" dirty="0"/>
              <a:t> </a:t>
            </a:r>
            <a:r>
              <a:rPr lang="vi-VN" baseline="0" dirty="0" err="1"/>
              <a:t>hình</a:t>
            </a:r>
            <a:r>
              <a:rPr lang="vi-VN" baseline="0" dirty="0"/>
              <a:t> </a:t>
            </a:r>
            <a:r>
              <a:rPr lang="vi-VN" baseline="0" dirty="0" err="1"/>
              <a:t>thức</a:t>
            </a:r>
            <a:r>
              <a:rPr lang="vi-VN" baseline="0" dirty="0"/>
              <a:t> </a:t>
            </a:r>
            <a:r>
              <a:rPr lang="vi-VN" baseline="0" dirty="0" err="1"/>
              <a:t>sống</a:t>
            </a:r>
            <a:r>
              <a:rPr lang="vi-VN" baseline="0" dirty="0"/>
              <a:t> </a:t>
            </a:r>
            <a:r>
              <a:rPr lang="vi-VN" baseline="0" dirty="0" err="1"/>
              <a:t>cộng</a:t>
            </a:r>
            <a:r>
              <a:rPr lang="vi-VN" baseline="0" dirty="0"/>
              <a:t> sinh </a:t>
            </a:r>
            <a:r>
              <a:rPr lang="vi-VN" baseline="0" dirty="0" err="1"/>
              <a:t>với</a:t>
            </a:r>
            <a:r>
              <a:rPr lang="vi-VN" baseline="0" dirty="0"/>
              <a:t> vi </a:t>
            </a:r>
            <a:r>
              <a:rPr lang="vi-VN" baseline="0" dirty="0" err="1"/>
              <a:t>khuẩn</a:t>
            </a:r>
            <a:r>
              <a:rPr lang="vi-VN" baseline="0" dirty="0"/>
              <a:t> </a:t>
            </a:r>
            <a:r>
              <a:rPr lang="vi-VN" dirty="0"/>
              <a:t>( </a:t>
            </a:r>
            <a:r>
              <a:rPr lang="vi-VN" dirty="0" err="1"/>
              <a:t>diazotroph</a:t>
            </a:r>
            <a:r>
              <a:rPr lang="vi-VN" dirty="0"/>
              <a:t>)</a:t>
            </a:r>
            <a:r>
              <a:rPr lang="vi-VN" baseline="0" dirty="0"/>
              <a:t> </a:t>
            </a:r>
            <a:r>
              <a:rPr lang="vi-VN" baseline="0" dirty="0" err="1"/>
              <a:t>này</a:t>
            </a:r>
            <a:r>
              <a:rPr lang="vi-VN" baseline="0" dirty="0"/>
              <a:t>.</a:t>
            </a:r>
          </a:p>
          <a:p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Hiện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nay,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có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khoảng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hơn 600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loài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cây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có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vi sinh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vật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sống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cộng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sinh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có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khả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năng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đồng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hóa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N2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thuộc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nhiều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họ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khác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nhau (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ví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dụ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: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các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cây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họ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dirty="0" err="1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đậu</a:t>
            </a:r>
            <a:r>
              <a:rPr lang="vi-VN" dirty="0">
                <a:solidFill>
                  <a:prstClr val="black"/>
                </a:solidFill>
                <a:latin typeface="+mn-lt"/>
                <a:cs typeface="Arial" panose="020B0604020202020204" pitchFamily="34" charset="0"/>
              </a:rPr>
              <a:t>…).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998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Tuy nhiên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hàm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lượng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của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chúng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trong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ít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do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đó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gây ra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hiện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tượng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thiếu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đạm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ở cây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trồng</a:t>
            </a: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nguyên </a:t>
            </a:r>
            <a:r>
              <a:rPr lang="vi-VN" dirty="0" err="1"/>
              <a:t>tố</a:t>
            </a:r>
            <a:r>
              <a:rPr lang="vi-VN" dirty="0"/>
              <a:t> dinh </a:t>
            </a:r>
            <a:r>
              <a:rPr lang="vi-VN" dirty="0" err="1"/>
              <a:t>dưỡng</a:t>
            </a:r>
            <a:r>
              <a:rPr lang="vi-VN" dirty="0"/>
              <a:t> quan </a:t>
            </a:r>
            <a:r>
              <a:rPr lang="vi-VN" dirty="0" err="1"/>
              <a:t>trọng</a:t>
            </a:r>
            <a:r>
              <a:rPr lang="vi-VN" dirty="0"/>
              <a:t> không </a:t>
            </a:r>
            <a:r>
              <a:rPr lang="vi-VN" dirty="0" err="1"/>
              <a:t>chỉ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cây </a:t>
            </a:r>
            <a:r>
              <a:rPr lang="vi-VN" dirty="0" err="1"/>
              <a:t>trồng</a:t>
            </a:r>
            <a:r>
              <a:rPr lang="vi-VN" dirty="0"/>
              <a:t> </a:t>
            </a:r>
            <a:r>
              <a:rPr lang="vi-VN" dirty="0" err="1"/>
              <a:t>mà</a:t>
            </a:r>
            <a:r>
              <a:rPr lang="vi-VN" dirty="0"/>
              <a:t> ngay </a:t>
            </a:r>
            <a:r>
              <a:rPr lang="vi-VN" dirty="0" err="1"/>
              <a:t>cả</a:t>
            </a:r>
            <a:r>
              <a:rPr lang="vi-VN" dirty="0"/>
              <a:t> </a:t>
            </a:r>
            <a:r>
              <a:rPr lang="vi-VN" dirty="0" err="1"/>
              <a:t>đối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en-US" baseline="0" dirty="0"/>
              <a:t> </a:t>
            </a:r>
            <a:r>
              <a:rPr lang="vi-VN" dirty="0"/>
              <a:t>vi sinh </a:t>
            </a:r>
            <a:r>
              <a:rPr lang="vi-VN" dirty="0" err="1"/>
              <a:t>vật</a:t>
            </a:r>
            <a:r>
              <a:rPr lang="vi-VN" dirty="0"/>
              <a:t>. </a:t>
            </a:r>
            <a:r>
              <a:rPr lang="vi-VN" dirty="0" err="1"/>
              <a:t>Nguồn</a:t>
            </a:r>
            <a:r>
              <a:rPr lang="vi-VN" dirty="0"/>
              <a:t> </a:t>
            </a:r>
            <a:r>
              <a:rPr lang="vi-VN" dirty="0" err="1"/>
              <a:t>dự</a:t>
            </a:r>
            <a:r>
              <a:rPr lang="vi-VN" dirty="0"/>
              <a:t> </a:t>
            </a:r>
            <a:r>
              <a:rPr lang="vi-VN" dirty="0" err="1"/>
              <a:t>trữ</a:t>
            </a:r>
            <a:r>
              <a:rPr lang="vi-VN" dirty="0"/>
              <a:t> </a:t>
            </a:r>
            <a:r>
              <a:rPr lang="vi-VN" dirty="0" err="1"/>
              <a:t>nito</a:t>
            </a:r>
            <a:r>
              <a:rPr lang="vi-VN" dirty="0"/>
              <a:t> trong </a:t>
            </a:r>
            <a:r>
              <a:rPr lang="vi-VN" dirty="0" err="1"/>
              <a:t>tự</a:t>
            </a:r>
            <a:r>
              <a:rPr lang="vi-VN" dirty="0"/>
              <a:t> nhiên </a:t>
            </a:r>
            <a:r>
              <a:rPr lang="vi-VN" dirty="0" err="1"/>
              <a:t>rất</a:t>
            </a:r>
            <a:r>
              <a:rPr lang="vi-VN" dirty="0"/>
              <a:t> </a:t>
            </a:r>
            <a:r>
              <a:rPr lang="vi-VN" dirty="0" err="1"/>
              <a:t>lớn</a:t>
            </a:r>
            <a:r>
              <a:rPr lang="vi-VN" dirty="0"/>
              <a:t>, </a:t>
            </a:r>
            <a:r>
              <a:rPr lang="vi-VN" dirty="0" err="1"/>
              <a:t>chỉ</a:t>
            </a:r>
            <a:r>
              <a:rPr lang="vi-VN" dirty="0"/>
              <a:t> </a:t>
            </a:r>
            <a:r>
              <a:rPr lang="vi-VN" dirty="0" err="1"/>
              <a:t>tính</a:t>
            </a:r>
            <a:r>
              <a:rPr lang="vi-VN" dirty="0"/>
              <a:t> riêng trong không </a:t>
            </a:r>
            <a:r>
              <a:rPr lang="vi-VN" dirty="0" err="1"/>
              <a:t>khí</a:t>
            </a:r>
            <a:r>
              <a:rPr lang="en-US" baseline="0" dirty="0"/>
              <a:t> </a:t>
            </a:r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chiếm</a:t>
            </a:r>
            <a:r>
              <a:rPr lang="vi-VN" dirty="0"/>
              <a:t> </a:t>
            </a:r>
            <a:r>
              <a:rPr lang="vi-VN" dirty="0" err="1"/>
              <a:t>khoảng</a:t>
            </a:r>
            <a:r>
              <a:rPr lang="vi-VN" dirty="0"/>
              <a:t> 78,16% </a:t>
            </a:r>
            <a:r>
              <a:rPr lang="vi-VN" dirty="0" err="1"/>
              <a:t>thể</a:t>
            </a:r>
            <a:r>
              <a:rPr lang="vi-VN" dirty="0"/>
              <a:t> </a:t>
            </a:r>
            <a:r>
              <a:rPr lang="vi-VN" dirty="0" err="1"/>
              <a:t>tích</a:t>
            </a:r>
            <a:r>
              <a:rPr lang="vi-VN" dirty="0"/>
              <a:t>. </a:t>
            </a:r>
            <a:r>
              <a:rPr lang="vi-VN" dirty="0" err="1"/>
              <a:t>Người</a:t>
            </a:r>
            <a:r>
              <a:rPr lang="vi-VN" dirty="0"/>
              <a:t> ta </a:t>
            </a:r>
            <a:r>
              <a:rPr lang="vi-VN" dirty="0" err="1"/>
              <a:t>ước</a:t>
            </a:r>
            <a:r>
              <a:rPr lang="vi-VN" dirty="0"/>
              <a:t> </a:t>
            </a:r>
            <a:r>
              <a:rPr lang="vi-VN" dirty="0" err="1"/>
              <a:t>tính</a:t>
            </a:r>
            <a:r>
              <a:rPr lang="vi-VN" dirty="0"/>
              <a:t> trong </a:t>
            </a:r>
            <a:r>
              <a:rPr lang="vi-VN" dirty="0" err="1"/>
              <a:t>bầu</a:t>
            </a:r>
            <a:r>
              <a:rPr lang="vi-VN" dirty="0"/>
              <a:t> không </a:t>
            </a:r>
            <a:r>
              <a:rPr lang="vi-VN" dirty="0" err="1"/>
              <a:t>khí</a:t>
            </a:r>
            <a:r>
              <a:rPr lang="vi-VN" dirty="0"/>
              <a:t> bao </a:t>
            </a:r>
            <a:r>
              <a:rPr lang="vi-VN" dirty="0" err="1"/>
              <a:t>trùm</a:t>
            </a:r>
            <a:r>
              <a:rPr lang="en-US" baseline="0" dirty="0"/>
              <a:t> </a:t>
            </a:r>
            <a:r>
              <a:rPr lang="vi-VN" dirty="0"/>
              <a:t>lên </a:t>
            </a:r>
            <a:r>
              <a:rPr lang="vi-VN" dirty="0" err="1"/>
              <a:t>một</a:t>
            </a:r>
            <a:r>
              <a:rPr lang="vi-VN" dirty="0"/>
              <a:t> ha </a:t>
            </a:r>
            <a:r>
              <a:rPr lang="vi-VN" dirty="0" err="1"/>
              <a:t>đất</a:t>
            </a:r>
            <a:r>
              <a:rPr lang="vi-VN" dirty="0"/>
              <a:t> đai </a:t>
            </a:r>
            <a:r>
              <a:rPr lang="vi-VN" dirty="0" err="1"/>
              <a:t>chứa</a:t>
            </a:r>
            <a:r>
              <a:rPr lang="vi-VN" dirty="0"/>
              <a:t> </a:t>
            </a:r>
            <a:r>
              <a:rPr lang="vi-VN" dirty="0" err="1"/>
              <a:t>khoảng</a:t>
            </a:r>
            <a:r>
              <a:rPr lang="vi-VN" dirty="0"/>
              <a:t> 8 </a:t>
            </a:r>
            <a:r>
              <a:rPr lang="vi-VN" dirty="0" err="1"/>
              <a:t>triệu</a:t>
            </a:r>
            <a:r>
              <a:rPr lang="vi-VN" dirty="0"/>
              <a:t> </a:t>
            </a:r>
            <a:r>
              <a:rPr lang="vi-VN" dirty="0" err="1"/>
              <a:t>tấn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,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này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thể</a:t>
            </a:r>
            <a:r>
              <a:rPr lang="vi-VN" dirty="0"/>
              <a:t> cung </a:t>
            </a:r>
            <a:r>
              <a:rPr lang="vi-VN" dirty="0" err="1"/>
              <a:t>cấp</a:t>
            </a:r>
            <a:r>
              <a:rPr lang="vi-VN" dirty="0"/>
              <a:t> </a:t>
            </a:r>
            <a:r>
              <a:rPr lang="vi-VN" dirty="0" err="1"/>
              <a:t>chất</a:t>
            </a:r>
            <a:r>
              <a:rPr lang="en-US" baseline="0" dirty="0"/>
              <a:t> </a:t>
            </a:r>
            <a:r>
              <a:rPr lang="vi-VN" dirty="0"/>
              <a:t>dinh </a:t>
            </a:r>
            <a:r>
              <a:rPr lang="vi-VN" dirty="0" err="1"/>
              <a:t>dưỡng</a:t>
            </a:r>
            <a:r>
              <a:rPr lang="vi-VN" dirty="0"/>
              <a:t> cho cây </a:t>
            </a:r>
            <a:r>
              <a:rPr lang="vi-VN" dirty="0" err="1"/>
              <a:t>trồng</a:t>
            </a:r>
            <a:r>
              <a:rPr lang="vi-VN" dirty="0"/>
              <a:t> </a:t>
            </a:r>
            <a:r>
              <a:rPr lang="vi-VN" dirty="0" err="1"/>
              <a:t>hàng</a:t>
            </a:r>
            <a:r>
              <a:rPr lang="vi-VN" dirty="0"/>
              <a:t> </a:t>
            </a:r>
            <a:r>
              <a:rPr lang="vi-VN" dirty="0" err="1"/>
              <a:t>chục</a:t>
            </a:r>
            <a:r>
              <a:rPr lang="vi-VN" dirty="0"/>
              <a:t> </a:t>
            </a:r>
            <a:r>
              <a:rPr lang="vi-VN" dirty="0" err="1"/>
              <a:t>triệu</a:t>
            </a:r>
            <a:r>
              <a:rPr lang="vi-VN" dirty="0"/>
              <a:t> năm </a:t>
            </a:r>
            <a:r>
              <a:rPr lang="vi-VN" dirty="0" err="1"/>
              <a:t>nếu</a:t>
            </a:r>
            <a:r>
              <a:rPr lang="vi-VN" dirty="0"/>
              <a:t> như cây </a:t>
            </a:r>
            <a:r>
              <a:rPr lang="vi-VN" dirty="0" err="1"/>
              <a:t>trồng</a:t>
            </a:r>
            <a:r>
              <a:rPr lang="vi-VN" dirty="0"/>
              <a:t> </a:t>
            </a:r>
            <a:r>
              <a:rPr lang="vi-VN" dirty="0" err="1"/>
              <a:t>đồng</a:t>
            </a:r>
            <a:r>
              <a:rPr lang="vi-VN" dirty="0"/>
              <a:t> </a:t>
            </a:r>
            <a:r>
              <a:rPr lang="vi-VN" dirty="0" err="1"/>
              <a:t>hóa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en-US" baseline="0" dirty="0"/>
              <a:t> </a:t>
            </a:r>
            <a:r>
              <a:rPr lang="vi-VN" dirty="0" err="1"/>
              <a:t>chúng</a:t>
            </a:r>
            <a:r>
              <a:rPr lang="vi-VN" dirty="0"/>
              <a:t>. </a:t>
            </a:r>
          </a:p>
          <a:p>
            <a:r>
              <a:rPr lang="vi-VN" dirty="0" smtClean="0"/>
              <a:t>Nhưng </a:t>
            </a:r>
            <a:r>
              <a:rPr lang="vi-VN" dirty="0"/>
              <a:t>tất </a:t>
            </a:r>
            <a:r>
              <a:rPr lang="vi-VN" dirty="0" smtClean="0"/>
              <a:t>cả</a:t>
            </a:r>
            <a:r>
              <a:rPr lang="en-US" baseline="0" dirty="0" smtClean="0"/>
              <a:t> </a:t>
            </a:r>
            <a:r>
              <a:rPr lang="vi-VN" dirty="0" smtClean="0"/>
              <a:t>nguồn </a:t>
            </a:r>
            <a:r>
              <a:rPr lang="vi-VN" dirty="0"/>
              <a:t>nitơ trên cây trồng đều không tự đồng hóa được mà phải nhờ VSV. Thông qua</a:t>
            </a:r>
            <a:r>
              <a:rPr lang="en-US" baseline="0" dirty="0"/>
              <a:t> </a:t>
            </a:r>
            <a:r>
              <a:rPr lang="vi-VN" dirty="0" err="1"/>
              <a:t>hoạt</a:t>
            </a:r>
            <a:r>
              <a:rPr lang="vi-VN" dirty="0"/>
              <a:t> </a:t>
            </a:r>
            <a:r>
              <a:rPr lang="vi-VN" dirty="0" err="1"/>
              <a:t>động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loài</a:t>
            </a:r>
            <a:r>
              <a:rPr lang="vi-VN" dirty="0"/>
              <a:t> vi sinh </a:t>
            </a:r>
            <a:r>
              <a:rPr lang="vi-VN" dirty="0" err="1"/>
              <a:t>vật</a:t>
            </a:r>
            <a:r>
              <a:rPr lang="vi-VN" dirty="0"/>
              <a:t>, </a:t>
            </a:r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nằm</a:t>
            </a:r>
            <a:r>
              <a:rPr lang="vi-VN" dirty="0"/>
              <a:t> trong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dạng</a:t>
            </a:r>
            <a:r>
              <a:rPr lang="vi-VN" dirty="0"/>
              <a:t> </a:t>
            </a:r>
            <a:r>
              <a:rPr lang="vi-VN" dirty="0" err="1"/>
              <a:t>khác</a:t>
            </a:r>
            <a:r>
              <a:rPr lang="vi-VN" dirty="0"/>
              <a:t> nhau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chuyển</a:t>
            </a:r>
            <a:r>
              <a:rPr lang="en-US" baseline="0" dirty="0"/>
              <a:t> </a:t>
            </a:r>
            <a:r>
              <a:rPr lang="vi-VN" dirty="0" err="1"/>
              <a:t>hóa</a:t>
            </a:r>
            <a:r>
              <a:rPr lang="vi-VN" dirty="0"/>
              <a:t> </a:t>
            </a:r>
            <a:r>
              <a:rPr lang="vi-VN" dirty="0" err="1"/>
              <a:t>thành</a:t>
            </a:r>
            <a:r>
              <a:rPr lang="vi-VN" dirty="0"/>
              <a:t> </a:t>
            </a:r>
            <a:r>
              <a:rPr lang="vi-VN" dirty="0" err="1"/>
              <a:t>dễ</a:t>
            </a:r>
            <a:r>
              <a:rPr lang="vi-VN" dirty="0"/>
              <a:t> tiêu cho cây </a:t>
            </a:r>
            <a:r>
              <a:rPr lang="vi-VN" dirty="0" err="1"/>
              <a:t>trồng</a:t>
            </a:r>
            <a:r>
              <a:rPr lang="vi-VN" dirty="0"/>
              <a:t> </a:t>
            </a:r>
            <a:r>
              <a:rPr lang="vi-VN" dirty="0" err="1"/>
              <a:t>sử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. </a:t>
            </a:r>
            <a:r>
              <a:rPr lang="vi-VN" dirty="0" err="1"/>
              <a:t>Các</a:t>
            </a:r>
            <a:r>
              <a:rPr lang="vi-VN" dirty="0"/>
              <a:t> vi sinh </a:t>
            </a:r>
            <a:r>
              <a:rPr lang="vi-VN" dirty="0" err="1"/>
              <a:t>vật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khả</a:t>
            </a:r>
            <a:r>
              <a:rPr lang="vi-VN" dirty="0"/>
              <a:t> năng </a:t>
            </a:r>
            <a:r>
              <a:rPr lang="vi-VN" dirty="0" err="1"/>
              <a:t>biến</a:t>
            </a:r>
            <a:r>
              <a:rPr lang="vi-VN" dirty="0"/>
              <a:t> </a:t>
            </a:r>
            <a:r>
              <a:rPr lang="vi-VN" dirty="0" err="1"/>
              <a:t>N2</a:t>
            </a:r>
            <a:r>
              <a:rPr lang="vi-VN" dirty="0"/>
              <a:t> trong</a:t>
            </a:r>
            <a:r>
              <a:rPr lang="en-US" baseline="0" dirty="0"/>
              <a:t> </a:t>
            </a:r>
            <a:r>
              <a:rPr lang="vi-VN" dirty="0" err="1"/>
              <a:t>khí</a:t>
            </a:r>
            <a:r>
              <a:rPr lang="vi-VN" dirty="0"/>
              <a:t> </a:t>
            </a:r>
            <a:r>
              <a:rPr lang="vi-VN" dirty="0" err="1"/>
              <a:t>quyển</a:t>
            </a:r>
            <a:r>
              <a:rPr lang="vi-VN" dirty="0"/>
              <a:t> </a:t>
            </a:r>
            <a:r>
              <a:rPr lang="vi-VN" dirty="0" err="1"/>
              <a:t>thành</a:t>
            </a:r>
            <a:r>
              <a:rPr lang="vi-VN" dirty="0"/>
              <a:t> </a:t>
            </a:r>
            <a:r>
              <a:rPr lang="vi-VN" dirty="0" err="1"/>
              <a:t>NH3</a:t>
            </a:r>
            <a:r>
              <a:rPr lang="vi-VN" dirty="0"/>
              <a:t> cung </a:t>
            </a:r>
            <a:r>
              <a:rPr lang="vi-VN" dirty="0" err="1"/>
              <a:t>cấp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cho cây, </a:t>
            </a:r>
            <a:r>
              <a:rPr lang="vi-VN" dirty="0" err="1"/>
              <a:t>chúng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gọi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vi </a:t>
            </a:r>
            <a:r>
              <a:rPr lang="vi-VN" dirty="0" err="1"/>
              <a:t>sinhvật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en-US" baseline="0" dirty="0"/>
              <a:t> </a:t>
            </a:r>
            <a:r>
              <a:rPr lang="vi-VN" dirty="0" err="1"/>
              <a:t>đạm</a:t>
            </a:r>
            <a:endParaRPr lang="en-US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vi-VN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542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err="1"/>
              <a:t>Lý</a:t>
            </a:r>
            <a:r>
              <a:rPr lang="vi-VN" dirty="0"/>
              <a:t> do </a:t>
            </a:r>
            <a:r>
              <a:rPr lang="vi-VN" dirty="0" err="1"/>
              <a:t>của</a:t>
            </a:r>
            <a:r>
              <a:rPr lang="vi-VN" baseline="0" dirty="0"/>
              <a:t> </a:t>
            </a:r>
            <a:r>
              <a:rPr lang="vi-VN" dirty="0" err="1"/>
              <a:t>quá</a:t>
            </a:r>
            <a:r>
              <a:rPr lang="vi-VN" dirty="0"/>
              <a:t> </a:t>
            </a:r>
            <a:r>
              <a:rPr lang="vi-VN" dirty="0" err="1"/>
              <a:t>trình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sinh </a:t>
            </a:r>
            <a:r>
              <a:rPr lang="vi-VN" dirty="0" err="1"/>
              <a:t>học</a:t>
            </a:r>
            <a:r>
              <a:rPr lang="vi-VN" dirty="0"/>
              <a:t> </a:t>
            </a:r>
            <a:r>
              <a:rPr lang="vi-VN" dirty="0" err="1"/>
              <a:t>đó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do </a:t>
            </a:r>
            <a:r>
              <a:rPr lang="vi-VN" dirty="0" err="1"/>
              <a:t>nitơ</a:t>
            </a:r>
            <a:r>
              <a:rPr lang="vi-VN" dirty="0"/>
              <a:t> trong </a:t>
            </a:r>
            <a:r>
              <a:rPr lang="vi-VN" dirty="0" err="1"/>
              <a:t>khí</a:t>
            </a:r>
            <a:r>
              <a:rPr lang="vi-VN" dirty="0"/>
              <a:t> </a:t>
            </a:r>
            <a:r>
              <a:rPr lang="vi-VN" dirty="0" err="1"/>
              <a:t>quyển</a:t>
            </a:r>
            <a:r>
              <a:rPr lang="vi-VN" dirty="0"/>
              <a:t> </a:t>
            </a:r>
            <a:r>
              <a:rPr lang="vi-VN" dirty="0" err="1"/>
              <a:t>hoặc</a:t>
            </a:r>
            <a:r>
              <a:rPr lang="vi-VN" dirty="0"/>
              <a:t> phân</a:t>
            </a:r>
            <a:r>
              <a:rPr lang="en-US" baseline="0" dirty="0"/>
              <a:t> </a:t>
            </a:r>
            <a:r>
              <a:rPr lang="vi-VN" dirty="0" err="1"/>
              <a:t>tử</a:t>
            </a:r>
            <a:r>
              <a:rPr lang="vi-VN" dirty="0"/>
              <a:t> </a:t>
            </a:r>
            <a:r>
              <a:rPr lang="vi-VN" dirty="0" err="1"/>
              <a:t>khí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(</a:t>
            </a:r>
            <a:r>
              <a:rPr lang="vi-VN" dirty="0" err="1"/>
              <a:t>N2</a:t>
            </a:r>
            <a:r>
              <a:rPr lang="vi-VN" dirty="0"/>
              <a:t>) tương </a:t>
            </a:r>
            <a:r>
              <a:rPr lang="vi-VN" dirty="0" err="1"/>
              <a:t>đối</a:t>
            </a:r>
            <a:r>
              <a:rPr lang="vi-VN" dirty="0"/>
              <a:t> trơ, </a:t>
            </a:r>
            <a:r>
              <a:rPr lang="vi-VN" dirty="0" err="1"/>
              <a:t>tức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nó</a:t>
            </a:r>
            <a:r>
              <a:rPr lang="vi-VN" dirty="0"/>
              <a:t> không </a:t>
            </a:r>
            <a:r>
              <a:rPr lang="vi-VN" dirty="0" err="1"/>
              <a:t>dễ</a:t>
            </a:r>
            <a:r>
              <a:rPr lang="vi-VN" dirty="0"/>
              <a:t> </a:t>
            </a:r>
            <a:r>
              <a:rPr lang="vi-VN" dirty="0" err="1"/>
              <a:t>dàng</a:t>
            </a:r>
            <a:r>
              <a:rPr lang="vi-VN" dirty="0"/>
              <a:t> </a:t>
            </a:r>
            <a:r>
              <a:rPr lang="vi-VN" dirty="0" err="1"/>
              <a:t>phản</a:t>
            </a:r>
            <a:r>
              <a:rPr lang="vi-VN" dirty="0"/>
              <a:t> </a:t>
            </a:r>
            <a:r>
              <a:rPr lang="vi-VN" dirty="0" err="1"/>
              <a:t>ứng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en-US" baseline="0" dirty="0"/>
              <a:t> </a:t>
            </a:r>
            <a:r>
              <a:rPr lang="vi-VN" dirty="0" err="1"/>
              <a:t>hóa</a:t>
            </a:r>
            <a:r>
              <a:rPr lang="vi-VN" dirty="0"/>
              <a:t> </a:t>
            </a:r>
            <a:r>
              <a:rPr lang="vi-VN" dirty="0" err="1"/>
              <a:t>chất</a:t>
            </a:r>
            <a:r>
              <a:rPr lang="vi-VN" dirty="0"/>
              <a:t> </a:t>
            </a:r>
            <a:r>
              <a:rPr lang="vi-VN" dirty="0" err="1"/>
              <a:t>khác</a:t>
            </a:r>
            <a:r>
              <a:rPr lang="vi-VN" dirty="0"/>
              <a:t> </a:t>
            </a:r>
            <a:r>
              <a:rPr lang="vi-VN" dirty="0" err="1"/>
              <a:t>để</a:t>
            </a:r>
            <a:r>
              <a:rPr lang="vi-VN" dirty="0"/>
              <a:t> </a:t>
            </a:r>
            <a:r>
              <a:rPr lang="vi-VN" dirty="0" err="1"/>
              <a:t>tạo</a:t>
            </a:r>
            <a:r>
              <a:rPr lang="vi-VN" dirty="0"/>
              <a:t> ra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chất</a:t>
            </a:r>
            <a:r>
              <a:rPr lang="vi-VN" dirty="0"/>
              <a:t> </a:t>
            </a:r>
            <a:r>
              <a:rPr lang="vi-VN" dirty="0" err="1"/>
              <a:t>mới</a:t>
            </a:r>
            <a:r>
              <a:rPr lang="vi-VN" dirty="0"/>
              <a:t>. </a:t>
            </a:r>
            <a:r>
              <a:rPr lang="vi-VN" dirty="0" err="1"/>
              <a:t>Quá</a:t>
            </a:r>
            <a:r>
              <a:rPr lang="vi-VN" dirty="0"/>
              <a:t> </a:t>
            </a:r>
            <a:r>
              <a:rPr lang="vi-VN" dirty="0" err="1"/>
              <a:t>trình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phân </a:t>
            </a:r>
            <a:r>
              <a:rPr lang="vi-VN" dirty="0" err="1"/>
              <a:t>giải</a:t>
            </a:r>
            <a:r>
              <a:rPr lang="vi-VN" dirty="0"/>
              <a:t> </a:t>
            </a:r>
            <a:r>
              <a:rPr lang="vi-VN" dirty="0" err="1"/>
              <a:t>các</a:t>
            </a:r>
            <a:endParaRPr lang="vi-VN" dirty="0"/>
          </a:p>
          <a:p>
            <a:r>
              <a:rPr lang="vi-VN" dirty="0"/>
              <a:t>phân </a:t>
            </a:r>
            <a:r>
              <a:rPr lang="vi-VN" dirty="0" err="1"/>
              <a:t>tử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dạng</a:t>
            </a:r>
            <a:r>
              <a:rPr lang="vi-VN" dirty="0"/>
              <a:t> hai nguyên </a:t>
            </a:r>
            <a:r>
              <a:rPr lang="vi-VN" dirty="0" err="1"/>
              <a:t>tử</a:t>
            </a:r>
            <a:r>
              <a:rPr lang="vi-VN" dirty="0"/>
              <a:t> (</a:t>
            </a:r>
            <a:r>
              <a:rPr lang="vi-VN" dirty="0" err="1"/>
              <a:t>N2</a:t>
            </a:r>
            <a:r>
              <a:rPr lang="vi-VN" dirty="0"/>
              <a:t>) </a:t>
            </a:r>
            <a:r>
              <a:rPr lang="vi-VN" dirty="0" err="1"/>
              <a:t>thành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nguyên </a:t>
            </a:r>
            <a:r>
              <a:rPr lang="vi-VN" dirty="0" err="1"/>
              <a:t>tử</a:t>
            </a:r>
            <a:r>
              <a:rPr lang="vi-VN" dirty="0"/>
              <a:t>.</a:t>
            </a:r>
          </a:p>
          <a:p>
            <a:endParaRPr lang="vi-VN" dirty="0"/>
          </a:p>
          <a:p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trong </a:t>
            </a:r>
            <a:r>
              <a:rPr lang="vi-VN" dirty="0" err="1"/>
              <a:t>tự</a:t>
            </a:r>
            <a:r>
              <a:rPr lang="vi-VN" dirty="0"/>
              <a:t> nhiên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tổng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,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quá</a:t>
            </a:r>
            <a:r>
              <a:rPr lang="vi-VN" dirty="0"/>
              <a:t> </a:t>
            </a:r>
            <a:r>
              <a:rPr lang="vi-VN" dirty="0" err="1"/>
              <a:t>trình</a:t>
            </a:r>
            <a:r>
              <a:rPr lang="vi-VN" dirty="0"/>
              <a:t> </a:t>
            </a:r>
            <a:r>
              <a:rPr lang="vi-VN" dirty="0" err="1"/>
              <a:t>cần</a:t>
            </a:r>
            <a:r>
              <a:rPr lang="vi-VN" dirty="0"/>
              <a:t> </a:t>
            </a:r>
            <a:r>
              <a:rPr lang="vi-VN" dirty="0" err="1"/>
              <a:t>thiết</a:t>
            </a:r>
            <a:r>
              <a:rPr lang="vi-VN" dirty="0"/>
              <a:t> cho </a:t>
            </a:r>
            <a:r>
              <a:rPr lang="vi-VN" dirty="0" err="1"/>
              <a:t>tất</a:t>
            </a:r>
            <a:r>
              <a:rPr lang="vi-VN" dirty="0"/>
              <a:t> </a:t>
            </a:r>
            <a:r>
              <a:rPr lang="vi-VN" dirty="0" err="1"/>
              <a:t>cả</a:t>
            </a:r>
            <a:endParaRPr lang="vi-VN" dirty="0"/>
          </a:p>
          <a:p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hình</a:t>
            </a:r>
            <a:r>
              <a:rPr lang="vi-VN" dirty="0"/>
              <a:t> </a:t>
            </a:r>
            <a:r>
              <a:rPr lang="vi-VN" dirty="0" err="1"/>
              <a:t>thái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sự</a:t>
            </a:r>
            <a:r>
              <a:rPr lang="vi-VN" dirty="0"/>
              <a:t> </a:t>
            </a:r>
            <a:r>
              <a:rPr lang="vi-VN" dirty="0" err="1"/>
              <a:t>sống</a:t>
            </a:r>
            <a:r>
              <a:rPr lang="vi-VN" dirty="0"/>
              <a:t> </a:t>
            </a:r>
            <a:r>
              <a:rPr lang="vi-VN" dirty="0" err="1"/>
              <a:t>bởi</a:t>
            </a:r>
            <a:r>
              <a:rPr lang="vi-VN" dirty="0"/>
              <a:t> </a:t>
            </a:r>
            <a:r>
              <a:rPr lang="vi-VN" dirty="0" err="1"/>
              <a:t>vì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cần</a:t>
            </a:r>
            <a:r>
              <a:rPr lang="vi-VN" dirty="0"/>
              <a:t> </a:t>
            </a:r>
            <a:r>
              <a:rPr lang="vi-VN" dirty="0" err="1"/>
              <a:t>thiết</a:t>
            </a:r>
            <a:r>
              <a:rPr lang="vi-VN" dirty="0"/>
              <a:t> </a:t>
            </a:r>
            <a:r>
              <a:rPr lang="vi-VN" dirty="0" err="1"/>
              <a:t>để</a:t>
            </a:r>
            <a:r>
              <a:rPr lang="vi-VN" dirty="0"/>
              <a:t> sinh </a:t>
            </a:r>
            <a:r>
              <a:rPr lang="vi-VN" dirty="0" err="1"/>
              <a:t>tổng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yếu</a:t>
            </a:r>
            <a:endParaRPr lang="vi-VN" dirty="0"/>
          </a:p>
          <a:p>
            <a:r>
              <a:rPr lang="vi-VN" dirty="0" err="1"/>
              <a:t>tố</a:t>
            </a:r>
            <a:r>
              <a:rPr lang="vi-VN" dirty="0"/>
              <a:t> </a:t>
            </a:r>
            <a:r>
              <a:rPr lang="vi-VN" dirty="0" err="1"/>
              <a:t>cấu</a:t>
            </a:r>
            <a:r>
              <a:rPr lang="vi-VN" dirty="0"/>
              <a:t> </a:t>
            </a:r>
            <a:r>
              <a:rPr lang="vi-VN" dirty="0" err="1"/>
              <a:t>tạo</a:t>
            </a:r>
            <a:r>
              <a:rPr lang="vi-VN" dirty="0"/>
              <a:t> cơ </a:t>
            </a:r>
            <a:r>
              <a:rPr lang="vi-VN" dirty="0" err="1"/>
              <a:t>bản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vật</a:t>
            </a:r>
            <a:r>
              <a:rPr lang="vi-VN" dirty="0"/>
              <a:t>, </a:t>
            </a:r>
            <a:r>
              <a:rPr lang="vi-VN" dirty="0" err="1"/>
              <a:t>động</a:t>
            </a:r>
            <a:r>
              <a:rPr lang="vi-VN" dirty="0"/>
              <a:t> </a:t>
            </a:r>
            <a:r>
              <a:rPr lang="vi-VN" dirty="0" err="1"/>
              <a:t>vật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hình</a:t>
            </a:r>
            <a:r>
              <a:rPr lang="vi-VN" dirty="0"/>
              <a:t> </a:t>
            </a:r>
            <a:r>
              <a:rPr lang="vi-VN" dirty="0" err="1"/>
              <a:t>thái</a:t>
            </a:r>
            <a:r>
              <a:rPr lang="vi-VN" dirty="0"/>
              <a:t> </a:t>
            </a:r>
            <a:r>
              <a:rPr lang="vi-VN" dirty="0" err="1"/>
              <a:t>sự</a:t>
            </a:r>
            <a:r>
              <a:rPr lang="vi-VN" dirty="0"/>
              <a:t> </a:t>
            </a:r>
            <a:r>
              <a:rPr lang="vi-VN" dirty="0" err="1"/>
              <a:t>sống</a:t>
            </a:r>
            <a:r>
              <a:rPr lang="vi-VN" dirty="0"/>
              <a:t> </a:t>
            </a:r>
            <a:r>
              <a:rPr lang="vi-VN" dirty="0" err="1"/>
              <a:t>khác</a:t>
            </a:r>
            <a:r>
              <a:rPr lang="vi-VN" dirty="0"/>
              <a:t>;</a:t>
            </a:r>
          </a:p>
          <a:p>
            <a:r>
              <a:rPr lang="vi-VN" dirty="0" err="1"/>
              <a:t>ví</a:t>
            </a:r>
            <a:r>
              <a:rPr lang="vi-VN" dirty="0"/>
              <a:t> </a:t>
            </a:r>
            <a:r>
              <a:rPr lang="vi-VN" dirty="0" err="1"/>
              <a:t>dụ</a:t>
            </a:r>
            <a:r>
              <a:rPr lang="vi-VN" dirty="0"/>
              <a:t>, </a:t>
            </a:r>
            <a:r>
              <a:rPr lang="vi-VN" dirty="0" err="1"/>
              <a:t>nucleotide</a:t>
            </a:r>
            <a:r>
              <a:rPr lang="vi-VN" dirty="0"/>
              <a:t> trong </a:t>
            </a:r>
            <a:r>
              <a:rPr lang="vi-VN" dirty="0" err="1"/>
              <a:t>DNA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RNA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axit</a:t>
            </a:r>
            <a:r>
              <a:rPr lang="vi-VN" dirty="0"/>
              <a:t> </a:t>
            </a:r>
            <a:r>
              <a:rPr lang="vi-VN" dirty="0" err="1"/>
              <a:t>amin</a:t>
            </a:r>
            <a:r>
              <a:rPr lang="vi-VN" dirty="0"/>
              <a:t> trong </a:t>
            </a:r>
            <a:r>
              <a:rPr lang="vi-VN" dirty="0" err="1"/>
              <a:t>protein</a:t>
            </a:r>
            <a:r>
              <a:rPr lang="vi-VN" dirty="0"/>
              <a:t>. Do</a:t>
            </a:r>
          </a:p>
          <a:p>
            <a:r>
              <a:rPr lang="vi-VN" dirty="0" err="1"/>
              <a:t>đó</a:t>
            </a:r>
            <a:r>
              <a:rPr lang="vi-VN" dirty="0"/>
              <a:t>,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</a:t>
            </a:r>
            <a:r>
              <a:rPr lang="vi-VN" dirty="0" err="1"/>
              <a:t>cần</a:t>
            </a:r>
            <a:r>
              <a:rPr lang="vi-VN" dirty="0"/>
              <a:t> </a:t>
            </a:r>
            <a:r>
              <a:rPr lang="vi-VN" dirty="0" err="1"/>
              <a:t>thiết</a:t>
            </a:r>
            <a:r>
              <a:rPr lang="vi-VN" dirty="0"/>
              <a:t> trong nông </a:t>
            </a:r>
            <a:r>
              <a:rPr lang="vi-VN" dirty="0" err="1"/>
              <a:t>nghiệp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sản</a:t>
            </a:r>
            <a:r>
              <a:rPr lang="vi-VN" dirty="0"/>
              <a:t> </a:t>
            </a:r>
            <a:r>
              <a:rPr lang="vi-VN" dirty="0" err="1"/>
              <a:t>xuất</a:t>
            </a:r>
            <a:r>
              <a:rPr lang="vi-VN" dirty="0"/>
              <a:t> phân </a:t>
            </a:r>
            <a:r>
              <a:rPr lang="vi-VN" dirty="0" err="1"/>
              <a:t>bón</a:t>
            </a:r>
            <a:r>
              <a:rPr lang="vi-VN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4541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7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này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xâm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chiếm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tế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bào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rễ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của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cây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tạo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thành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nốt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rễ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nốt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sần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); ở đây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chúng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biến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đổi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nitơ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trong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khí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quyển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thành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ammoniac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và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sau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đó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cung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cấp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hợp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nitơ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hữu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cơ như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glutamin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hoặc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ureide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cho cây.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Còn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cây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thì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cung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cấp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hợp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hữu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cơ cho vi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từ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quá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trình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quang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hợp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681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khuẩn cố định đạm sống tự do ở vùng rễ lúa và những cây thuộc họ </a:t>
            </a:r>
            <a:r>
              <a:rPr 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lúa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đã giúp cây trồng phát triển tốt cũng như hạn chế đến mức thấp nhất lượng đạm hóa học trong nền sản xuất nông nghiệp.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9329D-AF38-4AF7-8DD6-5255048F742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207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dinh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trưởng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nảy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mầm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mầm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thiamin, acid nicotinic, acid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pantotenic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piridoxin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biotin,..)</a:t>
            </a:r>
          </a:p>
          <a:p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nấm</a:t>
            </a:r>
            <a:r>
              <a:rPr lang="en-US" alt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vi-VN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9329D-AF38-4AF7-8DD6-5255048F742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740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/>
              <a:t>Ở ruộng chua, sự tăng trưởng của tảo lam bị</a:t>
            </a:r>
          </a:p>
          <a:p>
            <a:r>
              <a:rPr lang="vi-VN" dirty="0"/>
              <a:t>hạn chế, trường hợp này bón vôi giúp tăng</a:t>
            </a:r>
          </a:p>
          <a:p>
            <a:r>
              <a:rPr lang="vi-VN" dirty="0"/>
              <a:t>thêm lượng tảo và lượng N cố định được.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9329D-AF38-4AF7-8DD6-5255048F742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5172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98700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6182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hưởng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Brachyrhizobium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mức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thuận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171450" indent="-171450">
              <a:buFontTx/>
              <a:buChar char="-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gặp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gay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gắt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C/N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sút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rõ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dung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</a:t>
            </a:r>
          </a:p>
          <a:p>
            <a:pPr marL="171450" indent="-171450">
              <a:buFontTx/>
              <a:buChar char="-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Ở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lập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nốt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rễ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xảy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Bón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5,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171450" indent="-171450">
              <a:buFontTx/>
              <a:buChar char="-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Ở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Mo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trộn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thêm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Ở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trồng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đậu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mật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lũy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Brachyrhizobium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nhiểm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đậu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phù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tùy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phèn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...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phù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171450" indent="-171450">
              <a:buFontTx/>
              <a:buChar char="-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3941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7772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-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tr</a:t>
            </a:r>
            <a:r>
              <a:rPr lang="vi-VN" dirty="0"/>
              <a:t>ư</a:t>
            </a:r>
            <a:r>
              <a:rPr lang="en-US" dirty="0" err="1"/>
              <a:t>ờng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: </a:t>
            </a:r>
            <a:r>
              <a:rPr lang="en-US" dirty="0" err="1"/>
              <a:t>YEMA</a:t>
            </a:r>
            <a:r>
              <a:rPr lang="en-US" dirty="0"/>
              <a:t>, </a:t>
            </a:r>
            <a:r>
              <a:rPr lang="en-US" dirty="0" err="1"/>
              <a:t>Mso</a:t>
            </a:r>
            <a:r>
              <a:rPr lang="en-US" dirty="0"/>
              <a:t> ( </a:t>
            </a:r>
            <a:r>
              <a:rPr lang="en-US" dirty="0" err="1"/>
              <a:t>môi</a:t>
            </a:r>
            <a:r>
              <a:rPr lang="en-US" dirty="0"/>
              <a:t> tr</a:t>
            </a:r>
            <a:r>
              <a:rPr lang="vi-VN" dirty="0"/>
              <a:t>ư</a:t>
            </a:r>
            <a:r>
              <a:rPr lang="en-US" dirty="0" err="1"/>
              <a:t>ờng</a:t>
            </a:r>
            <a:r>
              <a:rPr lang="en-US" dirty="0"/>
              <a:t> MS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đạm</a:t>
            </a:r>
            <a:r>
              <a:rPr lang="en-US" dirty="0"/>
              <a:t>), </a:t>
            </a:r>
            <a:r>
              <a:rPr lang="en-US" dirty="0" err="1"/>
              <a:t>NFb</a:t>
            </a:r>
            <a:r>
              <a:rPr lang="en-US" dirty="0"/>
              <a:t> </a:t>
            </a:r>
            <a:r>
              <a:rPr lang="en-US" dirty="0" err="1"/>
              <a:t>bán</a:t>
            </a:r>
            <a:r>
              <a:rPr lang="en-US" dirty="0"/>
              <a:t> </a:t>
            </a:r>
            <a:r>
              <a:rPr lang="en-US" dirty="0" err="1"/>
              <a:t>rắn</a:t>
            </a:r>
            <a:r>
              <a:rPr lang="en-US" dirty="0"/>
              <a:t>, Burk’s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đạm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tr</a:t>
            </a:r>
            <a:r>
              <a:rPr lang="vi-VN" dirty="0"/>
              <a:t>ư</a:t>
            </a:r>
            <a:r>
              <a:rPr lang="en-US" dirty="0" err="1"/>
              <a:t>ờng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chủng</a:t>
            </a:r>
            <a:r>
              <a:rPr lang="en-US" dirty="0"/>
              <a:t> </a:t>
            </a:r>
            <a:r>
              <a:rPr lang="en-US" dirty="0" err="1"/>
              <a:t>muốn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đ</a:t>
            </a:r>
            <a:r>
              <a:rPr lang="vi-VN" dirty="0"/>
              <a:t>ư</a:t>
            </a:r>
            <a:r>
              <a:rPr lang="en-US" dirty="0" err="1"/>
              <a:t>ợc</a:t>
            </a:r>
            <a:r>
              <a:rPr lang="en-US" dirty="0"/>
              <a:t>.</a:t>
            </a:r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8897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/>
              <a:t>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thể</a:t>
            </a:r>
            <a:r>
              <a:rPr lang="vi-VN" dirty="0"/>
              <a:t> </a:t>
            </a:r>
            <a:r>
              <a:rPr lang="vi-VN" dirty="0" err="1"/>
              <a:t>phát</a:t>
            </a:r>
            <a:r>
              <a:rPr lang="vi-VN" dirty="0"/>
              <a:t> </a:t>
            </a:r>
            <a:r>
              <a:rPr lang="vi-VN" dirty="0" err="1"/>
              <a:t>triển</a:t>
            </a:r>
            <a:r>
              <a:rPr lang="vi-VN" dirty="0"/>
              <a:t> trên môi </a:t>
            </a:r>
            <a:r>
              <a:rPr lang="vi-VN" dirty="0" err="1"/>
              <a:t>trường</a:t>
            </a:r>
            <a:r>
              <a:rPr lang="vi-VN" dirty="0"/>
              <a:t> không </a:t>
            </a:r>
            <a:r>
              <a:rPr lang="vi-VN" dirty="0" err="1"/>
              <a:t>đạm</a:t>
            </a:r>
            <a:r>
              <a:rPr lang="vi-VN" dirty="0"/>
              <a:t> do </a:t>
            </a:r>
            <a:r>
              <a:rPr lang="vi-VN" dirty="0" err="1"/>
              <a:t>chúng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khả</a:t>
            </a:r>
            <a:r>
              <a:rPr lang="vi-VN" dirty="0"/>
              <a:t> năng </a:t>
            </a:r>
            <a:r>
              <a:rPr lang="vi-VN" dirty="0" err="1"/>
              <a:t>tổng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</a:t>
            </a:r>
            <a:r>
              <a:rPr lang="vi-VN" dirty="0" err="1"/>
              <a:t>từ</a:t>
            </a:r>
            <a:r>
              <a:rPr lang="vi-VN" dirty="0"/>
              <a:t> không </a:t>
            </a:r>
            <a:r>
              <a:rPr lang="vi-VN" dirty="0" err="1"/>
              <a:t>khí</a:t>
            </a:r>
            <a:r>
              <a:rPr lang="vi-VN" dirty="0"/>
              <a:t>. </a:t>
            </a:r>
            <a:r>
              <a:rPr lang="vi-VN" dirty="0" err="1"/>
              <a:t>Những</a:t>
            </a:r>
            <a:r>
              <a:rPr lang="vi-VN" dirty="0"/>
              <a:t> </a:t>
            </a:r>
            <a:r>
              <a:rPr lang="vi-VN" dirty="0" err="1"/>
              <a:t>dòng</a:t>
            </a:r>
            <a:r>
              <a:rPr lang="vi-VN" dirty="0"/>
              <a:t>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khả</a:t>
            </a:r>
            <a:r>
              <a:rPr lang="vi-VN" dirty="0"/>
              <a:t> năng </a:t>
            </a:r>
            <a:r>
              <a:rPr lang="vi-VN" dirty="0" err="1"/>
              <a:t>phát</a:t>
            </a:r>
            <a:r>
              <a:rPr lang="vi-VN" dirty="0"/>
              <a:t> </a:t>
            </a:r>
            <a:r>
              <a:rPr lang="vi-VN" dirty="0" err="1"/>
              <a:t>triển</a:t>
            </a:r>
            <a:r>
              <a:rPr lang="vi-VN" dirty="0"/>
              <a:t> </a:t>
            </a:r>
            <a:r>
              <a:rPr lang="vi-VN" dirty="0" err="1"/>
              <a:t>tốt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tuyển</a:t>
            </a:r>
            <a:r>
              <a:rPr lang="vi-VN" dirty="0"/>
              <a:t> </a:t>
            </a:r>
            <a:r>
              <a:rPr lang="vi-VN" dirty="0" err="1"/>
              <a:t>chọn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nuôi trong môi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Burk</a:t>
            </a:r>
            <a:r>
              <a:rPr lang="vi-VN" dirty="0"/>
              <a:t> </a:t>
            </a:r>
            <a:r>
              <a:rPr lang="vi-VN" dirty="0" err="1"/>
              <a:t>lỏng</a:t>
            </a:r>
            <a:r>
              <a:rPr lang="vi-VN" dirty="0"/>
              <a:t> </a:t>
            </a:r>
            <a:r>
              <a:rPr lang="vi-VN" dirty="0" err="1"/>
              <a:t>để</a:t>
            </a:r>
            <a:r>
              <a:rPr lang="vi-VN" dirty="0"/>
              <a:t> đo </a:t>
            </a:r>
            <a:r>
              <a:rPr lang="vi-VN" dirty="0" err="1"/>
              <a:t>nồng</a:t>
            </a:r>
            <a:r>
              <a:rPr lang="vi-VN" dirty="0"/>
              <a:t> </a:t>
            </a:r>
            <a:r>
              <a:rPr lang="vi-VN" dirty="0" err="1"/>
              <a:t>độ</a:t>
            </a:r>
            <a:r>
              <a:rPr lang="vi-VN" dirty="0"/>
              <a:t> </a:t>
            </a:r>
            <a:r>
              <a:rPr lang="vi-VN" dirty="0" err="1"/>
              <a:t>amonium</a:t>
            </a:r>
            <a:r>
              <a:rPr lang="vi-VN" dirty="0"/>
              <a:t> trong </a:t>
            </a:r>
            <a:r>
              <a:rPr lang="vi-VN" dirty="0" err="1"/>
              <a:t>dịch</a:t>
            </a:r>
            <a:r>
              <a:rPr lang="vi-VN" dirty="0"/>
              <a:t> nuôi </a:t>
            </a:r>
            <a:r>
              <a:rPr lang="vi-VN" dirty="0" err="1"/>
              <a:t>bằng</a:t>
            </a:r>
            <a:r>
              <a:rPr lang="vi-VN" dirty="0"/>
              <a:t> phương </a:t>
            </a:r>
            <a:r>
              <a:rPr lang="vi-VN" dirty="0" err="1"/>
              <a:t>pháp</a:t>
            </a:r>
            <a:r>
              <a:rPr lang="vi-VN" dirty="0"/>
              <a:t> </a:t>
            </a:r>
            <a:r>
              <a:rPr lang="vi-VN" dirty="0" err="1"/>
              <a:t>Indophenol</a:t>
            </a:r>
            <a:r>
              <a:rPr lang="vi-VN" dirty="0"/>
              <a:t> </a:t>
            </a:r>
            <a:r>
              <a:rPr lang="vi-VN" dirty="0" err="1"/>
              <a:t>Blue</a:t>
            </a:r>
            <a:endParaRPr lang="en-US" dirty="0"/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dirty="0" err="1"/>
              <a:t>Chọn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dòng</a:t>
            </a:r>
            <a:r>
              <a:rPr lang="vi-VN" dirty="0"/>
              <a:t> vi </a:t>
            </a:r>
            <a:r>
              <a:rPr lang="vi-VN" dirty="0" err="1"/>
              <a:t>khuẩn</a:t>
            </a:r>
            <a:r>
              <a:rPr lang="vi-VN" dirty="0"/>
              <a:t> phân </a:t>
            </a:r>
            <a:r>
              <a:rPr lang="vi-VN" dirty="0" err="1"/>
              <a:t>lập</a:t>
            </a:r>
            <a:r>
              <a:rPr lang="vi-VN" dirty="0"/>
              <a:t> </a:t>
            </a:r>
            <a:r>
              <a:rPr lang="vi-VN" dirty="0" err="1"/>
              <a:t>từ</a:t>
            </a:r>
            <a:r>
              <a:rPr lang="vi-VN" dirty="0"/>
              <a:t> </a:t>
            </a:r>
            <a:r>
              <a:rPr lang="vi-VN" dirty="0" err="1"/>
              <a:t>mỗi</a:t>
            </a:r>
            <a:r>
              <a:rPr lang="vi-VN" dirty="0"/>
              <a:t> </a:t>
            </a:r>
            <a:r>
              <a:rPr lang="vi-VN" dirty="0" err="1"/>
              <a:t>vùng</a:t>
            </a:r>
            <a:r>
              <a:rPr lang="vi-VN" dirty="0"/>
              <a:t> sinh </a:t>
            </a:r>
            <a:r>
              <a:rPr lang="vi-VN" dirty="0" err="1"/>
              <a:t>thái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hàm</a:t>
            </a:r>
            <a:r>
              <a:rPr lang="vi-VN" dirty="0"/>
              <a:t>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NH4</a:t>
            </a:r>
            <a:r>
              <a:rPr lang="vi-VN" dirty="0"/>
              <a:t> + trong </a:t>
            </a:r>
            <a:r>
              <a:rPr lang="vi-VN" dirty="0" err="1"/>
              <a:t>dịch</a:t>
            </a:r>
            <a:r>
              <a:rPr lang="vi-VN" dirty="0"/>
              <a:t> nuôi cao </a:t>
            </a:r>
            <a:r>
              <a:rPr lang="vi-VN" dirty="0" err="1"/>
              <a:t>nhất</a:t>
            </a:r>
            <a:r>
              <a:rPr lang="vi-VN" dirty="0"/>
              <a:t> </a:t>
            </a:r>
            <a:r>
              <a:rPr lang="vi-VN" dirty="0" err="1"/>
              <a:t>để</a:t>
            </a:r>
            <a:r>
              <a:rPr lang="vi-VN" dirty="0"/>
              <a:t> </a:t>
            </a:r>
            <a:r>
              <a:rPr lang="vi-VN" dirty="0" err="1"/>
              <a:t>khảo</a:t>
            </a:r>
            <a:r>
              <a:rPr lang="vi-VN" dirty="0"/>
              <a:t> </a:t>
            </a:r>
            <a:r>
              <a:rPr lang="vi-VN" dirty="0" err="1"/>
              <a:t>sát</a:t>
            </a:r>
            <a:r>
              <a:rPr lang="vi-VN" dirty="0"/>
              <a:t> </a:t>
            </a:r>
            <a:r>
              <a:rPr lang="vi-VN" dirty="0" err="1"/>
              <a:t>khả</a:t>
            </a:r>
            <a:r>
              <a:rPr lang="vi-VN" dirty="0"/>
              <a:t> năng cung </a:t>
            </a:r>
            <a:r>
              <a:rPr lang="vi-VN" dirty="0" err="1"/>
              <a:t>cấp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cho c</a:t>
            </a:r>
            <a:r>
              <a:rPr lang="en-US" dirty="0" err="1"/>
              <a:t>ây</a:t>
            </a:r>
            <a:r>
              <a:rPr lang="en-US" dirty="0"/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năng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hấp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quang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đo.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xanh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đậm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hấp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quang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năng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NH4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cao.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179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i="1" dirty="0" err="1">
                <a:solidFill>
                  <a:srgbClr val="444444"/>
                </a:solidFill>
              </a:rPr>
              <a:t>Xác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định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khả</a:t>
            </a:r>
            <a:r>
              <a:rPr lang="vi-VN" i="1" dirty="0">
                <a:solidFill>
                  <a:srgbClr val="444444"/>
                </a:solidFill>
              </a:rPr>
              <a:t> năng </a:t>
            </a:r>
            <a:r>
              <a:rPr lang="vi-VN" i="1" dirty="0" err="1">
                <a:solidFill>
                  <a:srgbClr val="444444"/>
                </a:solidFill>
              </a:rPr>
              <a:t>kháng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R. </a:t>
            </a:r>
            <a:r>
              <a:rPr lang="vi-VN" i="1" dirty="0" err="1">
                <a:solidFill>
                  <a:srgbClr val="444444"/>
                </a:solidFill>
              </a:rPr>
              <a:t>solani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Những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chủng</a:t>
            </a:r>
            <a:r>
              <a:rPr lang="vi-VN" i="1" dirty="0">
                <a:solidFill>
                  <a:srgbClr val="444444"/>
                </a:solidFill>
              </a:rPr>
              <a:t> vi </a:t>
            </a:r>
            <a:r>
              <a:rPr lang="vi-VN" i="1" dirty="0" err="1">
                <a:solidFill>
                  <a:srgbClr val="444444"/>
                </a:solidFill>
              </a:rPr>
              <a:t>khuẩn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thử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nghiệm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được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khảo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sát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khả</a:t>
            </a:r>
            <a:r>
              <a:rPr lang="vi-VN" i="1" dirty="0">
                <a:solidFill>
                  <a:srgbClr val="444444"/>
                </a:solidFill>
              </a:rPr>
              <a:t> năng </a:t>
            </a:r>
            <a:r>
              <a:rPr lang="vi-VN" i="1" dirty="0" err="1">
                <a:solidFill>
                  <a:srgbClr val="444444"/>
                </a:solidFill>
              </a:rPr>
              <a:t>kháng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R. </a:t>
            </a:r>
            <a:r>
              <a:rPr lang="vi-VN" i="1" dirty="0" err="1">
                <a:solidFill>
                  <a:srgbClr val="444444"/>
                </a:solidFill>
              </a:rPr>
              <a:t>solani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bằng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thử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nghiệm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đối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kháng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trực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tiếp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giữa</a:t>
            </a:r>
            <a:r>
              <a:rPr lang="vi-VN" i="1" dirty="0">
                <a:solidFill>
                  <a:srgbClr val="444444"/>
                </a:solidFill>
              </a:rPr>
              <a:t> vi </a:t>
            </a:r>
            <a:r>
              <a:rPr lang="vi-VN" i="1" dirty="0" err="1">
                <a:solidFill>
                  <a:srgbClr val="444444"/>
                </a:solidFill>
              </a:rPr>
              <a:t>khuẩn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với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bệnh</a:t>
            </a:r>
            <a:r>
              <a:rPr lang="vi-VN" i="1" dirty="0">
                <a:solidFill>
                  <a:srgbClr val="444444"/>
                </a:solidFill>
              </a:rPr>
              <a:t> theo mô </a:t>
            </a:r>
            <a:r>
              <a:rPr lang="vi-VN" i="1" dirty="0" err="1">
                <a:solidFill>
                  <a:srgbClr val="444444"/>
                </a:solidFill>
              </a:rPr>
              <a:t>tả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của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Gong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et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al</a:t>
            </a:r>
            <a:r>
              <a:rPr lang="vi-VN" i="1" dirty="0">
                <a:solidFill>
                  <a:srgbClr val="444444"/>
                </a:solidFill>
              </a:rPr>
              <a:t>. (2006) .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Khảo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sát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phần</a:t>
            </a:r>
            <a:r>
              <a:rPr lang="vi-VN" i="1" dirty="0">
                <a:solidFill>
                  <a:srgbClr val="444444"/>
                </a:solidFill>
              </a:rPr>
              <a:t> trăm </a:t>
            </a:r>
            <a:r>
              <a:rPr lang="vi-VN" i="1" dirty="0" err="1">
                <a:solidFill>
                  <a:srgbClr val="444444"/>
                </a:solidFill>
              </a:rPr>
              <a:t>ức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chế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theo quy </a:t>
            </a:r>
            <a:r>
              <a:rPr lang="vi-VN" i="1" dirty="0" err="1">
                <a:solidFill>
                  <a:srgbClr val="444444"/>
                </a:solidFill>
              </a:rPr>
              <a:t>trình</a:t>
            </a:r>
            <a:r>
              <a:rPr lang="vi-VN" i="1" dirty="0">
                <a:solidFill>
                  <a:srgbClr val="444444"/>
                </a:solidFill>
              </a:rPr>
              <a:t> sau: 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 nuôi </a:t>
            </a:r>
            <a:r>
              <a:rPr lang="vi-VN" i="1" dirty="0" err="1">
                <a:solidFill>
                  <a:srgbClr val="444444"/>
                </a:solidFill>
              </a:rPr>
              <a:t>cấy</a:t>
            </a:r>
            <a:r>
              <a:rPr lang="vi-VN" i="1" dirty="0">
                <a:solidFill>
                  <a:srgbClr val="444444"/>
                </a:solidFill>
              </a:rPr>
              <a:t> vi </a:t>
            </a:r>
            <a:r>
              <a:rPr lang="vi-VN" i="1" dirty="0" err="1">
                <a:solidFill>
                  <a:srgbClr val="444444"/>
                </a:solidFill>
              </a:rPr>
              <a:t>khuẩn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thử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nghiệm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được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>
                <a:solidFill>
                  <a:srgbClr val="444444"/>
                </a:solidFill>
              </a:rPr>
              <a:t>ly tâm (5100 </a:t>
            </a:r>
            <a:r>
              <a:rPr lang="vi-VN" i="1" dirty="0" err="1">
                <a:solidFill>
                  <a:srgbClr val="444444"/>
                </a:solidFill>
              </a:rPr>
              <a:t>vòng</a:t>
            </a:r>
            <a:r>
              <a:rPr lang="vi-VN" i="1" dirty="0">
                <a:solidFill>
                  <a:srgbClr val="444444"/>
                </a:solidFill>
              </a:rPr>
              <a:t>/ </a:t>
            </a:r>
            <a:r>
              <a:rPr lang="vi-VN" i="1" dirty="0" err="1">
                <a:solidFill>
                  <a:srgbClr val="444444"/>
                </a:solidFill>
              </a:rPr>
              <a:t>phút</a:t>
            </a:r>
            <a:r>
              <a:rPr lang="vi-VN" i="1" dirty="0">
                <a:solidFill>
                  <a:srgbClr val="444444"/>
                </a:solidFill>
              </a:rPr>
              <a:t> trong 10 </a:t>
            </a:r>
            <a:r>
              <a:rPr lang="vi-VN" i="1" dirty="0" err="1">
                <a:solidFill>
                  <a:srgbClr val="444444"/>
                </a:solidFill>
              </a:rPr>
              <a:t>phút</a:t>
            </a:r>
            <a:r>
              <a:rPr lang="vi-VN" i="1" dirty="0">
                <a:solidFill>
                  <a:srgbClr val="444444"/>
                </a:solidFill>
              </a:rPr>
              <a:t>), 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nổi</a:t>
            </a:r>
            <a:r>
              <a:rPr lang="vi-VN" i="1" dirty="0">
                <a:solidFill>
                  <a:srgbClr val="444444"/>
                </a:solidFill>
              </a:rPr>
              <a:t> sau ly tâm </a:t>
            </a:r>
            <a:r>
              <a:rPr lang="vi-VN" i="1" dirty="0" err="1">
                <a:solidFill>
                  <a:srgbClr val="444444"/>
                </a:solidFill>
              </a:rPr>
              <a:t>lọc</a:t>
            </a:r>
            <a:r>
              <a:rPr lang="vi-VN" i="1" dirty="0">
                <a:solidFill>
                  <a:srgbClr val="444444"/>
                </a:solidFill>
              </a:rPr>
              <a:t> qua </a:t>
            </a:r>
            <a:r>
              <a:rPr lang="vi-VN" i="1" dirty="0" err="1">
                <a:solidFill>
                  <a:srgbClr val="444444"/>
                </a:solidFill>
              </a:rPr>
              <a:t>màng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lọc</a:t>
            </a:r>
            <a:r>
              <a:rPr lang="vi-VN" i="1" dirty="0">
                <a:solidFill>
                  <a:srgbClr val="444444"/>
                </a:solidFill>
              </a:rPr>
              <a:t> 0,2 µm. 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lọc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và</a:t>
            </a:r>
            <a:r>
              <a:rPr lang="vi-VN" i="1" dirty="0">
                <a:solidFill>
                  <a:srgbClr val="444444"/>
                </a:solidFill>
              </a:rPr>
              <a:t> môi  </a:t>
            </a:r>
            <a:r>
              <a:rPr lang="vi-VN" i="1" dirty="0" err="1">
                <a:solidFill>
                  <a:srgbClr val="444444"/>
                </a:solidFill>
              </a:rPr>
              <a:t>trường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PDA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được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trộn</a:t>
            </a:r>
            <a:r>
              <a:rPr lang="vi-VN" i="1" dirty="0">
                <a:solidFill>
                  <a:srgbClr val="444444"/>
                </a:solidFill>
              </a:rPr>
              <a:t>  theo  </a:t>
            </a:r>
            <a:r>
              <a:rPr lang="vi-VN" i="1" dirty="0" err="1">
                <a:solidFill>
                  <a:srgbClr val="444444"/>
                </a:solidFill>
              </a:rPr>
              <a:t>tỷ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lệ</a:t>
            </a:r>
            <a:r>
              <a:rPr lang="vi-VN" i="1" dirty="0">
                <a:solidFill>
                  <a:srgbClr val="444444"/>
                </a:solidFill>
              </a:rPr>
              <a:t> 1:1,  </a:t>
            </a:r>
            <a:r>
              <a:rPr lang="vi-VN" i="1" dirty="0" err="1">
                <a:solidFill>
                  <a:srgbClr val="444444"/>
                </a:solidFill>
              </a:rPr>
              <a:t>tiến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hành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đổ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. 20 </a:t>
            </a:r>
            <a:r>
              <a:rPr lang="el-GR" i="1" dirty="0">
                <a:solidFill>
                  <a:srgbClr val="444444"/>
                </a:solidFill>
                <a:latin typeface="Arial" panose="020B0604020202020204" pitchFamily="34" charset="0"/>
              </a:rPr>
              <a:t>μ</a:t>
            </a:r>
            <a:r>
              <a:rPr lang="vi-VN" i="1" dirty="0">
                <a:solidFill>
                  <a:srgbClr val="444444"/>
                </a:solidFill>
              </a:rPr>
              <a:t>L 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được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>
                <a:solidFill>
                  <a:srgbClr val="444444"/>
                </a:solidFill>
              </a:rPr>
              <a:t>bơm </a:t>
            </a:r>
            <a:r>
              <a:rPr lang="vi-VN" i="1" dirty="0" err="1">
                <a:solidFill>
                  <a:srgbClr val="444444"/>
                </a:solidFill>
              </a:rPr>
              <a:t>vào</a:t>
            </a:r>
            <a:r>
              <a:rPr lang="vi-VN" i="1" dirty="0">
                <a:solidFill>
                  <a:srgbClr val="444444"/>
                </a:solidFill>
              </a:rPr>
              <a:t> tâm 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petri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đã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chuẩn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bị</a:t>
            </a:r>
            <a:r>
              <a:rPr lang="vi-VN" i="1" dirty="0">
                <a:solidFill>
                  <a:srgbClr val="444444"/>
                </a:solidFill>
              </a:rPr>
              <a:t> ở trên. 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 môi  </a:t>
            </a:r>
            <a:r>
              <a:rPr lang="vi-VN" i="1" dirty="0" err="1">
                <a:solidFill>
                  <a:srgbClr val="444444"/>
                </a:solidFill>
              </a:rPr>
              <a:t>trường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PDA</a:t>
            </a:r>
            <a:r>
              <a:rPr lang="vi-VN" i="1" dirty="0">
                <a:solidFill>
                  <a:srgbClr val="444444"/>
                </a:solidFill>
              </a:rPr>
              <a:t> không </a:t>
            </a:r>
            <a:r>
              <a:rPr lang="vi-VN" i="1" dirty="0" err="1">
                <a:solidFill>
                  <a:srgbClr val="444444"/>
                </a:solidFill>
              </a:rPr>
              <a:t>bổ</a:t>
            </a:r>
            <a:r>
              <a:rPr lang="vi-VN" i="1" dirty="0">
                <a:solidFill>
                  <a:srgbClr val="444444"/>
                </a:solidFill>
              </a:rPr>
              <a:t> sung 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lọc</a:t>
            </a:r>
            <a:r>
              <a:rPr lang="vi-VN" i="1" dirty="0">
                <a:solidFill>
                  <a:srgbClr val="444444"/>
                </a:solidFill>
              </a:rPr>
              <a:t> vi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khuẩn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được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sử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dụng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làm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đối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chứng</a:t>
            </a:r>
            <a:r>
              <a:rPr lang="vi-VN" i="1" dirty="0">
                <a:solidFill>
                  <a:srgbClr val="444444"/>
                </a:solidFill>
              </a:rPr>
              <a:t>. Sau 48 </a:t>
            </a:r>
            <a:r>
              <a:rPr lang="vi-VN" i="1" dirty="0" err="1">
                <a:solidFill>
                  <a:srgbClr val="444444"/>
                </a:solidFill>
              </a:rPr>
              <a:t>giờ</a:t>
            </a:r>
            <a:r>
              <a:rPr lang="vi-VN" i="1" dirty="0">
                <a:solidFill>
                  <a:srgbClr val="444444"/>
                </a:solidFill>
              </a:rPr>
              <a:t> ủ ở </a:t>
            </a:r>
            <a:r>
              <a:rPr lang="vi-VN" i="1" dirty="0" err="1">
                <a:solidFill>
                  <a:srgbClr val="444444"/>
                </a:solidFill>
              </a:rPr>
              <a:t>nhiệt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độ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phòng</a:t>
            </a:r>
            <a:r>
              <a:rPr lang="vi-VN" i="1" dirty="0">
                <a:solidFill>
                  <a:srgbClr val="444444"/>
                </a:solidFill>
              </a:rPr>
              <a:t>, </a:t>
            </a:r>
            <a:r>
              <a:rPr lang="vi-VN" i="1" dirty="0" err="1">
                <a:solidFill>
                  <a:srgbClr val="444444"/>
                </a:solidFill>
              </a:rPr>
              <a:t>xác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định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phần</a:t>
            </a:r>
            <a:r>
              <a:rPr lang="vi-VN" i="1" dirty="0">
                <a:solidFill>
                  <a:srgbClr val="444444"/>
                </a:solidFill>
              </a:rPr>
              <a:t> trăm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ức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chế</a:t>
            </a:r>
            <a:r>
              <a:rPr lang="vi-VN" i="1" dirty="0">
                <a:solidFill>
                  <a:srgbClr val="444444"/>
                </a:solidFill>
              </a:rPr>
              <a:t> theo công </a:t>
            </a:r>
            <a:r>
              <a:rPr lang="vi-VN" i="1" dirty="0" err="1">
                <a:solidFill>
                  <a:srgbClr val="444444"/>
                </a:solidFill>
              </a:rPr>
              <a:t>thức</a:t>
            </a:r>
            <a:r>
              <a:rPr lang="vi-VN" i="1" dirty="0">
                <a:solidFill>
                  <a:srgbClr val="444444"/>
                </a:solidFill>
              </a:rPr>
              <a:t>: I (%) = (C – E )/C x 100 %. Trong </a:t>
            </a:r>
            <a:r>
              <a:rPr lang="vi-VN" i="1" dirty="0" err="1">
                <a:solidFill>
                  <a:srgbClr val="444444"/>
                </a:solidFill>
              </a:rPr>
              <a:t>đó</a:t>
            </a:r>
            <a:r>
              <a:rPr lang="vi-VN" i="1" dirty="0">
                <a:solidFill>
                  <a:srgbClr val="444444"/>
                </a:solidFill>
              </a:rPr>
              <a:t>: I: </a:t>
            </a:r>
            <a:r>
              <a:rPr lang="vi-VN" i="1" dirty="0" err="1">
                <a:solidFill>
                  <a:srgbClr val="444444"/>
                </a:solidFill>
              </a:rPr>
              <a:t>phần</a:t>
            </a:r>
            <a:r>
              <a:rPr lang="vi-VN" i="1" dirty="0">
                <a:solidFill>
                  <a:srgbClr val="444444"/>
                </a:solidFill>
              </a:rPr>
              <a:t> trăm </a:t>
            </a:r>
            <a:r>
              <a:rPr lang="vi-VN" i="1" dirty="0" err="1">
                <a:solidFill>
                  <a:srgbClr val="444444"/>
                </a:solidFill>
              </a:rPr>
              <a:t>ức</a:t>
            </a:r>
            <a:r>
              <a:rPr lang="vi-VN" i="1" dirty="0">
                <a:solidFill>
                  <a:srgbClr val="444444"/>
                </a:solidFill>
              </a:rPr>
              <a:t> </a:t>
            </a:r>
            <a:r>
              <a:rPr lang="vi-VN" i="1" dirty="0" err="1">
                <a:solidFill>
                  <a:srgbClr val="444444"/>
                </a:solidFill>
              </a:rPr>
              <a:t>chế</a:t>
            </a:r>
            <a:r>
              <a:rPr lang="vi-VN" i="1" dirty="0">
                <a:solidFill>
                  <a:srgbClr val="444444"/>
                </a:solidFill>
              </a:rPr>
              <a:t>, C: </a:t>
            </a:r>
            <a:r>
              <a:rPr lang="vi-VN" i="1" dirty="0" err="1">
                <a:solidFill>
                  <a:srgbClr val="444444"/>
                </a:solidFill>
              </a:rPr>
              <a:t>đường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 err="1">
                <a:solidFill>
                  <a:srgbClr val="444444"/>
                </a:solidFill>
              </a:rPr>
              <a:t>kính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 trên  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đối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chứng</a:t>
            </a:r>
            <a:r>
              <a:rPr lang="vi-VN" i="1" dirty="0">
                <a:solidFill>
                  <a:srgbClr val="444444"/>
                </a:solidFill>
              </a:rPr>
              <a:t>  (</a:t>
            </a:r>
            <a:r>
              <a:rPr lang="vi-VN" i="1" dirty="0" err="1">
                <a:solidFill>
                  <a:srgbClr val="444444"/>
                </a:solidFill>
              </a:rPr>
              <a:t>cm</a:t>
            </a:r>
            <a:r>
              <a:rPr lang="vi-VN" i="1" dirty="0">
                <a:solidFill>
                  <a:srgbClr val="444444"/>
                </a:solidFill>
              </a:rPr>
              <a:t>),  E:  </a:t>
            </a:r>
            <a:r>
              <a:rPr lang="vi-VN" i="1" dirty="0" err="1">
                <a:solidFill>
                  <a:srgbClr val="444444"/>
                </a:solidFill>
              </a:rPr>
              <a:t>đường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kính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nấm</a:t>
            </a:r>
            <a:r>
              <a:rPr lang="vi-VN" i="1" dirty="0">
                <a:solidFill>
                  <a:srgbClr val="444444"/>
                </a:solidFill>
              </a:rPr>
              <a:t>  trên  </a:t>
            </a:r>
            <a:r>
              <a:rPr lang="vi-VN" i="1" dirty="0" err="1">
                <a:solidFill>
                  <a:srgbClr val="444444"/>
                </a:solidFill>
              </a:rPr>
              <a:t>đĩa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chứa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dịch</a:t>
            </a:r>
            <a:r>
              <a:rPr lang="vi-VN" i="1" dirty="0">
                <a:solidFill>
                  <a:srgbClr val="444444"/>
                </a:solidFill>
              </a:rPr>
              <a:t>  </a:t>
            </a:r>
            <a:r>
              <a:rPr lang="vi-VN" i="1" dirty="0" err="1">
                <a:solidFill>
                  <a:srgbClr val="444444"/>
                </a:solidFill>
              </a:rPr>
              <a:t>lọc</a:t>
            </a:r>
            <a:r>
              <a:rPr lang="vi-VN" i="1" dirty="0">
                <a:solidFill>
                  <a:srgbClr val="444444"/>
                </a:solidFill>
              </a:rPr>
              <a:t>  vi  </a:t>
            </a:r>
            <a:r>
              <a:rPr lang="vi-VN" i="1" dirty="0" err="1">
                <a:solidFill>
                  <a:srgbClr val="444444"/>
                </a:solidFill>
              </a:rPr>
              <a:t>khuẩn</a:t>
            </a:r>
            <a:r>
              <a:rPr lang="vi-VN" i="1" dirty="0">
                <a:solidFill>
                  <a:srgbClr val="444444"/>
                </a:solidFill>
              </a:rPr>
              <a:t> </a:t>
            </a:r>
          </a:p>
          <a:p>
            <a:r>
              <a:rPr lang="vi-VN" i="1" dirty="0">
                <a:solidFill>
                  <a:srgbClr val="444444"/>
                </a:solidFill>
              </a:rPr>
              <a:t>(</a:t>
            </a:r>
            <a:r>
              <a:rPr lang="vi-VN" i="1" dirty="0" err="1">
                <a:solidFill>
                  <a:srgbClr val="444444"/>
                </a:solidFill>
              </a:rPr>
              <a:t>cm</a:t>
            </a:r>
            <a:r>
              <a:rPr lang="vi-VN" i="1" dirty="0">
                <a:solidFill>
                  <a:srgbClr val="444444"/>
                </a:solidFill>
              </a:rPr>
              <a:t>). </a:t>
            </a:r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369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83802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3B3835"/>
                </a:solidFill>
                <a:latin typeface="Helvetica Neue"/>
              </a:rPr>
              <a:t>K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hóa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phân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loại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Thông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thường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để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định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danh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các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loài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vi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khuẩn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mục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tiêu theo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phưomg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thức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truyền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thống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,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người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ta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thường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dựa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vào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các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khóa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phân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loại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, trong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đó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khóa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phân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loại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Prokaryote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đày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đủ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nhất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,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được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sử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dụng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rộng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rãi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là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khóa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phân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loại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Bergey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(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Bergey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’s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Manual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of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Systematic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vi-VN" dirty="0" err="1">
                <a:solidFill>
                  <a:srgbClr val="3B3835"/>
                </a:solidFill>
                <a:latin typeface="Helvetica Neue"/>
              </a:rPr>
              <a:t>Bacteriology</a:t>
            </a:r>
            <a:r>
              <a:rPr lang="vi-VN" dirty="0">
                <a:solidFill>
                  <a:srgbClr val="3B3835"/>
                </a:solidFill>
                <a:latin typeface="Helvetica Neue"/>
              </a:rPr>
              <a:t>)</a:t>
            </a:r>
            <a:endParaRPr lang="en-US" dirty="0">
              <a:solidFill>
                <a:srgbClr val="3B3835"/>
              </a:solidFill>
              <a:latin typeface="Helvetica Neue"/>
            </a:endParaRPr>
          </a:p>
          <a:p>
            <a:r>
              <a:rPr lang="en-US" dirty="0">
                <a:solidFill>
                  <a:srgbClr val="3B3835"/>
                </a:solidFill>
                <a:latin typeface="Helvetica Neue"/>
              </a:rPr>
              <a:t>-</a:t>
            </a:r>
            <a:r>
              <a:rPr lang="en-US" dirty="0" err="1">
                <a:solidFill>
                  <a:srgbClr val="3B3835"/>
                </a:solidFill>
                <a:latin typeface="Helvetica Neue"/>
              </a:rPr>
              <a:t>Dựa</a:t>
            </a:r>
            <a:r>
              <a:rPr lang="en-US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en-US" dirty="0" err="1">
                <a:solidFill>
                  <a:srgbClr val="3B3835"/>
                </a:solidFill>
                <a:latin typeface="Helvetica Neue"/>
              </a:rPr>
              <a:t>vào</a:t>
            </a:r>
            <a:r>
              <a:rPr lang="en-US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en-US" dirty="0" err="1">
                <a:solidFill>
                  <a:srgbClr val="3B3835"/>
                </a:solidFill>
                <a:latin typeface="Helvetica Neue"/>
              </a:rPr>
              <a:t>trình</a:t>
            </a:r>
            <a:r>
              <a:rPr lang="en-US" dirty="0">
                <a:solidFill>
                  <a:srgbClr val="3B3835"/>
                </a:solidFill>
                <a:latin typeface="Helvetica Neue"/>
              </a:rPr>
              <a:t> </a:t>
            </a:r>
            <a:r>
              <a:rPr lang="en-US" dirty="0" err="1">
                <a:solidFill>
                  <a:srgbClr val="3B3835"/>
                </a:solidFill>
                <a:latin typeface="Helvetica Neue"/>
              </a:rPr>
              <a:t>tự</a:t>
            </a:r>
            <a:r>
              <a:rPr lang="en-US" dirty="0">
                <a:solidFill>
                  <a:srgbClr val="3B3835"/>
                </a:solidFill>
                <a:latin typeface="Helvetica Neue"/>
              </a:rPr>
              <a:t> rRNA, rDNA,..</a:t>
            </a:r>
            <a:endParaRPr lang="en-US" dirty="0"/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0487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421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err="1"/>
              <a:t>Muốn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chế</a:t>
            </a:r>
            <a:r>
              <a:rPr lang="vi-VN" dirty="0"/>
              <a:t> </a:t>
            </a:r>
            <a:r>
              <a:rPr lang="vi-VN" dirty="0" err="1"/>
              <a:t>phẩm</a:t>
            </a:r>
            <a:r>
              <a:rPr lang="vi-VN" dirty="0"/>
              <a:t> </a:t>
            </a:r>
            <a:r>
              <a:rPr lang="vi-VN" dirty="0" err="1"/>
              <a:t>VSVCĐN</a:t>
            </a:r>
            <a:r>
              <a:rPr lang="vi-VN" dirty="0"/>
              <a:t> </a:t>
            </a:r>
            <a:r>
              <a:rPr lang="vi-VN" dirty="0" err="1"/>
              <a:t>tốt</a:t>
            </a:r>
            <a:r>
              <a:rPr lang="vi-VN" dirty="0"/>
              <a:t> </a:t>
            </a:r>
            <a:r>
              <a:rPr lang="vi-VN" dirty="0" err="1"/>
              <a:t>phải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chủng</a:t>
            </a:r>
            <a:r>
              <a:rPr lang="vi-VN" dirty="0"/>
              <a:t> </a:t>
            </a:r>
            <a:r>
              <a:rPr lang="vi-VN" dirty="0" err="1"/>
              <a:t>vsv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cường</a:t>
            </a:r>
            <a:r>
              <a:rPr lang="vi-VN" dirty="0"/>
              <a:t> </a:t>
            </a:r>
            <a:r>
              <a:rPr lang="vi-VN" dirty="0" err="1"/>
              <a:t>độ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cao, </a:t>
            </a:r>
            <a:r>
              <a:rPr lang="vi-VN" dirty="0" err="1"/>
              <a:t>sức</a:t>
            </a:r>
            <a:r>
              <a:rPr lang="vi-VN" dirty="0"/>
              <a:t> </a:t>
            </a:r>
            <a:r>
              <a:rPr lang="vi-VN" dirty="0" err="1"/>
              <a:t>cạnh</a:t>
            </a:r>
            <a:r>
              <a:rPr lang="vi-VN" dirty="0"/>
              <a:t> tranh </a:t>
            </a:r>
            <a:r>
              <a:rPr lang="vi-VN" dirty="0" err="1"/>
              <a:t>lớn</a:t>
            </a:r>
            <a:r>
              <a:rPr lang="vi-VN" dirty="0"/>
              <a:t>, </a:t>
            </a:r>
            <a:r>
              <a:rPr lang="vi-VN" dirty="0" err="1"/>
              <a:t>thích</a:t>
            </a:r>
            <a:r>
              <a:rPr lang="vi-VN" dirty="0"/>
              <a:t> </a:t>
            </a:r>
            <a:r>
              <a:rPr lang="vi-VN" dirty="0" err="1"/>
              <a:t>ứng</a:t>
            </a:r>
            <a:r>
              <a:rPr lang="vi-VN" dirty="0"/>
              <a:t> ở </a:t>
            </a:r>
            <a:r>
              <a:rPr lang="vi-VN" dirty="0" err="1"/>
              <a:t>pH</a:t>
            </a:r>
            <a:r>
              <a:rPr lang="vi-VN" dirty="0"/>
              <a:t> </a:t>
            </a:r>
            <a:r>
              <a:rPr lang="vi-VN" dirty="0" err="1"/>
              <a:t>rộng</a:t>
            </a:r>
            <a:r>
              <a:rPr lang="vi-VN" dirty="0"/>
              <a:t>, </a:t>
            </a:r>
            <a:r>
              <a:rPr lang="vi-VN" dirty="0" err="1"/>
              <a:t>phát</a:t>
            </a:r>
            <a:r>
              <a:rPr lang="vi-VN" dirty="0"/>
              <a:t> huy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nhiều</a:t>
            </a:r>
            <a:r>
              <a:rPr lang="vi-VN" dirty="0"/>
              <a:t> </a:t>
            </a:r>
            <a:r>
              <a:rPr lang="vi-VN" dirty="0" err="1"/>
              <a:t>vùng</a:t>
            </a:r>
            <a:r>
              <a:rPr lang="vi-VN" dirty="0"/>
              <a:t> sinh </a:t>
            </a:r>
            <a:r>
              <a:rPr lang="vi-VN" dirty="0" err="1"/>
              <a:t>thái</a:t>
            </a:r>
            <a:r>
              <a:rPr lang="vi-VN" dirty="0"/>
              <a:t> </a:t>
            </a:r>
            <a:r>
              <a:rPr lang="vi-VN" dirty="0" err="1"/>
              <a:t>khác</a:t>
            </a:r>
            <a:r>
              <a:rPr lang="vi-VN" dirty="0"/>
              <a:t> nhau. </a:t>
            </a:r>
            <a:r>
              <a:rPr lang="vi-VN" dirty="0" err="1"/>
              <a:t>Vì</a:t>
            </a:r>
            <a:r>
              <a:rPr lang="vi-VN" dirty="0"/>
              <a:t> </a:t>
            </a:r>
            <a:r>
              <a:rPr lang="vi-VN" dirty="0" err="1"/>
              <a:t>vậy</a:t>
            </a:r>
            <a:r>
              <a:rPr lang="vi-VN" dirty="0"/>
              <a:t> công </a:t>
            </a:r>
            <a:r>
              <a:rPr lang="vi-VN" dirty="0" err="1"/>
              <a:t>tác</a:t>
            </a:r>
            <a:r>
              <a:rPr lang="vi-VN" dirty="0"/>
              <a:t> phân </a:t>
            </a:r>
            <a:r>
              <a:rPr lang="vi-VN" dirty="0" err="1"/>
              <a:t>lập</a:t>
            </a:r>
            <a:r>
              <a:rPr lang="vi-VN" dirty="0"/>
              <a:t> </a:t>
            </a:r>
            <a:r>
              <a:rPr lang="vi-VN" dirty="0" err="1"/>
              <a:t>tuyển</a:t>
            </a:r>
            <a:r>
              <a:rPr lang="vi-VN" dirty="0"/>
              <a:t> </a:t>
            </a:r>
            <a:r>
              <a:rPr lang="vi-VN" dirty="0" err="1"/>
              <a:t>chọn</a:t>
            </a:r>
            <a:r>
              <a:rPr lang="vi-VN" dirty="0"/>
              <a:t> </a:t>
            </a:r>
            <a:r>
              <a:rPr lang="vi-VN" dirty="0" err="1"/>
              <a:t>chủng</a:t>
            </a:r>
            <a:r>
              <a:rPr lang="vi-VN" dirty="0"/>
              <a:t> </a:t>
            </a:r>
            <a:r>
              <a:rPr lang="vi-VN" dirty="0" err="1"/>
              <a:t>VSVCĐN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 </a:t>
            </a:r>
            <a:r>
              <a:rPr lang="vi-VN" dirty="0" err="1"/>
              <a:t>đặc</a:t>
            </a:r>
            <a:r>
              <a:rPr lang="vi-VN" dirty="0"/>
              <a:t> </a:t>
            </a:r>
            <a:r>
              <a:rPr lang="vi-VN" dirty="0" err="1"/>
              <a:t>tính</a:t>
            </a:r>
            <a:r>
              <a:rPr lang="vi-VN" dirty="0"/>
              <a:t> sinh </a:t>
            </a:r>
            <a:r>
              <a:rPr lang="vi-VN" dirty="0" err="1"/>
              <a:t>học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chủng</a:t>
            </a:r>
            <a:r>
              <a:rPr lang="vi-VN" dirty="0"/>
              <a:t>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</a:t>
            </a:r>
            <a:r>
              <a:rPr lang="vi-VN" dirty="0" err="1"/>
              <a:t>việc</a:t>
            </a:r>
            <a:r>
              <a:rPr lang="vi-VN" dirty="0"/>
              <a:t> </a:t>
            </a:r>
            <a:r>
              <a:rPr lang="vi-VN" dirty="0" err="1"/>
              <a:t>làm</a:t>
            </a:r>
            <a:r>
              <a:rPr lang="vi-VN" dirty="0"/>
              <a:t> không </a:t>
            </a:r>
            <a:r>
              <a:rPr lang="vi-VN" dirty="0" err="1"/>
              <a:t>thể</a:t>
            </a:r>
            <a:r>
              <a:rPr lang="vi-VN" dirty="0"/>
              <a:t> </a:t>
            </a:r>
            <a:r>
              <a:rPr lang="vi-VN" dirty="0" err="1"/>
              <a:t>thiếu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trong quy </a:t>
            </a:r>
            <a:r>
              <a:rPr lang="vi-VN" dirty="0" err="1"/>
              <a:t>trình</a:t>
            </a:r>
            <a:r>
              <a:rPr lang="vi-VN" dirty="0"/>
              <a:t> </a:t>
            </a:r>
            <a:r>
              <a:rPr lang="vi-VN" dirty="0" err="1"/>
              <a:t>sản</a:t>
            </a:r>
            <a:r>
              <a:rPr lang="vi-VN" dirty="0"/>
              <a:t> </a:t>
            </a:r>
            <a:r>
              <a:rPr lang="vi-VN" dirty="0" err="1"/>
              <a:t>xuất</a:t>
            </a:r>
            <a:r>
              <a:rPr lang="vi-VN" dirty="0"/>
              <a:t> </a:t>
            </a:r>
            <a:r>
              <a:rPr lang="vi-VN" dirty="0" err="1"/>
              <a:t>chế</a:t>
            </a:r>
            <a:r>
              <a:rPr lang="vi-VN" dirty="0"/>
              <a:t> </a:t>
            </a:r>
            <a:r>
              <a:rPr lang="vi-VN" dirty="0" err="1"/>
              <a:t>phẩm</a:t>
            </a:r>
            <a:r>
              <a:rPr lang="vi-VN" dirty="0"/>
              <a:t> </a:t>
            </a:r>
            <a:r>
              <a:rPr lang="vi-VN" dirty="0" err="1"/>
              <a:t>VSVCĐN</a:t>
            </a:r>
            <a:r>
              <a:rPr lang="vi-VN" dirty="0"/>
              <a:t>. Thông </a:t>
            </a:r>
            <a:r>
              <a:rPr lang="vi-VN" dirty="0" err="1"/>
              <a:t>thường</a:t>
            </a:r>
            <a:r>
              <a:rPr lang="vi-VN" dirty="0"/>
              <a:t> </a:t>
            </a:r>
            <a:r>
              <a:rPr lang="vi-VN" dirty="0" err="1"/>
              <a:t>đánh</a:t>
            </a:r>
            <a:r>
              <a:rPr lang="vi-VN" dirty="0"/>
              <a:t> </a:t>
            </a:r>
            <a:r>
              <a:rPr lang="vi-VN" dirty="0" err="1"/>
              <a:t>giá</a:t>
            </a:r>
            <a:r>
              <a:rPr lang="vi-VN" dirty="0"/>
              <a:t> </a:t>
            </a:r>
            <a:r>
              <a:rPr lang="vi-VN" dirty="0" err="1"/>
              <a:t>một</a:t>
            </a:r>
            <a:r>
              <a:rPr lang="vi-VN" dirty="0"/>
              <a:t> </a:t>
            </a:r>
            <a:r>
              <a:rPr lang="vi-VN" dirty="0" err="1"/>
              <a:t>số</a:t>
            </a:r>
            <a:r>
              <a:rPr lang="vi-VN" dirty="0"/>
              <a:t> </a:t>
            </a:r>
            <a:r>
              <a:rPr lang="vi-VN" dirty="0" err="1"/>
              <a:t>chỉ</a:t>
            </a:r>
            <a:r>
              <a:rPr lang="vi-VN" dirty="0"/>
              <a:t> tiêu sau: </a:t>
            </a:r>
            <a:r>
              <a:rPr lang="vi-VN" dirty="0" err="1"/>
              <a:t>thời</a:t>
            </a:r>
            <a:r>
              <a:rPr lang="vi-VN" dirty="0"/>
              <a:t> gian </a:t>
            </a:r>
            <a:r>
              <a:rPr lang="vi-VN" dirty="0" err="1"/>
              <a:t>mọc</a:t>
            </a:r>
            <a:r>
              <a:rPr lang="vi-VN" dirty="0"/>
              <a:t>; </a:t>
            </a:r>
            <a:r>
              <a:rPr lang="vi-VN" dirty="0" err="1"/>
              <a:t>kích</a:t>
            </a:r>
            <a:r>
              <a:rPr lang="vi-VN" dirty="0"/>
              <a:t> </a:t>
            </a:r>
            <a:r>
              <a:rPr lang="vi-VN" dirty="0" err="1"/>
              <a:t>thước</a:t>
            </a:r>
            <a:r>
              <a:rPr lang="vi-VN" dirty="0"/>
              <a:t>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lạc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kích</a:t>
            </a:r>
            <a:r>
              <a:rPr lang="vi-VN" dirty="0"/>
              <a:t> </a:t>
            </a:r>
            <a:r>
              <a:rPr lang="vi-VN" dirty="0" err="1"/>
              <a:t>thước</a:t>
            </a:r>
            <a:r>
              <a:rPr lang="vi-VN" dirty="0"/>
              <a:t> </a:t>
            </a:r>
            <a:r>
              <a:rPr lang="vi-VN" dirty="0" err="1"/>
              <a:t>tế</a:t>
            </a:r>
            <a:r>
              <a:rPr lang="vi-VN" dirty="0"/>
              <a:t> </a:t>
            </a:r>
            <a:r>
              <a:rPr lang="vi-VN" dirty="0" err="1"/>
              <a:t>bào</a:t>
            </a:r>
            <a:r>
              <a:rPr lang="vi-VN" dirty="0"/>
              <a:t> </a:t>
            </a:r>
            <a:r>
              <a:rPr lang="vi-VN" dirty="0" err="1"/>
              <a:t>vsv</a:t>
            </a:r>
            <a:r>
              <a:rPr lang="vi-VN" dirty="0"/>
              <a:t>; </a:t>
            </a:r>
            <a:r>
              <a:rPr lang="vi-VN" dirty="0" err="1"/>
              <a:t>điều</a:t>
            </a:r>
            <a:r>
              <a:rPr lang="vi-VN" dirty="0"/>
              <a:t> </a:t>
            </a:r>
            <a:r>
              <a:rPr lang="vi-VN" dirty="0" err="1"/>
              <a:t>kiện</a:t>
            </a:r>
            <a:r>
              <a:rPr lang="vi-VN" dirty="0"/>
              <a:t> sinh </a:t>
            </a:r>
            <a:r>
              <a:rPr lang="vi-VN" dirty="0" err="1"/>
              <a:t>trưởng</a:t>
            </a:r>
            <a:r>
              <a:rPr lang="vi-VN" dirty="0"/>
              <a:t> </a:t>
            </a:r>
            <a:r>
              <a:rPr lang="vi-VN" dirty="0" err="1"/>
              <a:t>phát</a:t>
            </a:r>
            <a:r>
              <a:rPr lang="vi-VN" dirty="0"/>
              <a:t> </a:t>
            </a:r>
            <a:r>
              <a:rPr lang="vi-VN" dirty="0" err="1"/>
              <a:t>triển</a:t>
            </a:r>
            <a:r>
              <a:rPr lang="vi-VN" dirty="0"/>
              <a:t> (nhu </a:t>
            </a:r>
            <a:r>
              <a:rPr lang="vi-VN" dirty="0" err="1"/>
              <a:t>cầu</a:t>
            </a:r>
            <a:r>
              <a:rPr lang="vi-VN" dirty="0"/>
              <a:t> dinh </a:t>
            </a:r>
            <a:r>
              <a:rPr lang="vi-VN" dirty="0" err="1"/>
              <a:t>dưỡng</a:t>
            </a:r>
            <a:r>
              <a:rPr lang="vi-VN" dirty="0"/>
              <a:t>, nhu </a:t>
            </a:r>
            <a:r>
              <a:rPr lang="vi-VN" dirty="0" err="1"/>
              <a:t>cầu</a:t>
            </a:r>
            <a:r>
              <a:rPr lang="vi-VN" dirty="0"/>
              <a:t> </a:t>
            </a:r>
            <a:r>
              <a:rPr lang="vi-VN" dirty="0" err="1"/>
              <a:t>oxy</a:t>
            </a:r>
            <a:r>
              <a:rPr lang="vi-VN" dirty="0"/>
              <a:t>, </a:t>
            </a:r>
            <a:r>
              <a:rPr lang="vi-VN" dirty="0" err="1"/>
              <a:t>pH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nhiệt</a:t>
            </a:r>
            <a:r>
              <a:rPr lang="vi-VN" dirty="0"/>
              <a:t> </a:t>
            </a:r>
            <a:r>
              <a:rPr lang="vi-VN" dirty="0" err="1"/>
              <a:t>độ</a:t>
            </a:r>
            <a:r>
              <a:rPr lang="vi-VN" dirty="0"/>
              <a:t> </a:t>
            </a:r>
            <a:r>
              <a:rPr lang="vi-VN" dirty="0" err="1"/>
              <a:t>thích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); </a:t>
            </a:r>
            <a:r>
              <a:rPr lang="vi-VN" dirty="0" err="1"/>
              <a:t>khả</a:t>
            </a:r>
            <a:r>
              <a:rPr lang="vi-VN" dirty="0"/>
              <a:t> năng </a:t>
            </a:r>
            <a:r>
              <a:rPr lang="vi-VN" dirty="0" err="1"/>
              <a:t>cạnh</a:t>
            </a:r>
            <a:r>
              <a:rPr lang="vi-VN" dirty="0"/>
              <a:t> tranh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cường</a:t>
            </a:r>
            <a:r>
              <a:rPr lang="vi-VN" dirty="0"/>
              <a:t> </a:t>
            </a:r>
            <a:r>
              <a:rPr lang="vi-VN" dirty="0" err="1"/>
              <a:t>độ</a:t>
            </a:r>
            <a:r>
              <a:rPr lang="vi-VN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nitơ</a:t>
            </a:r>
            <a:r>
              <a:rPr lang="vi-VN" dirty="0"/>
              <a:t> phân </a:t>
            </a:r>
            <a:r>
              <a:rPr lang="vi-VN" dirty="0" err="1"/>
              <a:t>tử</a:t>
            </a:r>
            <a:r>
              <a:rPr lang="vi-VN" dirty="0"/>
              <a:t>. </a:t>
            </a:r>
            <a:r>
              <a:rPr lang="vi-VN" dirty="0" err="1"/>
              <a:t>Chủng</a:t>
            </a:r>
            <a:r>
              <a:rPr lang="vi-VN" dirty="0"/>
              <a:t> </a:t>
            </a:r>
            <a:r>
              <a:rPr lang="vi-VN" dirty="0" err="1"/>
              <a:t>giống</a:t>
            </a:r>
            <a:r>
              <a:rPr lang="vi-VN" dirty="0"/>
              <a:t> </a:t>
            </a:r>
            <a:r>
              <a:rPr lang="vi-VN" dirty="0" err="1"/>
              <a:t>vsv</a:t>
            </a:r>
            <a:r>
              <a:rPr lang="vi-VN" dirty="0"/>
              <a:t> sau khi </a:t>
            </a:r>
            <a:r>
              <a:rPr lang="vi-VN" dirty="0" err="1"/>
              <a:t>tuyển</a:t>
            </a:r>
            <a:r>
              <a:rPr lang="vi-VN" dirty="0"/>
              <a:t> </a:t>
            </a:r>
            <a:r>
              <a:rPr lang="vi-VN" dirty="0" err="1"/>
              <a:t>chọn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bảo</a:t>
            </a:r>
            <a:r>
              <a:rPr lang="vi-VN" dirty="0"/>
              <a:t> </a:t>
            </a:r>
            <a:r>
              <a:rPr lang="vi-VN" dirty="0" err="1"/>
              <a:t>quản</a:t>
            </a:r>
            <a:r>
              <a:rPr lang="vi-VN" dirty="0"/>
              <a:t> </a:t>
            </a:r>
            <a:r>
              <a:rPr lang="vi-VN" dirty="0" err="1"/>
              <a:t>phù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yêu </a:t>
            </a:r>
            <a:r>
              <a:rPr lang="vi-VN" dirty="0" err="1"/>
              <a:t>cầu</a:t>
            </a:r>
            <a:r>
              <a:rPr lang="vi-VN" dirty="0"/>
              <a:t> </a:t>
            </a:r>
            <a:r>
              <a:rPr lang="vi-VN" dirty="0" err="1"/>
              <a:t>của</a:t>
            </a:r>
            <a:r>
              <a:rPr lang="vi-VN" dirty="0"/>
              <a:t> </a:t>
            </a:r>
            <a:r>
              <a:rPr lang="vi-VN" dirty="0" err="1"/>
              <a:t>từng</a:t>
            </a:r>
            <a:r>
              <a:rPr lang="vi-VN" dirty="0"/>
              <a:t> </a:t>
            </a:r>
            <a:r>
              <a:rPr lang="vi-VN" dirty="0" err="1"/>
              <a:t>loài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sử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cho </a:t>
            </a:r>
            <a:r>
              <a:rPr lang="vi-VN" dirty="0" err="1"/>
              <a:t>sản</a:t>
            </a:r>
            <a:r>
              <a:rPr lang="vi-VN" dirty="0"/>
              <a:t> </a:t>
            </a:r>
            <a:r>
              <a:rPr lang="vi-VN" dirty="0" err="1"/>
              <a:t>xuất</a:t>
            </a:r>
            <a:r>
              <a:rPr lang="vi-VN" dirty="0"/>
              <a:t> </a:t>
            </a:r>
            <a:r>
              <a:rPr lang="vi-VN" dirty="0" err="1"/>
              <a:t>chế</a:t>
            </a:r>
            <a:r>
              <a:rPr lang="vi-VN" dirty="0"/>
              <a:t> </a:t>
            </a:r>
            <a:r>
              <a:rPr lang="vi-VN" dirty="0" err="1"/>
              <a:t>phẩm</a:t>
            </a:r>
            <a:r>
              <a:rPr lang="vi-VN" dirty="0"/>
              <a:t> </a:t>
            </a:r>
            <a:r>
              <a:rPr lang="vi-VN" dirty="0" err="1"/>
              <a:t>dưới</a:t>
            </a:r>
            <a:r>
              <a:rPr lang="vi-VN" dirty="0"/>
              <a:t> </a:t>
            </a:r>
            <a:r>
              <a:rPr lang="vi-VN" dirty="0" err="1"/>
              <a:t>dạng</a:t>
            </a:r>
            <a:r>
              <a:rPr lang="vi-VN" dirty="0"/>
              <a:t> </a:t>
            </a:r>
            <a:r>
              <a:rPr lang="vi-VN" dirty="0" err="1"/>
              <a:t>chủng</a:t>
            </a:r>
            <a:r>
              <a:rPr lang="vi-VN" dirty="0"/>
              <a:t> </a:t>
            </a:r>
            <a:r>
              <a:rPr lang="vi-VN" dirty="0" err="1"/>
              <a:t>giống</a:t>
            </a:r>
            <a:r>
              <a:rPr lang="vi-VN" dirty="0"/>
              <a:t> </a:t>
            </a:r>
            <a:r>
              <a:rPr lang="vi-VN" dirty="0" err="1"/>
              <a:t>gốc</a:t>
            </a:r>
            <a:r>
              <a:rPr lang="vi-VN" dirty="0"/>
              <a:t>. Quy </a:t>
            </a:r>
            <a:r>
              <a:rPr lang="vi-VN" dirty="0" err="1"/>
              <a:t>trình</a:t>
            </a:r>
            <a:r>
              <a:rPr lang="vi-VN" dirty="0"/>
              <a:t> </a:t>
            </a:r>
            <a:r>
              <a:rPr lang="vi-VN" dirty="0" err="1"/>
              <a:t>sản</a:t>
            </a:r>
            <a:r>
              <a:rPr lang="vi-VN" dirty="0"/>
              <a:t> </a:t>
            </a:r>
            <a:r>
              <a:rPr lang="vi-VN" dirty="0" err="1"/>
              <a:t>xuất</a:t>
            </a:r>
            <a:r>
              <a:rPr lang="vi-VN" dirty="0"/>
              <a:t> phân vi sinh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tóm</a:t>
            </a:r>
            <a:r>
              <a:rPr lang="vi-VN" dirty="0"/>
              <a:t> </a:t>
            </a:r>
            <a:r>
              <a:rPr lang="vi-VN" dirty="0" err="1"/>
              <a:t>tắt</a:t>
            </a:r>
            <a:r>
              <a:rPr lang="vi-VN" dirty="0"/>
              <a:t> trong </a:t>
            </a:r>
            <a:r>
              <a:rPr lang="vi-VN" dirty="0" err="1"/>
              <a:t>hình</a:t>
            </a:r>
            <a:r>
              <a:rPr lang="vi-VN" dirty="0"/>
              <a:t> sau</a:t>
            </a:r>
            <a:endParaRPr lang="en-US" dirty="0"/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8420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339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Trong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sản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xuất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công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nghiệp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môi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trường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dinh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dưỡng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chuẩn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không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được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sử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dụng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vì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giá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thành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quá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cao.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nhà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sản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xuất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đã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phải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tìm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môi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trường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thay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thế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từ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nguồn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vật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liệu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sẵn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có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đó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là</a:t>
            </a:r>
            <a:r>
              <a:rPr lang="vi-VN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ngô,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rỉ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mật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ngô,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thay cho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dinh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cacbon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men,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tương,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amoniac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thay cho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dinh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nitơ</a:t>
            </a:r>
            <a:r>
              <a:rPr lang="vi-VN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3915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err="1"/>
              <a:t>Sự</a:t>
            </a:r>
            <a:r>
              <a:rPr lang="vi-VN" dirty="0"/>
              <a:t> cung </a:t>
            </a:r>
            <a:r>
              <a:rPr lang="vi-VN" dirty="0" err="1"/>
              <a:t>cấp</a:t>
            </a:r>
            <a:r>
              <a:rPr lang="vi-VN" dirty="0"/>
              <a:t> N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</a:t>
            </a:r>
            <a:r>
              <a:rPr lang="vi-VN" dirty="0" err="1"/>
              <a:t>được</a:t>
            </a:r>
            <a:r>
              <a:rPr lang="vi-VN" dirty="0"/>
              <a:t> cho </a:t>
            </a:r>
            <a:r>
              <a:rPr lang="vi-VN" dirty="0" err="1"/>
              <a:t>đất</a:t>
            </a:r>
            <a:r>
              <a:rPr lang="vi-VN" dirty="0"/>
              <a:t> :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loại</a:t>
            </a:r>
            <a:r>
              <a:rPr lang="vi-VN" dirty="0"/>
              <a:t> cây </a:t>
            </a:r>
            <a:r>
              <a:rPr lang="vi-VN" dirty="0" err="1"/>
              <a:t>hoặc</a:t>
            </a:r>
            <a:r>
              <a:rPr lang="vi-VN" dirty="0"/>
              <a:t> </a:t>
            </a:r>
            <a:r>
              <a:rPr lang="vi-VN" dirty="0" err="1"/>
              <a:t>cỏ</a:t>
            </a:r>
            <a:r>
              <a:rPr lang="vi-VN" dirty="0"/>
              <a:t> không </a:t>
            </a:r>
            <a:r>
              <a:rPr lang="vi-VN" dirty="0" err="1"/>
              <a:t>thuộc</a:t>
            </a:r>
            <a:r>
              <a:rPr lang="vi-VN" dirty="0"/>
              <a:t> </a:t>
            </a:r>
            <a:r>
              <a:rPr lang="vi-VN" dirty="0" err="1"/>
              <a:t>họ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khi </a:t>
            </a:r>
            <a:r>
              <a:rPr lang="vi-VN" dirty="0" err="1"/>
              <a:t>được</a:t>
            </a:r>
            <a:r>
              <a:rPr lang="vi-VN" dirty="0"/>
              <a:t> </a:t>
            </a:r>
            <a:r>
              <a:rPr lang="vi-VN" dirty="0" err="1"/>
              <a:t>trồng</a:t>
            </a:r>
            <a:r>
              <a:rPr lang="vi-VN" dirty="0"/>
              <a:t> xen </a:t>
            </a:r>
            <a:r>
              <a:rPr lang="vi-VN" dirty="0" err="1"/>
              <a:t>với</a:t>
            </a:r>
            <a:r>
              <a:rPr lang="vi-VN" dirty="0"/>
              <a:t> cây </a:t>
            </a:r>
            <a:r>
              <a:rPr lang="vi-VN" dirty="0" err="1"/>
              <a:t>họ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</a:t>
            </a:r>
            <a:r>
              <a:rPr lang="vi-VN" dirty="0" err="1"/>
              <a:t>thường</a:t>
            </a:r>
            <a:r>
              <a:rPr lang="vi-VN" dirty="0"/>
              <a:t> xanh </a:t>
            </a:r>
            <a:r>
              <a:rPr lang="vi-VN" dirty="0" err="1"/>
              <a:t>tốt</a:t>
            </a:r>
            <a:r>
              <a:rPr lang="vi-VN" dirty="0"/>
              <a:t> hơn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tròng</a:t>
            </a:r>
            <a:r>
              <a:rPr lang="vi-VN" dirty="0"/>
              <a:t> riêng </a:t>
            </a:r>
            <a:r>
              <a:rPr lang="vi-VN" dirty="0" err="1"/>
              <a:t>lẻ</a:t>
            </a:r>
            <a:r>
              <a:rPr lang="vi-VN" dirty="0"/>
              <a:t> </a:t>
            </a:r>
            <a:r>
              <a:rPr lang="vi-VN" dirty="0" err="1"/>
              <a:t>hoặc</a:t>
            </a:r>
            <a:r>
              <a:rPr lang="vi-VN" dirty="0"/>
              <a:t> </a:t>
            </a:r>
            <a:r>
              <a:rPr lang="vi-VN" dirty="0" err="1"/>
              <a:t>trồng</a:t>
            </a:r>
            <a:r>
              <a:rPr lang="vi-VN" dirty="0"/>
              <a:t> xen </a:t>
            </a:r>
            <a:r>
              <a:rPr lang="vi-VN" dirty="0" err="1"/>
              <a:t>với</a:t>
            </a:r>
            <a:r>
              <a:rPr lang="vi-VN" dirty="0"/>
              <a:t> cây không </a:t>
            </a:r>
            <a:r>
              <a:rPr lang="vi-VN" dirty="0" err="1"/>
              <a:t>thuộc</a:t>
            </a:r>
            <a:r>
              <a:rPr lang="vi-VN" dirty="0"/>
              <a:t> </a:t>
            </a:r>
            <a:r>
              <a:rPr lang="vi-VN" dirty="0" err="1"/>
              <a:t>họ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. </a:t>
            </a:r>
            <a:r>
              <a:rPr lang="vi-VN" dirty="0" err="1"/>
              <a:t>Đó</a:t>
            </a:r>
            <a:r>
              <a:rPr lang="vi-VN" dirty="0"/>
              <a:t> </a:t>
            </a:r>
            <a:r>
              <a:rPr lang="vi-VN" dirty="0" err="1"/>
              <a:t>là</a:t>
            </a:r>
            <a:r>
              <a:rPr lang="vi-VN" dirty="0"/>
              <a:t> cây </a:t>
            </a:r>
            <a:r>
              <a:rPr lang="vi-VN" dirty="0" err="1"/>
              <a:t>họ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cung </a:t>
            </a:r>
            <a:r>
              <a:rPr lang="vi-VN" dirty="0" err="1"/>
              <a:t>cấp</a:t>
            </a:r>
            <a:r>
              <a:rPr lang="vi-VN" dirty="0"/>
              <a:t> thêm N cho </a:t>
            </a:r>
            <a:r>
              <a:rPr lang="vi-VN" dirty="0" err="1"/>
              <a:t>đất</a:t>
            </a:r>
            <a:r>
              <a:rPr lang="vi-VN" dirty="0"/>
              <a:t>. </a:t>
            </a:r>
            <a:r>
              <a:rPr lang="en-US" dirty="0"/>
              <a:t> </a:t>
            </a:r>
            <a:r>
              <a:rPr lang="vi-VN" dirty="0" err="1"/>
              <a:t>Cố</a:t>
            </a:r>
            <a:r>
              <a:rPr lang="vi-VN" dirty="0"/>
              <a:t> </a:t>
            </a:r>
            <a:r>
              <a:rPr lang="vi-VN" dirty="0" err="1"/>
              <a:t>định</a:t>
            </a:r>
            <a:r>
              <a:rPr lang="vi-VN" dirty="0"/>
              <a:t> N </a:t>
            </a:r>
            <a:r>
              <a:rPr lang="vi-VN" dirty="0" err="1"/>
              <a:t>cộng</a:t>
            </a:r>
            <a:r>
              <a:rPr lang="vi-VN" dirty="0"/>
              <a:t> sinh </a:t>
            </a:r>
            <a:r>
              <a:rPr lang="vi-VN" dirty="0" err="1"/>
              <a:t>giữa</a:t>
            </a:r>
            <a:r>
              <a:rPr lang="vi-VN" dirty="0"/>
              <a:t>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nốt</a:t>
            </a:r>
            <a:r>
              <a:rPr lang="vi-VN" dirty="0"/>
              <a:t> </a:t>
            </a:r>
            <a:r>
              <a:rPr lang="vi-VN" dirty="0" err="1"/>
              <a:t>sần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cây </a:t>
            </a:r>
            <a:r>
              <a:rPr lang="vi-VN" dirty="0" err="1"/>
              <a:t>bộ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</a:t>
            </a:r>
            <a:r>
              <a:rPr lang="vi-VN" dirty="0" err="1"/>
              <a:t>hằng</a:t>
            </a:r>
            <a:r>
              <a:rPr lang="vi-VN" dirty="0"/>
              <a:t> năm cung </a:t>
            </a:r>
            <a:r>
              <a:rPr lang="vi-VN" dirty="0" err="1"/>
              <a:t>cấp</a:t>
            </a:r>
            <a:r>
              <a:rPr lang="vi-VN" dirty="0"/>
              <a:t> thêm cho </a:t>
            </a:r>
            <a:r>
              <a:rPr lang="vi-VN" dirty="0" err="1"/>
              <a:t>đất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cây </a:t>
            </a:r>
            <a:r>
              <a:rPr lang="vi-VN" dirty="0" err="1"/>
              <a:t>trồng</a:t>
            </a:r>
            <a:r>
              <a:rPr lang="vi-VN" dirty="0"/>
              <a:t> </a:t>
            </a:r>
            <a:r>
              <a:rPr lang="vi-VN" dirty="0" err="1"/>
              <a:t>khoảng</a:t>
            </a:r>
            <a:r>
              <a:rPr lang="vi-VN" dirty="0"/>
              <a:t> 40- </a:t>
            </a:r>
            <a:r>
              <a:rPr lang="vi-VN" dirty="0" err="1"/>
              <a:t>552kgN</a:t>
            </a:r>
            <a:r>
              <a:rPr lang="vi-VN" dirty="0"/>
              <a:t>/ha.</a:t>
            </a:r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0507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1657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/>
              <a:t>Trong 20 năm qua </a:t>
            </a:r>
            <a:r>
              <a:rPr lang="vi-VN" dirty="0" err="1"/>
              <a:t>các</a:t>
            </a:r>
            <a:r>
              <a:rPr lang="vi-VN" dirty="0"/>
              <a:t> công </a:t>
            </a:r>
            <a:r>
              <a:rPr lang="vi-VN" dirty="0" err="1"/>
              <a:t>trình</a:t>
            </a:r>
            <a:r>
              <a:rPr lang="vi-VN" dirty="0"/>
              <a:t> nghiên </a:t>
            </a:r>
            <a:r>
              <a:rPr lang="vi-VN" dirty="0" err="1"/>
              <a:t>cứu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thử</a:t>
            </a:r>
            <a:r>
              <a:rPr lang="vi-VN" dirty="0"/>
              <a:t> </a:t>
            </a:r>
            <a:r>
              <a:rPr lang="vi-VN" dirty="0" err="1"/>
              <a:t>nghiệm</a:t>
            </a:r>
            <a:r>
              <a:rPr lang="vi-VN" dirty="0"/>
              <a:t> phân </a:t>
            </a:r>
            <a:r>
              <a:rPr lang="vi-VN" dirty="0" err="1"/>
              <a:t>VSV</a:t>
            </a:r>
            <a:r>
              <a:rPr lang="vi-VN" dirty="0"/>
              <a:t> </a:t>
            </a:r>
            <a:r>
              <a:rPr lang="vi-VN" dirty="0" err="1"/>
              <a:t>tại</a:t>
            </a:r>
            <a:r>
              <a:rPr lang="vi-VN" dirty="0"/>
              <a:t> </a:t>
            </a:r>
            <a:r>
              <a:rPr lang="vi-VN" dirty="0" err="1"/>
              <a:t>Việt</a:t>
            </a:r>
            <a:r>
              <a:rPr lang="vi-VN" dirty="0"/>
              <a:t> Nam cho </a:t>
            </a:r>
            <a:r>
              <a:rPr lang="vi-VN" dirty="0" err="1"/>
              <a:t>thấy</a:t>
            </a:r>
            <a:r>
              <a:rPr lang="vi-VN" dirty="0"/>
              <a:t> phân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nốt</a:t>
            </a:r>
            <a:r>
              <a:rPr lang="vi-VN" dirty="0"/>
              <a:t> </a:t>
            </a:r>
            <a:r>
              <a:rPr lang="vi-VN" dirty="0" err="1"/>
              <a:t>sần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tác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nâng cao năng </a:t>
            </a:r>
            <a:r>
              <a:rPr lang="vi-VN" dirty="0" err="1"/>
              <a:t>suất</a:t>
            </a:r>
            <a:r>
              <a:rPr lang="vi-VN" dirty="0"/>
              <a:t> </a:t>
            </a:r>
            <a:r>
              <a:rPr lang="vi-VN" dirty="0" err="1"/>
              <a:t>lạc</a:t>
            </a:r>
            <a:r>
              <a:rPr lang="vi-VN" dirty="0"/>
              <a:t> </a:t>
            </a:r>
            <a:r>
              <a:rPr lang="vi-VN" dirty="0" err="1"/>
              <a:t>vỏ</a:t>
            </a:r>
            <a:r>
              <a:rPr lang="vi-VN" dirty="0"/>
              <a:t> 13,8-17,5% ở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tỉnh</a:t>
            </a:r>
            <a:r>
              <a:rPr lang="vi-VN" dirty="0"/>
              <a:t> </a:t>
            </a:r>
            <a:r>
              <a:rPr lang="vi-VN" dirty="0" err="1"/>
              <a:t>phía</a:t>
            </a:r>
            <a:r>
              <a:rPr lang="vi-VN" dirty="0"/>
              <a:t> </a:t>
            </a:r>
            <a:r>
              <a:rPr lang="vi-VN" dirty="0" err="1"/>
              <a:t>Bắc</a:t>
            </a:r>
            <a:r>
              <a:rPr lang="vi-VN" dirty="0"/>
              <a:t> </a:t>
            </a:r>
            <a:r>
              <a:rPr lang="vi-VN" dirty="0" err="1"/>
              <a:t>và</a:t>
            </a:r>
            <a:r>
              <a:rPr lang="vi-VN" dirty="0"/>
              <a:t> </a:t>
            </a:r>
            <a:r>
              <a:rPr lang="vi-VN" dirty="0" err="1"/>
              <a:t>miền</a:t>
            </a:r>
            <a:r>
              <a:rPr lang="vi-VN" dirty="0"/>
              <a:t> Trung  </a:t>
            </a:r>
            <a:r>
              <a:rPr lang="vi-VN" dirty="0" err="1"/>
              <a:t>Các</a:t>
            </a:r>
            <a:r>
              <a:rPr lang="vi-VN" dirty="0"/>
              <a:t> </a:t>
            </a:r>
            <a:r>
              <a:rPr lang="vi-VN" dirty="0" err="1"/>
              <a:t>kết</a:t>
            </a:r>
            <a:r>
              <a:rPr lang="vi-VN" dirty="0"/>
              <a:t> </a:t>
            </a:r>
            <a:r>
              <a:rPr lang="vi-VN" dirty="0" err="1"/>
              <a:t>quả</a:t>
            </a:r>
            <a:r>
              <a:rPr lang="vi-VN" dirty="0"/>
              <a:t> nghiên </a:t>
            </a:r>
            <a:r>
              <a:rPr lang="vi-VN" dirty="0" err="1"/>
              <a:t>cứu</a:t>
            </a:r>
            <a:r>
              <a:rPr lang="vi-VN" dirty="0"/>
              <a:t> </a:t>
            </a:r>
            <a:r>
              <a:rPr lang="vi-VN" dirty="0" err="1"/>
              <a:t>cũng</a:t>
            </a:r>
            <a:r>
              <a:rPr lang="vi-VN" dirty="0"/>
              <a:t> cho </a:t>
            </a:r>
            <a:r>
              <a:rPr lang="vi-VN" dirty="0" err="1"/>
              <a:t>thấy</a:t>
            </a:r>
            <a:r>
              <a:rPr lang="vi-VN" dirty="0"/>
              <a:t> </a:t>
            </a:r>
            <a:r>
              <a:rPr lang="vi-VN" dirty="0" err="1"/>
              <a:t>sử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phân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nốt</a:t>
            </a:r>
            <a:r>
              <a:rPr lang="vi-VN" dirty="0"/>
              <a:t> </a:t>
            </a:r>
            <a:r>
              <a:rPr lang="vi-VN" dirty="0" err="1"/>
              <a:t>sần</a:t>
            </a:r>
            <a:r>
              <a:rPr lang="vi-VN" dirty="0"/>
              <a:t> </a:t>
            </a:r>
            <a:r>
              <a:rPr lang="vi-VN" dirty="0" err="1"/>
              <a:t>kết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đạm</a:t>
            </a:r>
            <a:r>
              <a:rPr lang="vi-VN" dirty="0"/>
              <a:t> </a:t>
            </a:r>
            <a:r>
              <a:rPr lang="vi-VN" dirty="0" err="1"/>
              <a:t>khoáng</a:t>
            </a:r>
            <a:r>
              <a:rPr lang="vi-VN" dirty="0"/>
              <a:t> tương đương 30-40 </a:t>
            </a:r>
            <a:r>
              <a:rPr lang="vi-VN" dirty="0" err="1"/>
              <a:t>kgN</a:t>
            </a:r>
            <a:r>
              <a:rPr lang="vi-VN" dirty="0"/>
              <a:t>/ha mang </a:t>
            </a:r>
            <a:r>
              <a:rPr lang="vi-VN" dirty="0" err="1"/>
              <a:t>lại</a:t>
            </a:r>
            <a:r>
              <a:rPr lang="vi-VN" dirty="0"/>
              <a:t> </a:t>
            </a:r>
            <a:r>
              <a:rPr lang="vi-VN" dirty="0" err="1"/>
              <a:t>hiệu</a:t>
            </a:r>
            <a:r>
              <a:rPr lang="vi-VN" dirty="0"/>
              <a:t> </a:t>
            </a:r>
            <a:r>
              <a:rPr lang="vi-VN" dirty="0" err="1"/>
              <a:t>quả</a:t>
            </a:r>
            <a:r>
              <a:rPr lang="vi-VN" dirty="0"/>
              <a:t> kinh </a:t>
            </a:r>
            <a:r>
              <a:rPr lang="vi-VN" dirty="0" err="1"/>
              <a:t>tế</a:t>
            </a:r>
            <a:r>
              <a:rPr lang="vi-VN" dirty="0"/>
              <a:t> cao, năng </a:t>
            </a:r>
            <a:r>
              <a:rPr lang="vi-VN" dirty="0" err="1"/>
              <a:t>suất</a:t>
            </a:r>
            <a:r>
              <a:rPr lang="vi-VN" dirty="0"/>
              <a:t> </a:t>
            </a:r>
            <a:r>
              <a:rPr lang="vi-VN" dirty="0" err="1"/>
              <a:t>lạc</a:t>
            </a:r>
            <a:r>
              <a:rPr lang="vi-VN" dirty="0"/>
              <a:t> </a:t>
            </a:r>
            <a:r>
              <a:rPr lang="vi-VN" dirty="0" err="1"/>
              <a:t>đạt</a:t>
            </a:r>
            <a:r>
              <a:rPr lang="vi-VN" dirty="0"/>
              <a:t> trong </a:t>
            </a:r>
            <a:r>
              <a:rPr lang="vi-VN" dirty="0" err="1"/>
              <a:t>trường</a:t>
            </a:r>
            <a:r>
              <a:rPr lang="vi-VN" dirty="0"/>
              <a:t> </a:t>
            </a:r>
            <a:r>
              <a:rPr lang="vi-VN" dirty="0" err="1"/>
              <a:t>hợp</a:t>
            </a:r>
            <a:r>
              <a:rPr lang="vi-VN" dirty="0"/>
              <a:t> </a:t>
            </a:r>
            <a:r>
              <a:rPr lang="vi-VN" dirty="0" err="1"/>
              <a:t>này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thể</a:t>
            </a:r>
            <a:r>
              <a:rPr lang="vi-VN" dirty="0"/>
              <a:t> tương đương như khi </a:t>
            </a:r>
            <a:r>
              <a:rPr lang="vi-VN" dirty="0" err="1"/>
              <a:t>bón</a:t>
            </a:r>
            <a:r>
              <a:rPr lang="vi-VN" dirty="0"/>
              <a:t> 60 </a:t>
            </a:r>
            <a:r>
              <a:rPr lang="vi-VN" dirty="0" err="1"/>
              <a:t>và</a:t>
            </a:r>
            <a:r>
              <a:rPr lang="vi-VN" dirty="0"/>
              <a:t> 90 </a:t>
            </a:r>
            <a:r>
              <a:rPr lang="vi-VN" dirty="0" err="1"/>
              <a:t>kgN</a:t>
            </a:r>
            <a:r>
              <a:rPr lang="vi-VN" dirty="0"/>
              <a:t> /ha.</a:t>
            </a:r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7012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err="1"/>
              <a:t>Kết</a:t>
            </a:r>
            <a:r>
              <a:rPr lang="vi-VN" dirty="0"/>
              <a:t> </a:t>
            </a:r>
            <a:r>
              <a:rPr lang="vi-VN" dirty="0" err="1"/>
              <a:t>quả</a:t>
            </a:r>
            <a:r>
              <a:rPr lang="vi-VN" dirty="0"/>
              <a:t> </a:t>
            </a:r>
            <a:r>
              <a:rPr lang="vi-VN" dirty="0" err="1"/>
              <a:t>Dự</a:t>
            </a:r>
            <a:r>
              <a:rPr lang="vi-VN" dirty="0"/>
              <a:t> </a:t>
            </a:r>
            <a:r>
              <a:rPr lang="vi-VN" dirty="0" err="1"/>
              <a:t>án</a:t>
            </a:r>
            <a:r>
              <a:rPr lang="vi-VN" dirty="0"/>
              <a:t> </a:t>
            </a:r>
            <a:r>
              <a:rPr lang="vi-VN" dirty="0" err="1"/>
              <a:t>mã</a:t>
            </a:r>
            <a:r>
              <a:rPr lang="vi-VN" dirty="0"/>
              <a:t> </a:t>
            </a:r>
            <a:r>
              <a:rPr lang="vi-VN" dirty="0" err="1"/>
              <a:t>số</a:t>
            </a:r>
            <a:r>
              <a:rPr lang="vi-VN" dirty="0"/>
              <a:t> </a:t>
            </a:r>
            <a:r>
              <a:rPr lang="vi-VN" dirty="0" err="1"/>
              <a:t>LWR2</a:t>
            </a:r>
            <a:r>
              <a:rPr lang="vi-VN" dirty="0"/>
              <a:t>/98/97 </a:t>
            </a:r>
            <a:r>
              <a:rPr lang="vi-VN" dirty="0" err="1"/>
              <a:t>của</a:t>
            </a:r>
            <a:r>
              <a:rPr lang="vi-VN" dirty="0"/>
              <a:t> Trung tâm Nghiên </a:t>
            </a:r>
            <a:r>
              <a:rPr lang="vi-VN" dirty="0" err="1"/>
              <a:t>cứu</a:t>
            </a:r>
            <a:r>
              <a:rPr lang="vi-VN" dirty="0"/>
              <a:t> Nông </a:t>
            </a:r>
            <a:r>
              <a:rPr lang="vi-VN" dirty="0" err="1"/>
              <a:t>nghiệp</a:t>
            </a:r>
            <a:r>
              <a:rPr lang="vi-VN" dirty="0"/>
              <a:t> </a:t>
            </a:r>
            <a:r>
              <a:rPr lang="vi-VN" dirty="0" err="1"/>
              <a:t>Úc</a:t>
            </a:r>
            <a:r>
              <a:rPr lang="vi-VN" dirty="0"/>
              <a:t> (</a:t>
            </a:r>
            <a:r>
              <a:rPr lang="vi-VN" dirty="0" err="1"/>
              <a:t>ACIAR</a:t>
            </a:r>
            <a:r>
              <a:rPr lang="vi-VN" dirty="0"/>
              <a:t>)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hiện</a:t>
            </a:r>
            <a:r>
              <a:rPr lang="vi-VN" dirty="0"/>
              <a:t> </a:t>
            </a:r>
            <a:r>
              <a:rPr lang="vi-VN" dirty="0" err="1"/>
              <a:t>tại</a:t>
            </a:r>
            <a:r>
              <a:rPr lang="vi-VN" dirty="0"/>
              <a:t> </a:t>
            </a:r>
            <a:r>
              <a:rPr lang="vi-VN" dirty="0" err="1"/>
              <a:t>Việt</a:t>
            </a:r>
            <a:r>
              <a:rPr lang="vi-VN" dirty="0"/>
              <a:t> Nam cho </a:t>
            </a:r>
            <a:r>
              <a:rPr lang="vi-VN" dirty="0" err="1"/>
              <a:t>thấy</a:t>
            </a:r>
            <a:r>
              <a:rPr lang="vi-VN" dirty="0"/>
              <a:t> phân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nốt</a:t>
            </a:r>
            <a:r>
              <a:rPr lang="vi-VN" dirty="0"/>
              <a:t> </a:t>
            </a:r>
            <a:r>
              <a:rPr lang="vi-VN" dirty="0" err="1"/>
              <a:t>sần</a:t>
            </a:r>
            <a:r>
              <a:rPr lang="vi-VN" dirty="0"/>
              <a:t> </a:t>
            </a:r>
            <a:r>
              <a:rPr lang="vi-VN" dirty="0" err="1"/>
              <a:t>có</a:t>
            </a:r>
            <a:r>
              <a:rPr lang="vi-VN" dirty="0"/>
              <a:t> </a:t>
            </a:r>
            <a:r>
              <a:rPr lang="vi-VN" dirty="0" err="1"/>
              <a:t>tác</a:t>
            </a:r>
            <a:r>
              <a:rPr lang="vi-VN" dirty="0"/>
              <a:t> </a:t>
            </a:r>
            <a:r>
              <a:rPr lang="vi-VN" dirty="0" err="1"/>
              <a:t>dụng</a:t>
            </a:r>
            <a:r>
              <a:rPr lang="vi-VN" dirty="0"/>
              <a:t> tăng 11% năng </a:t>
            </a:r>
            <a:r>
              <a:rPr lang="vi-VN" dirty="0" err="1"/>
              <a:t>suất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tương so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đối</a:t>
            </a:r>
            <a:r>
              <a:rPr lang="vi-VN" dirty="0"/>
              <a:t> </a:t>
            </a:r>
            <a:r>
              <a:rPr lang="vi-VN" dirty="0" err="1"/>
              <a:t>chứng</a:t>
            </a:r>
            <a:r>
              <a:rPr lang="vi-VN" dirty="0"/>
              <a:t>. Trong </a:t>
            </a:r>
            <a:r>
              <a:rPr lang="vi-VN" dirty="0" err="1"/>
              <a:t>một</a:t>
            </a:r>
            <a:r>
              <a:rPr lang="vi-VN" dirty="0"/>
              <a:t> </a:t>
            </a:r>
            <a:r>
              <a:rPr lang="vi-VN" dirty="0" err="1"/>
              <a:t>thực</a:t>
            </a:r>
            <a:r>
              <a:rPr lang="vi-VN" dirty="0"/>
              <a:t> </a:t>
            </a:r>
            <a:r>
              <a:rPr lang="vi-VN" dirty="0" err="1"/>
              <a:t>nghiệm</a:t>
            </a:r>
            <a:r>
              <a:rPr lang="vi-VN" dirty="0"/>
              <a:t> </a:t>
            </a:r>
            <a:r>
              <a:rPr lang="vi-VN" dirty="0" err="1"/>
              <a:t>khác</a:t>
            </a:r>
            <a:r>
              <a:rPr lang="vi-VN" dirty="0"/>
              <a:t>, </a:t>
            </a:r>
            <a:r>
              <a:rPr lang="vi-VN" dirty="0" err="1"/>
              <a:t>Đại</a:t>
            </a:r>
            <a:r>
              <a:rPr lang="vi-VN" dirty="0"/>
              <a:t> </a:t>
            </a:r>
            <a:r>
              <a:rPr lang="vi-VN" dirty="0" err="1"/>
              <a:t>học</a:t>
            </a:r>
            <a:r>
              <a:rPr lang="vi-VN" dirty="0"/>
              <a:t> </a:t>
            </a:r>
            <a:r>
              <a:rPr lang="vi-VN" dirty="0" err="1"/>
              <a:t>Cần</a:t>
            </a:r>
            <a:r>
              <a:rPr lang="vi-VN" dirty="0"/>
              <a:t> Thơ </a:t>
            </a:r>
            <a:r>
              <a:rPr lang="vi-VN" dirty="0" err="1"/>
              <a:t>đã</a:t>
            </a:r>
            <a:r>
              <a:rPr lang="vi-VN" dirty="0"/>
              <a:t> </a:t>
            </a:r>
            <a:r>
              <a:rPr lang="vi-VN" dirty="0" err="1"/>
              <a:t>chứng</a:t>
            </a:r>
            <a:r>
              <a:rPr lang="vi-VN" dirty="0"/>
              <a:t> minh phân vi </a:t>
            </a:r>
            <a:r>
              <a:rPr lang="vi-VN" dirty="0" err="1"/>
              <a:t>khuẩn</a:t>
            </a:r>
            <a:r>
              <a:rPr lang="vi-VN" dirty="0"/>
              <a:t> </a:t>
            </a:r>
            <a:r>
              <a:rPr lang="vi-VN" dirty="0" err="1"/>
              <a:t>nốt</a:t>
            </a:r>
            <a:r>
              <a:rPr lang="vi-VN" dirty="0"/>
              <a:t> </a:t>
            </a:r>
            <a:r>
              <a:rPr lang="vi-VN" dirty="0" err="1"/>
              <a:t>sần</a:t>
            </a:r>
            <a:r>
              <a:rPr lang="vi-VN" dirty="0"/>
              <a:t> </a:t>
            </a:r>
            <a:r>
              <a:rPr lang="vi-VN" dirty="0" err="1"/>
              <a:t>đã</a:t>
            </a:r>
            <a:r>
              <a:rPr lang="vi-VN" dirty="0"/>
              <a:t> cho năng </a:t>
            </a:r>
            <a:r>
              <a:rPr lang="vi-VN" dirty="0" err="1"/>
              <a:t>suất</a:t>
            </a:r>
            <a:r>
              <a:rPr lang="vi-VN" dirty="0"/>
              <a:t> </a:t>
            </a:r>
            <a:r>
              <a:rPr lang="vi-VN" dirty="0" err="1"/>
              <a:t>đậu</a:t>
            </a:r>
            <a:r>
              <a:rPr lang="vi-VN" dirty="0"/>
              <a:t> rau </a:t>
            </a:r>
            <a:r>
              <a:rPr lang="vi-VN" dirty="0" err="1"/>
              <a:t>với</a:t>
            </a:r>
            <a:r>
              <a:rPr lang="vi-VN" dirty="0"/>
              <a:t>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bón</a:t>
            </a:r>
            <a:r>
              <a:rPr lang="vi-VN" dirty="0"/>
              <a:t> 25 - 50 </a:t>
            </a:r>
            <a:r>
              <a:rPr lang="vi-VN" dirty="0" err="1"/>
              <a:t>kg</a:t>
            </a:r>
            <a:r>
              <a:rPr lang="vi-VN" dirty="0"/>
              <a:t> N tương đương như </a:t>
            </a:r>
            <a:r>
              <a:rPr lang="vi-VN" dirty="0" err="1"/>
              <a:t>lượng</a:t>
            </a:r>
            <a:r>
              <a:rPr lang="vi-VN" dirty="0"/>
              <a:t> </a:t>
            </a:r>
            <a:r>
              <a:rPr lang="vi-VN" dirty="0" err="1"/>
              <a:t>bón</a:t>
            </a:r>
            <a:r>
              <a:rPr lang="vi-VN" dirty="0"/>
              <a:t> 100 - 150 </a:t>
            </a:r>
            <a:r>
              <a:rPr lang="vi-VN" dirty="0" err="1"/>
              <a:t>kg</a:t>
            </a:r>
            <a:r>
              <a:rPr lang="vi-VN" dirty="0"/>
              <a:t> N</a:t>
            </a:r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2660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Ngoài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tác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dụng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nâng cao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hiệu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quả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sử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dụng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và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góp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phần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đáng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kể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phân </a:t>
            </a:r>
            <a:r>
              <a:rPr lang="vi-VN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bón</a:t>
            </a:r>
            <a:r>
              <a:rPr lang="vi-VN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vô cơ,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thông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qua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các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hoạt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chất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học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của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chúng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phân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VSV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cón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có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tác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dụng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điều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hòa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kích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thích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quá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trình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tổng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hợp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của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cây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trồng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đồng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thời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nâng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cao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sức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đề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kháng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của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cây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trồng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đối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với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một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số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sâu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bệnh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hại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Kết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quả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nghiên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cứu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trên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cây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khoai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tây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cho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thấy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VSV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có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tác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dụng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làm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giảm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đáng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kể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tỉ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lệ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sâu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u="none" strike="noStrike" kern="1200" baseline="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bệnh</a:t>
            </a:r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47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0267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1703C-A4E6-4F50-9D61-ABE41FF233BC}" type="slidenum">
              <a:rPr lang="zh-CN" altLang="en-US" smtClean="0"/>
              <a:t>52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632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ibaotu.com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ibaotu.com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339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mp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gfc.vn/huong-dan-ky-thuat-bon-va-bao-quan-phan-vi-sinh-de-tang-nang-suat-cho-cay-trong.html" TargetMode="External"/><Relationship Id="rId2" Type="http://schemas.openxmlformats.org/officeDocument/2006/relationships/hyperlink" Target="https://www.slideshare.net/quocphongnguyen980/kha-lun-phn-lp-v-nh-danh-mt-s-vi-sinh-vt-c-kh-nng-kch-thch-sinh-trng-thc-vt-vn-quc-gia-ct-tin-3633935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slide.com/giao-an/tieu-luan-phan-loai-thuc-vat.4e4exq.html" TargetMode="External"/><Relationship Id="rId5" Type="http://schemas.openxmlformats.org/officeDocument/2006/relationships/hyperlink" Target="http://www2.hcmuaf.edu.vn/data/quoctuan/Nhom%202_1.pdf" TargetMode="External"/><Relationship Id="rId4" Type="http://schemas.openxmlformats.org/officeDocument/2006/relationships/hyperlink" Target="https://gfc.vn/phan-vi-sinh-la-gi.html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ình ảnh 5" descr="Ảnh có chứa cỏ, ngoài trời, cánh đồng, lớn&#10;&#10;Mô tả được tạo tự động">
            <a:extLst>
              <a:ext uri="{FF2B5EF4-FFF2-40B4-BE49-F238E27FC236}">
                <a16:creationId xmlns:a16="http://schemas.microsoft.com/office/drawing/2014/main" id="{1707101B-F221-4021-9A3A-6107D6301AB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12AF60E7-A1FA-4CED-BED0-4F64BBE27208}"/>
              </a:ext>
            </a:extLst>
          </p:cNvPr>
          <p:cNvSpPr txBox="1"/>
          <p:nvPr/>
        </p:nvSpPr>
        <p:spPr>
          <a:xfrm>
            <a:off x="1570382" y="422104"/>
            <a:ext cx="9051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KHOA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EF0C3E02-3A9C-4B2C-90CA-976FD6131983}"/>
              </a:ext>
            </a:extLst>
          </p:cNvPr>
          <p:cNvSpPr txBox="1"/>
          <p:nvPr/>
        </p:nvSpPr>
        <p:spPr>
          <a:xfrm>
            <a:off x="2166730" y="2383091"/>
            <a:ext cx="78585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VI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VÂT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5400" b="1" dirty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5400" b="1" dirty="0">
              <a:solidFill>
                <a:srgbClr val="C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8DE72F37-C552-460D-93A0-66FCB6A046E2}"/>
              </a:ext>
            </a:extLst>
          </p:cNvPr>
          <p:cNvSpPr txBox="1"/>
          <p:nvPr/>
        </p:nvSpPr>
        <p:spPr>
          <a:xfrm>
            <a:off x="6095999" y="4362546"/>
            <a:ext cx="4892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GVGD: 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MỸ PHI LONG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91B79751-F200-4BEF-9567-D0B31BD62A36}"/>
              </a:ext>
            </a:extLst>
          </p:cNvPr>
          <p:cNvSpPr txBox="1"/>
          <p:nvPr/>
        </p:nvSpPr>
        <p:spPr>
          <a:xfrm>
            <a:off x="6135755" y="5018562"/>
            <a:ext cx="56984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</a:p>
          <a:p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THẮM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1615325</a:t>
            </a:r>
          </a:p>
          <a:p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TÔ MINH THANH		1615329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21995" y="-1270"/>
            <a:ext cx="4803140" cy="3179445"/>
          </a:xfrm>
          <a:prstGeom prst="rect">
            <a:avLst/>
          </a:prstGeom>
          <a:blipFill rotWithShape="1">
            <a:blip r:embed="rId3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23265" y="3181350"/>
            <a:ext cx="892810" cy="36766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95145" y="3983355"/>
            <a:ext cx="3825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err="1"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NỘI</a:t>
            </a:r>
            <a:r>
              <a:rPr lang="en-US" altLang="zh-CN" sz="4800" dirty="0"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DUNG </a:t>
            </a:r>
            <a:r>
              <a:rPr lang="en-US" altLang="zh-CN" sz="4800" dirty="0" err="1"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BÁO</a:t>
            </a:r>
            <a:r>
              <a:rPr lang="en-US" altLang="zh-CN" sz="4800" dirty="0"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800" dirty="0" err="1"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CÁO</a:t>
            </a:r>
            <a:endParaRPr lang="en-US" altLang="zh-CN" sz="4800" dirty="0"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50610" y="1374658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2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6878955" y="1481021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7085330" y="1915795"/>
            <a:ext cx="4384675" cy="299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. 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11877" y="2340551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3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6875780" y="2444271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92010" y="1442409"/>
            <a:ext cx="438467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CÁC LOẠI VSV CỐ ĐỊNH ĐẠM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11877" y="3306444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4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6870065" y="3429000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192009" y="2450794"/>
            <a:ext cx="438467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CƠ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CHẾ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CỐ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ĐỊNH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ĐẠM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50610" y="4415790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5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6870065" y="4538345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192009" y="4392930"/>
            <a:ext cx="4384675" cy="873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ỨNG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DỤNG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VSV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CỐ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ĐỊNH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ĐẠM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TRONG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SẢN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XUẤT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NÔNG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NGHIÊP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0" name="文本框 7">
            <a:extLst>
              <a:ext uri="{FF2B5EF4-FFF2-40B4-BE49-F238E27FC236}">
                <a16:creationId xmlns:a16="http://schemas.microsoft.com/office/drawing/2014/main" id="{A5492E18-62CB-4034-BD03-13883734CC66}"/>
              </a:ext>
            </a:extLst>
          </p:cNvPr>
          <p:cNvSpPr txBox="1"/>
          <p:nvPr/>
        </p:nvSpPr>
        <p:spPr>
          <a:xfrm>
            <a:off x="6150610" y="421005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1" name="文本框 5">
            <a:extLst>
              <a:ext uri="{FF2B5EF4-FFF2-40B4-BE49-F238E27FC236}">
                <a16:creationId xmlns:a16="http://schemas.microsoft.com/office/drawing/2014/main" id="{EF2AD501-F293-440A-8357-30013ABA1921}"/>
              </a:ext>
            </a:extLst>
          </p:cNvPr>
          <p:cNvSpPr txBox="1"/>
          <p:nvPr/>
        </p:nvSpPr>
        <p:spPr>
          <a:xfrm>
            <a:off x="7192010" y="577181"/>
            <a:ext cx="4384675" cy="464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TỔNG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QUAN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3" name="文本框 14">
            <a:extLst>
              <a:ext uri="{FF2B5EF4-FFF2-40B4-BE49-F238E27FC236}">
                <a16:creationId xmlns:a16="http://schemas.microsoft.com/office/drawing/2014/main" id="{EA8D66D4-8056-4F96-96B5-89E757570552}"/>
              </a:ext>
            </a:extLst>
          </p:cNvPr>
          <p:cNvSpPr txBox="1"/>
          <p:nvPr/>
        </p:nvSpPr>
        <p:spPr>
          <a:xfrm>
            <a:off x="7192009" y="3329201"/>
            <a:ext cx="4384675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ĐIỀU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KIỆN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ẢNH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HƯỞNG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QUÁ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TRÌNH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CỐ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ĐỊNH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ĐẠM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24" name="直接连接符 8">
            <a:extLst>
              <a:ext uri="{FF2B5EF4-FFF2-40B4-BE49-F238E27FC236}">
                <a16:creationId xmlns:a16="http://schemas.microsoft.com/office/drawing/2014/main" id="{740C7D11-B89A-484F-B91A-98DFF418D2DF}"/>
              </a:ext>
            </a:extLst>
          </p:cNvPr>
          <p:cNvCxnSpPr/>
          <p:nvPr/>
        </p:nvCxnSpPr>
        <p:spPr>
          <a:xfrm>
            <a:off x="6870065" y="577181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16">
            <a:extLst>
              <a:ext uri="{FF2B5EF4-FFF2-40B4-BE49-F238E27FC236}">
                <a16:creationId xmlns:a16="http://schemas.microsoft.com/office/drawing/2014/main" id="{07F82ED3-77CF-4C23-90C0-BCC2A9F7966C}"/>
              </a:ext>
            </a:extLst>
          </p:cNvPr>
          <p:cNvSpPr txBox="1"/>
          <p:nvPr/>
        </p:nvSpPr>
        <p:spPr>
          <a:xfrm>
            <a:off x="6150610" y="5328319"/>
            <a:ext cx="55499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6</a:t>
            </a:r>
          </a:p>
        </p:txBody>
      </p:sp>
      <p:cxnSp>
        <p:nvCxnSpPr>
          <p:cNvPr id="25" name="直接连接符 17">
            <a:extLst>
              <a:ext uri="{FF2B5EF4-FFF2-40B4-BE49-F238E27FC236}">
                <a16:creationId xmlns:a16="http://schemas.microsoft.com/office/drawing/2014/main" id="{86D15E61-68FB-40CC-B4B9-074D4997E22E}"/>
              </a:ext>
            </a:extLst>
          </p:cNvPr>
          <p:cNvCxnSpPr/>
          <p:nvPr/>
        </p:nvCxnSpPr>
        <p:spPr>
          <a:xfrm>
            <a:off x="6870065" y="5450874"/>
            <a:ext cx="0" cy="555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18">
            <a:extLst>
              <a:ext uri="{FF2B5EF4-FFF2-40B4-BE49-F238E27FC236}">
                <a16:creationId xmlns:a16="http://schemas.microsoft.com/office/drawing/2014/main" id="{19E976A9-73DB-49EC-AF97-1FD2ADCC3C86}"/>
              </a:ext>
            </a:extLst>
          </p:cNvPr>
          <p:cNvSpPr txBox="1"/>
          <p:nvPr/>
        </p:nvSpPr>
        <p:spPr>
          <a:xfrm>
            <a:off x="7192008" y="5458564"/>
            <a:ext cx="4384675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TÀI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LIỆU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THAM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  <a:sym typeface="+mn-ea"/>
              </a:rPr>
              <a:t>KHẢO</a:t>
            </a:r>
            <a:endParaRPr lang="en-US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9E3FE63D-F34C-40F6-9652-C3464772A4FD}"/>
              </a:ext>
            </a:extLst>
          </p:cNvPr>
          <p:cNvSpPr txBox="1"/>
          <p:nvPr/>
        </p:nvSpPr>
        <p:spPr>
          <a:xfrm>
            <a:off x="11258550" y="6096669"/>
            <a:ext cx="554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48140" y="-201930"/>
            <a:ext cx="2165985" cy="69265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5">
            <a:extLst>
              <a:ext uri="{FF2B5EF4-FFF2-40B4-BE49-F238E27FC236}">
                <a16:creationId xmlns:a16="http://schemas.microsoft.com/office/drawing/2014/main" id="{C356ED22-D9C8-4F98-8BFC-26083516A228}"/>
              </a:ext>
            </a:extLst>
          </p:cNvPr>
          <p:cNvSpPr/>
          <p:nvPr/>
        </p:nvSpPr>
        <p:spPr>
          <a:xfrm>
            <a:off x="777875" y="1701482"/>
            <a:ext cx="791845" cy="755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6">
            <a:extLst>
              <a:ext uri="{FF2B5EF4-FFF2-40B4-BE49-F238E27FC236}">
                <a16:creationId xmlns:a16="http://schemas.microsoft.com/office/drawing/2014/main" id="{24A8EA3C-DC6F-418E-BCDA-B154DAC7AB22}"/>
              </a:ext>
            </a:extLst>
          </p:cNvPr>
          <p:cNvSpPr txBox="1"/>
          <p:nvPr/>
        </p:nvSpPr>
        <p:spPr>
          <a:xfrm>
            <a:off x="589280" y="1960086"/>
            <a:ext cx="39147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charset="0"/>
                <a:ea typeface="华文细黑" panose="02010600040101010101" charset="-122"/>
              </a:rPr>
              <a:t>TỔNG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SemiBold" panose="02000000000000000000" charset="0"/>
                <a:ea typeface="华文细黑" panose="02010600040101010101" charset="-122"/>
              </a:rPr>
              <a:t> QUAN</a:t>
            </a:r>
          </a:p>
        </p:txBody>
      </p:sp>
      <p:sp>
        <p:nvSpPr>
          <p:cNvPr id="14" name="文本框 7">
            <a:extLst>
              <a:ext uri="{FF2B5EF4-FFF2-40B4-BE49-F238E27FC236}">
                <a16:creationId xmlns:a16="http://schemas.microsoft.com/office/drawing/2014/main" id="{FFC98F27-4E33-4991-84E0-4F45A4FD03C1}"/>
              </a:ext>
            </a:extLst>
          </p:cNvPr>
          <p:cNvSpPr txBox="1"/>
          <p:nvPr/>
        </p:nvSpPr>
        <p:spPr>
          <a:xfrm>
            <a:off x="589280" y="-29210"/>
            <a:ext cx="33794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chemeClr val="accent6">
                    <a:lumMod val="50000"/>
                  </a:schemeClr>
                </a:solidFill>
                <a:latin typeface="Poppins SemiBold" panose="02000000000000000000" charset="0"/>
              </a:rPr>
              <a:t>01</a:t>
            </a:r>
          </a:p>
        </p:txBody>
      </p:sp>
      <p:sp>
        <p:nvSpPr>
          <p:cNvPr id="16" name="Rounded Rectangle 35">
            <a:extLst>
              <a:ext uri="{FF2B5EF4-FFF2-40B4-BE49-F238E27FC236}">
                <a16:creationId xmlns:a16="http://schemas.microsoft.com/office/drawing/2014/main" id="{7F898954-4A5D-45FE-BA70-580BAB7999A3}"/>
              </a:ext>
            </a:extLst>
          </p:cNvPr>
          <p:cNvSpPr/>
          <p:nvPr/>
        </p:nvSpPr>
        <p:spPr>
          <a:xfrm>
            <a:off x="337026" y="2895441"/>
            <a:ext cx="8654574" cy="365084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Vi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sinh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vật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cố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định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đạm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là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gì</a:t>
            </a:r>
            <a:r>
              <a:rPr lang="en-US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Lora" panose="02000503000000020004" pitchFamily="2" charset="0"/>
              <a:ea typeface="华文细黑" panose="02010600040101010101" charset="-122"/>
            </a:endParaRPr>
          </a:p>
          <a:p>
            <a:pPr algn="just">
              <a:lnSpc>
                <a:spcPct val="150000"/>
              </a:lnSpc>
            </a:pPr>
            <a:r>
              <a:rPr lang="vi-VN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Các nhóm vi sinh vật cố định đạm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 (</a:t>
            </a:r>
            <a:r>
              <a:rPr lang="vi-VN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cố định nitơ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)</a:t>
            </a:r>
            <a:r>
              <a:rPr lang="vi-VN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 là nhóm vi sinh vật có vai trò quan trọng nhất trong việc cố định N₂ trong đấ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t,</a:t>
            </a:r>
            <a:r>
              <a:rPr lang="vi-VN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 cây trồng. </a:t>
            </a:r>
            <a:endParaRPr lang="en-US" sz="2400" dirty="0" smtClean="0">
              <a:solidFill>
                <a:schemeClr val="tx1"/>
              </a:solidFill>
              <a:latin typeface="+mj-lt"/>
              <a:ea typeface="华文细黑" panose="0201060004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S</a:t>
            </a:r>
            <a:r>
              <a:rPr lang="vi-VN" sz="2400" dirty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ống cộng sinh trong rễ, tạo nên các nốt sần hoặc sống tự do trong </a:t>
            </a:r>
            <a:r>
              <a:rPr lang="vi-VN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đất</a:t>
            </a:r>
            <a:r>
              <a:rPr lang="en-US" sz="2400" dirty="0" smtClean="0">
                <a:solidFill>
                  <a:schemeClr val="tx1"/>
                </a:solidFill>
                <a:latin typeface="+mj-lt"/>
                <a:ea typeface="华文细黑" panose="02010600040101010101" charset="-122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hoặc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hội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sinh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.</a:t>
            </a:r>
            <a:endParaRPr lang="zh-CN" altLang="en-US" sz="2400" dirty="0">
              <a:solidFill>
                <a:schemeClr val="tx1"/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6D0AFA72-FB98-4287-819A-53F23C48FE98}"/>
              </a:ext>
            </a:extLst>
          </p:cNvPr>
          <p:cNvSpPr txBox="1"/>
          <p:nvPr/>
        </p:nvSpPr>
        <p:spPr>
          <a:xfrm>
            <a:off x="11544538" y="6228268"/>
            <a:ext cx="252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3716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A91CC2C-C669-4D4D-A0EA-884222F5694A}"/>
              </a:ext>
            </a:extLst>
          </p:cNvPr>
          <p:cNvSpPr txBox="1">
            <a:spLocks/>
          </p:cNvSpPr>
          <p:nvPr/>
        </p:nvSpPr>
        <p:spPr>
          <a:xfrm>
            <a:off x="838200" y="1388745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đạm </a:t>
            </a: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nitơ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quyển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Đạm 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chất dinh dưỡng có vai trò quan trọng hàng đầu đối với cây trồng.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trong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phương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tăng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sinh </a:t>
            </a:r>
            <a:r>
              <a:rPr lang="vi-VN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vi-V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vi-V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nitơ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không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F62E35F7-AFA3-468F-B0E0-870BD8B7FCC5}"/>
              </a:ext>
            </a:extLst>
          </p:cNvPr>
          <p:cNvSpPr txBox="1"/>
          <p:nvPr/>
        </p:nvSpPr>
        <p:spPr>
          <a:xfrm>
            <a:off x="838200" y="20326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QUAN</a:t>
            </a:r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046DF450-96F8-4C03-8B11-629CB68CA63B}"/>
              </a:ext>
            </a:extLst>
          </p:cNvPr>
          <p:cNvSpPr/>
          <p:nvPr/>
        </p:nvSpPr>
        <p:spPr>
          <a:xfrm>
            <a:off x="11635409" y="4123373"/>
            <a:ext cx="556591" cy="27346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80B8561E-F121-48A7-8906-1F7C19A5EDBC}"/>
              </a:ext>
            </a:extLst>
          </p:cNvPr>
          <p:cNvSpPr txBox="1"/>
          <p:nvPr/>
        </p:nvSpPr>
        <p:spPr>
          <a:xfrm>
            <a:off x="11182350" y="6286500"/>
            <a:ext cx="556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>
            <a:extLst>
              <a:ext uri="{FF2B5EF4-FFF2-40B4-BE49-F238E27FC236}">
                <a16:creationId xmlns:a16="http://schemas.microsoft.com/office/drawing/2014/main" id="{6480424D-D1A5-4177-8C42-44F00EEC645D}"/>
              </a:ext>
            </a:extLst>
          </p:cNvPr>
          <p:cNvSpPr/>
          <p:nvPr/>
        </p:nvSpPr>
        <p:spPr>
          <a:xfrm rot="16200000">
            <a:off x="5775960" y="441960"/>
            <a:ext cx="640080" cy="12192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6">
            <a:extLst>
              <a:ext uri="{FF2B5EF4-FFF2-40B4-BE49-F238E27FC236}">
                <a16:creationId xmlns:a16="http://schemas.microsoft.com/office/drawing/2014/main" id="{26968B93-E191-4434-B5D2-53347CE9918F}"/>
              </a:ext>
            </a:extLst>
          </p:cNvPr>
          <p:cNvSpPr/>
          <p:nvPr/>
        </p:nvSpPr>
        <p:spPr>
          <a:xfrm>
            <a:off x="0" y="-13716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AFBAE747-4AEE-4860-9CDF-44855D888613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QUAN</a:t>
            </a:r>
          </a:p>
        </p:txBody>
      </p:sp>
      <p:sp>
        <p:nvSpPr>
          <p:cNvPr id="6" name="Rounded Rectangle 35">
            <a:extLst>
              <a:ext uri="{FF2B5EF4-FFF2-40B4-BE49-F238E27FC236}">
                <a16:creationId xmlns:a16="http://schemas.microsoft.com/office/drawing/2014/main" id="{F8E02C95-EC5A-4FEF-A2D7-4421913CA034}"/>
              </a:ext>
            </a:extLst>
          </p:cNvPr>
          <p:cNvSpPr/>
          <p:nvPr/>
        </p:nvSpPr>
        <p:spPr>
          <a:xfrm>
            <a:off x="1234438" y="1101012"/>
            <a:ext cx="10176511" cy="451162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  <a:prstDash val="lgDashDot"/>
            <a:extLst>
              <a:ext uri="{C807C97D-BFC1-408E-A445-0C87EB9F89A2}">
                <ask:lineSketchStyleProps xmlns="" xmlns:ask="http://schemas.microsoft.com/office/drawing/2018/sketchyshapes" sd="3781463963">
                  <a:custGeom>
                    <a:avLst/>
                    <a:gdLst>
                      <a:gd name="connsiteX0" fmla="*/ 0 w 9723120"/>
                      <a:gd name="connsiteY0" fmla="*/ 687950 h 4127615"/>
                      <a:gd name="connsiteX1" fmla="*/ 687950 w 9723120"/>
                      <a:gd name="connsiteY1" fmla="*/ 0 h 4127615"/>
                      <a:gd name="connsiteX2" fmla="*/ 1200708 w 9723120"/>
                      <a:gd name="connsiteY2" fmla="*/ 0 h 4127615"/>
                      <a:gd name="connsiteX3" fmla="*/ 1880410 w 9723120"/>
                      <a:gd name="connsiteY3" fmla="*/ 0 h 4127615"/>
                      <a:gd name="connsiteX4" fmla="*/ 2393168 w 9723120"/>
                      <a:gd name="connsiteY4" fmla="*/ 0 h 4127615"/>
                      <a:gd name="connsiteX5" fmla="*/ 2822453 w 9723120"/>
                      <a:gd name="connsiteY5" fmla="*/ 0 h 4127615"/>
                      <a:gd name="connsiteX6" fmla="*/ 3418683 w 9723120"/>
                      <a:gd name="connsiteY6" fmla="*/ 0 h 4127615"/>
                      <a:gd name="connsiteX7" fmla="*/ 4014913 w 9723120"/>
                      <a:gd name="connsiteY7" fmla="*/ 0 h 4127615"/>
                      <a:gd name="connsiteX8" fmla="*/ 4527671 w 9723120"/>
                      <a:gd name="connsiteY8" fmla="*/ 0 h 4127615"/>
                      <a:gd name="connsiteX9" fmla="*/ 5207373 w 9723120"/>
                      <a:gd name="connsiteY9" fmla="*/ 0 h 4127615"/>
                      <a:gd name="connsiteX10" fmla="*/ 5636659 w 9723120"/>
                      <a:gd name="connsiteY10" fmla="*/ 0 h 4127615"/>
                      <a:gd name="connsiteX11" fmla="*/ 6232889 w 9723120"/>
                      <a:gd name="connsiteY11" fmla="*/ 0 h 4127615"/>
                      <a:gd name="connsiteX12" fmla="*/ 6662175 w 9723120"/>
                      <a:gd name="connsiteY12" fmla="*/ 0 h 4127615"/>
                      <a:gd name="connsiteX13" fmla="*/ 7258405 w 9723120"/>
                      <a:gd name="connsiteY13" fmla="*/ 0 h 4127615"/>
                      <a:gd name="connsiteX14" fmla="*/ 8021579 w 9723120"/>
                      <a:gd name="connsiteY14" fmla="*/ 0 h 4127615"/>
                      <a:gd name="connsiteX15" fmla="*/ 9035170 w 9723120"/>
                      <a:gd name="connsiteY15" fmla="*/ 0 h 4127615"/>
                      <a:gd name="connsiteX16" fmla="*/ 9723120 w 9723120"/>
                      <a:gd name="connsiteY16" fmla="*/ 687950 h 4127615"/>
                      <a:gd name="connsiteX17" fmla="*/ 9723120 w 9723120"/>
                      <a:gd name="connsiteY17" fmla="*/ 1238293 h 4127615"/>
                      <a:gd name="connsiteX18" fmla="*/ 9723120 w 9723120"/>
                      <a:gd name="connsiteY18" fmla="*/ 1788636 h 4127615"/>
                      <a:gd name="connsiteX19" fmla="*/ 9723120 w 9723120"/>
                      <a:gd name="connsiteY19" fmla="*/ 2311462 h 4127615"/>
                      <a:gd name="connsiteX20" fmla="*/ 9723120 w 9723120"/>
                      <a:gd name="connsiteY20" fmla="*/ 2779253 h 4127615"/>
                      <a:gd name="connsiteX21" fmla="*/ 9723120 w 9723120"/>
                      <a:gd name="connsiteY21" fmla="*/ 3439665 h 4127615"/>
                      <a:gd name="connsiteX22" fmla="*/ 9035170 w 9723120"/>
                      <a:gd name="connsiteY22" fmla="*/ 4127615 h 4127615"/>
                      <a:gd name="connsiteX23" fmla="*/ 8271996 w 9723120"/>
                      <a:gd name="connsiteY23" fmla="*/ 4127615 h 4127615"/>
                      <a:gd name="connsiteX24" fmla="*/ 7675766 w 9723120"/>
                      <a:gd name="connsiteY24" fmla="*/ 4127615 h 4127615"/>
                      <a:gd name="connsiteX25" fmla="*/ 7079536 w 9723120"/>
                      <a:gd name="connsiteY25" fmla="*/ 4127615 h 4127615"/>
                      <a:gd name="connsiteX26" fmla="*/ 6566778 w 9723120"/>
                      <a:gd name="connsiteY26" fmla="*/ 4127615 h 4127615"/>
                      <a:gd name="connsiteX27" fmla="*/ 6220964 w 9723120"/>
                      <a:gd name="connsiteY27" fmla="*/ 4127615 h 4127615"/>
                      <a:gd name="connsiteX28" fmla="*/ 5541262 w 9723120"/>
                      <a:gd name="connsiteY28" fmla="*/ 4127615 h 4127615"/>
                      <a:gd name="connsiteX29" fmla="*/ 5028504 w 9723120"/>
                      <a:gd name="connsiteY29" fmla="*/ 4127615 h 4127615"/>
                      <a:gd name="connsiteX30" fmla="*/ 4348802 w 9723120"/>
                      <a:gd name="connsiteY30" fmla="*/ 4127615 h 4127615"/>
                      <a:gd name="connsiteX31" fmla="*/ 3836044 w 9723120"/>
                      <a:gd name="connsiteY31" fmla="*/ 4127615 h 4127615"/>
                      <a:gd name="connsiteX32" fmla="*/ 3072870 w 9723120"/>
                      <a:gd name="connsiteY32" fmla="*/ 4127615 h 4127615"/>
                      <a:gd name="connsiteX33" fmla="*/ 2476640 w 9723120"/>
                      <a:gd name="connsiteY33" fmla="*/ 4127615 h 4127615"/>
                      <a:gd name="connsiteX34" fmla="*/ 1880410 w 9723120"/>
                      <a:gd name="connsiteY34" fmla="*/ 4127615 h 4127615"/>
                      <a:gd name="connsiteX35" fmla="*/ 1284180 w 9723120"/>
                      <a:gd name="connsiteY35" fmla="*/ 4127615 h 4127615"/>
                      <a:gd name="connsiteX36" fmla="*/ 687950 w 9723120"/>
                      <a:gd name="connsiteY36" fmla="*/ 4127615 h 4127615"/>
                      <a:gd name="connsiteX37" fmla="*/ 0 w 9723120"/>
                      <a:gd name="connsiteY37" fmla="*/ 3439665 h 4127615"/>
                      <a:gd name="connsiteX38" fmla="*/ 0 w 9723120"/>
                      <a:gd name="connsiteY38" fmla="*/ 2834288 h 4127615"/>
                      <a:gd name="connsiteX39" fmla="*/ 0 w 9723120"/>
                      <a:gd name="connsiteY39" fmla="*/ 2228910 h 4127615"/>
                      <a:gd name="connsiteX40" fmla="*/ 0 w 9723120"/>
                      <a:gd name="connsiteY40" fmla="*/ 1623533 h 4127615"/>
                      <a:gd name="connsiteX41" fmla="*/ 0 w 9723120"/>
                      <a:gd name="connsiteY41" fmla="*/ 687950 h 41276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</a:cxnLst>
                    <a:rect l="l" t="t" r="r" b="b"/>
                    <a:pathLst>
                      <a:path w="9723120" h="4127615" fill="none" extrusionOk="0">
                        <a:moveTo>
                          <a:pt x="0" y="687950"/>
                        </a:moveTo>
                        <a:cubicBezTo>
                          <a:pt x="8291" y="250928"/>
                          <a:pt x="361776" y="86664"/>
                          <a:pt x="687950" y="0"/>
                        </a:cubicBezTo>
                        <a:cubicBezTo>
                          <a:pt x="933794" y="-41760"/>
                          <a:pt x="1098081" y="36394"/>
                          <a:pt x="1200708" y="0"/>
                        </a:cubicBezTo>
                        <a:cubicBezTo>
                          <a:pt x="1303335" y="-36394"/>
                          <a:pt x="1733164" y="29631"/>
                          <a:pt x="1880410" y="0"/>
                        </a:cubicBezTo>
                        <a:cubicBezTo>
                          <a:pt x="2027656" y="-29631"/>
                          <a:pt x="2206745" y="4641"/>
                          <a:pt x="2393168" y="0"/>
                        </a:cubicBezTo>
                        <a:cubicBezTo>
                          <a:pt x="2579591" y="-4641"/>
                          <a:pt x="2677772" y="48453"/>
                          <a:pt x="2822453" y="0"/>
                        </a:cubicBezTo>
                        <a:cubicBezTo>
                          <a:pt x="2967134" y="-48453"/>
                          <a:pt x="3207769" y="15950"/>
                          <a:pt x="3418683" y="0"/>
                        </a:cubicBezTo>
                        <a:cubicBezTo>
                          <a:pt x="3629597" y="-15950"/>
                          <a:pt x="3831487" y="12087"/>
                          <a:pt x="4014913" y="0"/>
                        </a:cubicBezTo>
                        <a:cubicBezTo>
                          <a:pt x="4198339" y="-12087"/>
                          <a:pt x="4360118" y="19939"/>
                          <a:pt x="4527671" y="0"/>
                        </a:cubicBezTo>
                        <a:cubicBezTo>
                          <a:pt x="4695224" y="-19939"/>
                          <a:pt x="4881032" y="25881"/>
                          <a:pt x="5207373" y="0"/>
                        </a:cubicBezTo>
                        <a:cubicBezTo>
                          <a:pt x="5533714" y="-25881"/>
                          <a:pt x="5487248" y="6011"/>
                          <a:pt x="5636659" y="0"/>
                        </a:cubicBezTo>
                        <a:cubicBezTo>
                          <a:pt x="5786070" y="-6011"/>
                          <a:pt x="6071237" y="49004"/>
                          <a:pt x="6232889" y="0"/>
                        </a:cubicBezTo>
                        <a:cubicBezTo>
                          <a:pt x="6394541" y="-49004"/>
                          <a:pt x="6524132" y="30480"/>
                          <a:pt x="6662175" y="0"/>
                        </a:cubicBezTo>
                        <a:cubicBezTo>
                          <a:pt x="6800218" y="-30480"/>
                          <a:pt x="7009226" y="3684"/>
                          <a:pt x="7258405" y="0"/>
                        </a:cubicBezTo>
                        <a:cubicBezTo>
                          <a:pt x="7507584" y="-3684"/>
                          <a:pt x="7791187" y="56016"/>
                          <a:pt x="8021579" y="0"/>
                        </a:cubicBezTo>
                        <a:cubicBezTo>
                          <a:pt x="8251971" y="-56016"/>
                          <a:pt x="8663211" y="20472"/>
                          <a:pt x="9035170" y="0"/>
                        </a:cubicBezTo>
                        <a:cubicBezTo>
                          <a:pt x="9402420" y="-95758"/>
                          <a:pt x="9734331" y="300782"/>
                          <a:pt x="9723120" y="687950"/>
                        </a:cubicBezTo>
                        <a:cubicBezTo>
                          <a:pt x="9774949" y="825216"/>
                          <a:pt x="9688542" y="1116228"/>
                          <a:pt x="9723120" y="1238293"/>
                        </a:cubicBezTo>
                        <a:cubicBezTo>
                          <a:pt x="9757698" y="1360358"/>
                          <a:pt x="9697189" y="1518417"/>
                          <a:pt x="9723120" y="1788636"/>
                        </a:cubicBezTo>
                        <a:cubicBezTo>
                          <a:pt x="9749051" y="2058855"/>
                          <a:pt x="9690001" y="2103705"/>
                          <a:pt x="9723120" y="2311462"/>
                        </a:cubicBezTo>
                        <a:cubicBezTo>
                          <a:pt x="9756239" y="2519219"/>
                          <a:pt x="9694867" y="2585006"/>
                          <a:pt x="9723120" y="2779253"/>
                        </a:cubicBezTo>
                        <a:cubicBezTo>
                          <a:pt x="9751373" y="2973500"/>
                          <a:pt x="9707857" y="3183890"/>
                          <a:pt x="9723120" y="3439665"/>
                        </a:cubicBezTo>
                        <a:cubicBezTo>
                          <a:pt x="9783429" y="3858401"/>
                          <a:pt x="9434912" y="4138842"/>
                          <a:pt x="9035170" y="4127615"/>
                        </a:cubicBezTo>
                        <a:cubicBezTo>
                          <a:pt x="8863299" y="4175881"/>
                          <a:pt x="8437705" y="4108369"/>
                          <a:pt x="8271996" y="4127615"/>
                        </a:cubicBezTo>
                        <a:cubicBezTo>
                          <a:pt x="8106287" y="4146861"/>
                          <a:pt x="7963656" y="4064801"/>
                          <a:pt x="7675766" y="4127615"/>
                        </a:cubicBezTo>
                        <a:cubicBezTo>
                          <a:pt x="7387876" y="4190429"/>
                          <a:pt x="7240356" y="4058987"/>
                          <a:pt x="7079536" y="4127615"/>
                        </a:cubicBezTo>
                        <a:cubicBezTo>
                          <a:pt x="6918716" y="4196243"/>
                          <a:pt x="6797698" y="4086219"/>
                          <a:pt x="6566778" y="4127615"/>
                        </a:cubicBezTo>
                        <a:cubicBezTo>
                          <a:pt x="6335858" y="4169011"/>
                          <a:pt x="6298995" y="4123320"/>
                          <a:pt x="6220964" y="4127615"/>
                        </a:cubicBezTo>
                        <a:cubicBezTo>
                          <a:pt x="6142933" y="4131910"/>
                          <a:pt x="5753081" y="4088512"/>
                          <a:pt x="5541262" y="4127615"/>
                        </a:cubicBezTo>
                        <a:cubicBezTo>
                          <a:pt x="5329443" y="4166718"/>
                          <a:pt x="5149194" y="4119093"/>
                          <a:pt x="5028504" y="4127615"/>
                        </a:cubicBezTo>
                        <a:cubicBezTo>
                          <a:pt x="4907814" y="4136137"/>
                          <a:pt x="4621188" y="4110005"/>
                          <a:pt x="4348802" y="4127615"/>
                        </a:cubicBezTo>
                        <a:cubicBezTo>
                          <a:pt x="4076416" y="4145225"/>
                          <a:pt x="4062209" y="4108560"/>
                          <a:pt x="3836044" y="4127615"/>
                        </a:cubicBezTo>
                        <a:cubicBezTo>
                          <a:pt x="3609879" y="4146670"/>
                          <a:pt x="3387584" y="4077890"/>
                          <a:pt x="3072870" y="4127615"/>
                        </a:cubicBezTo>
                        <a:cubicBezTo>
                          <a:pt x="2758156" y="4177340"/>
                          <a:pt x="2701172" y="4088136"/>
                          <a:pt x="2476640" y="4127615"/>
                        </a:cubicBezTo>
                        <a:cubicBezTo>
                          <a:pt x="2252108" y="4167094"/>
                          <a:pt x="2020146" y="4078078"/>
                          <a:pt x="1880410" y="4127615"/>
                        </a:cubicBezTo>
                        <a:cubicBezTo>
                          <a:pt x="1740674" y="4177152"/>
                          <a:pt x="1497876" y="4107799"/>
                          <a:pt x="1284180" y="4127615"/>
                        </a:cubicBezTo>
                        <a:cubicBezTo>
                          <a:pt x="1070484" y="4147431"/>
                          <a:pt x="972581" y="4060236"/>
                          <a:pt x="687950" y="4127615"/>
                        </a:cubicBezTo>
                        <a:cubicBezTo>
                          <a:pt x="322425" y="4200941"/>
                          <a:pt x="80826" y="3781843"/>
                          <a:pt x="0" y="3439665"/>
                        </a:cubicBezTo>
                        <a:cubicBezTo>
                          <a:pt x="-47778" y="3219503"/>
                          <a:pt x="37126" y="3112164"/>
                          <a:pt x="0" y="2834288"/>
                        </a:cubicBezTo>
                        <a:cubicBezTo>
                          <a:pt x="-37126" y="2556412"/>
                          <a:pt x="1696" y="2468353"/>
                          <a:pt x="0" y="2228910"/>
                        </a:cubicBezTo>
                        <a:cubicBezTo>
                          <a:pt x="-1696" y="1989467"/>
                          <a:pt x="28889" y="1789370"/>
                          <a:pt x="0" y="1623533"/>
                        </a:cubicBezTo>
                        <a:cubicBezTo>
                          <a:pt x="-28889" y="1457696"/>
                          <a:pt x="107367" y="1097265"/>
                          <a:pt x="0" y="687950"/>
                        </a:cubicBezTo>
                        <a:close/>
                      </a:path>
                      <a:path w="9723120" h="4127615" stroke="0" extrusionOk="0">
                        <a:moveTo>
                          <a:pt x="0" y="687950"/>
                        </a:moveTo>
                        <a:cubicBezTo>
                          <a:pt x="-29744" y="307233"/>
                          <a:pt x="278104" y="-39125"/>
                          <a:pt x="687950" y="0"/>
                        </a:cubicBezTo>
                        <a:cubicBezTo>
                          <a:pt x="931614" y="-59347"/>
                          <a:pt x="953013" y="37849"/>
                          <a:pt x="1200708" y="0"/>
                        </a:cubicBezTo>
                        <a:cubicBezTo>
                          <a:pt x="1448403" y="-37849"/>
                          <a:pt x="1561290" y="555"/>
                          <a:pt x="1880410" y="0"/>
                        </a:cubicBezTo>
                        <a:cubicBezTo>
                          <a:pt x="2199530" y="-555"/>
                          <a:pt x="2209070" y="32648"/>
                          <a:pt x="2309696" y="0"/>
                        </a:cubicBezTo>
                        <a:cubicBezTo>
                          <a:pt x="2410322" y="-32648"/>
                          <a:pt x="2704541" y="43523"/>
                          <a:pt x="2905926" y="0"/>
                        </a:cubicBezTo>
                        <a:cubicBezTo>
                          <a:pt x="3107311" y="-43523"/>
                          <a:pt x="3196980" y="57375"/>
                          <a:pt x="3418683" y="0"/>
                        </a:cubicBezTo>
                        <a:cubicBezTo>
                          <a:pt x="3640386" y="-57375"/>
                          <a:pt x="3709934" y="38484"/>
                          <a:pt x="3931441" y="0"/>
                        </a:cubicBezTo>
                        <a:cubicBezTo>
                          <a:pt x="4152948" y="-38484"/>
                          <a:pt x="4206427" y="18836"/>
                          <a:pt x="4277255" y="0"/>
                        </a:cubicBezTo>
                        <a:cubicBezTo>
                          <a:pt x="4348083" y="-18836"/>
                          <a:pt x="4618000" y="965"/>
                          <a:pt x="4706540" y="0"/>
                        </a:cubicBezTo>
                        <a:cubicBezTo>
                          <a:pt x="4795081" y="-965"/>
                          <a:pt x="5090191" y="15139"/>
                          <a:pt x="5219298" y="0"/>
                        </a:cubicBezTo>
                        <a:cubicBezTo>
                          <a:pt x="5348405" y="-15139"/>
                          <a:pt x="5561653" y="18205"/>
                          <a:pt x="5815528" y="0"/>
                        </a:cubicBezTo>
                        <a:cubicBezTo>
                          <a:pt x="6069403" y="-18205"/>
                          <a:pt x="6302462" y="41585"/>
                          <a:pt x="6578702" y="0"/>
                        </a:cubicBezTo>
                        <a:cubicBezTo>
                          <a:pt x="6854942" y="-41585"/>
                          <a:pt x="6910012" y="1993"/>
                          <a:pt x="7007988" y="0"/>
                        </a:cubicBezTo>
                        <a:cubicBezTo>
                          <a:pt x="7105964" y="-1993"/>
                          <a:pt x="7381039" y="27296"/>
                          <a:pt x="7687690" y="0"/>
                        </a:cubicBezTo>
                        <a:cubicBezTo>
                          <a:pt x="7994341" y="-27296"/>
                          <a:pt x="7873038" y="14218"/>
                          <a:pt x="8033504" y="0"/>
                        </a:cubicBezTo>
                        <a:cubicBezTo>
                          <a:pt x="8193970" y="-14218"/>
                          <a:pt x="8241849" y="22747"/>
                          <a:pt x="8379317" y="0"/>
                        </a:cubicBezTo>
                        <a:cubicBezTo>
                          <a:pt x="8516785" y="-22747"/>
                          <a:pt x="8882135" y="27541"/>
                          <a:pt x="9035170" y="0"/>
                        </a:cubicBezTo>
                        <a:cubicBezTo>
                          <a:pt x="9358651" y="-36773"/>
                          <a:pt x="9712121" y="321254"/>
                          <a:pt x="9723120" y="687950"/>
                        </a:cubicBezTo>
                        <a:cubicBezTo>
                          <a:pt x="9780609" y="815656"/>
                          <a:pt x="9668151" y="1100407"/>
                          <a:pt x="9723120" y="1238293"/>
                        </a:cubicBezTo>
                        <a:cubicBezTo>
                          <a:pt x="9778089" y="1376179"/>
                          <a:pt x="9666192" y="1697724"/>
                          <a:pt x="9723120" y="1816153"/>
                        </a:cubicBezTo>
                        <a:cubicBezTo>
                          <a:pt x="9780048" y="1934582"/>
                          <a:pt x="9696214" y="2053016"/>
                          <a:pt x="9723120" y="2283945"/>
                        </a:cubicBezTo>
                        <a:cubicBezTo>
                          <a:pt x="9750026" y="2514874"/>
                          <a:pt x="9694825" y="2713568"/>
                          <a:pt x="9723120" y="2889322"/>
                        </a:cubicBezTo>
                        <a:cubicBezTo>
                          <a:pt x="9751415" y="3065076"/>
                          <a:pt x="9710740" y="3271599"/>
                          <a:pt x="9723120" y="3439665"/>
                        </a:cubicBezTo>
                        <a:cubicBezTo>
                          <a:pt x="9822282" y="3805632"/>
                          <a:pt x="9396445" y="4146166"/>
                          <a:pt x="9035170" y="4127615"/>
                        </a:cubicBezTo>
                        <a:cubicBezTo>
                          <a:pt x="8910372" y="4164010"/>
                          <a:pt x="8812113" y="4091177"/>
                          <a:pt x="8689357" y="4127615"/>
                        </a:cubicBezTo>
                        <a:cubicBezTo>
                          <a:pt x="8566601" y="4164053"/>
                          <a:pt x="8346289" y="4080547"/>
                          <a:pt x="8176599" y="4127615"/>
                        </a:cubicBezTo>
                        <a:cubicBezTo>
                          <a:pt x="8006909" y="4174683"/>
                          <a:pt x="7824826" y="4071834"/>
                          <a:pt x="7496897" y="4127615"/>
                        </a:cubicBezTo>
                        <a:cubicBezTo>
                          <a:pt x="7168968" y="4183396"/>
                          <a:pt x="6971914" y="4125765"/>
                          <a:pt x="6733722" y="4127615"/>
                        </a:cubicBezTo>
                        <a:cubicBezTo>
                          <a:pt x="6495531" y="4129465"/>
                          <a:pt x="6325593" y="4119280"/>
                          <a:pt x="6220964" y="4127615"/>
                        </a:cubicBezTo>
                        <a:cubicBezTo>
                          <a:pt x="6116335" y="4135950"/>
                          <a:pt x="5750286" y="4080292"/>
                          <a:pt x="5457790" y="4127615"/>
                        </a:cubicBezTo>
                        <a:cubicBezTo>
                          <a:pt x="5165294" y="4174938"/>
                          <a:pt x="5065937" y="4095142"/>
                          <a:pt x="4778088" y="4127615"/>
                        </a:cubicBezTo>
                        <a:cubicBezTo>
                          <a:pt x="4490239" y="4160088"/>
                          <a:pt x="4210285" y="4099132"/>
                          <a:pt x="4014913" y="4127615"/>
                        </a:cubicBezTo>
                        <a:cubicBezTo>
                          <a:pt x="3819542" y="4156098"/>
                          <a:pt x="3412409" y="4057149"/>
                          <a:pt x="3251739" y="4127615"/>
                        </a:cubicBezTo>
                        <a:cubicBezTo>
                          <a:pt x="3091069" y="4198081"/>
                          <a:pt x="3055200" y="4112708"/>
                          <a:pt x="2905926" y="4127615"/>
                        </a:cubicBezTo>
                        <a:cubicBezTo>
                          <a:pt x="2756652" y="4142522"/>
                          <a:pt x="2384540" y="4055363"/>
                          <a:pt x="2142751" y="4127615"/>
                        </a:cubicBezTo>
                        <a:cubicBezTo>
                          <a:pt x="1900962" y="4199867"/>
                          <a:pt x="1884895" y="4079416"/>
                          <a:pt x="1713466" y="4127615"/>
                        </a:cubicBezTo>
                        <a:cubicBezTo>
                          <a:pt x="1542037" y="4175814"/>
                          <a:pt x="933598" y="4070628"/>
                          <a:pt x="687950" y="4127615"/>
                        </a:cubicBezTo>
                        <a:cubicBezTo>
                          <a:pt x="267161" y="4053335"/>
                          <a:pt x="-95630" y="3793347"/>
                          <a:pt x="0" y="3439665"/>
                        </a:cubicBezTo>
                        <a:cubicBezTo>
                          <a:pt x="-28758" y="3241257"/>
                          <a:pt x="19956" y="3093052"/>
                          <a:pt x="0" y="2944356"/>
                        </a:cubicBezTo>
                        <a:cubicBezTo>
                          <a:pt x="-19956" y="2795660"/>
                          <a:pt x="39599" y="2597866"/>
                          <a:pt x="0" y="2449048"/>
                        </a:cubicBezTo>
                        <a:cubicBezTo>
                          <a:pt x="-39599" y="2300230"/>
                          <a:pt x="42658" y="2164701"/>
                          <a:pt x="0" y="1953739"/>
                        </a:cubicBezTo>
                        <a:cubicBezTo>
                          <a:pt x="-42658" y="1742777"/>
                          <a:pt x="20457" y="1532054"/>
                          <a:pt x="0" y="1403396"/>
                        </a:cubicBezTo>
                        <a:cubicBezTo>
                          <a:pt x="-20457" y="1274738"/>
                          <a:pt x="31363" y="1045555"/>
                          <a:pt x="0" y="68795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b="1" i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quá trình khử </a:t>
            </a:r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N₂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 </a:t>
            </a:r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NH₃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 sự xúc tác của enzyme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nitrogenase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 đó, </a:t>
            </a:r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NH₃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thể kết hợp với các acid hữu cơ để tạo thành các acid amin và protein. </a:t>
            </a:r>
            <a:endParaRPr lang="en-US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NH₃,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amoni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just"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vi-VN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 cố định đạm có thể cộng sinh hoặc sống tự do nhưng cũng có thể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ội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sinh.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8C7DF2A5-B1C7-494F-BE0F-A869CA81C992}"/>
              </a:ext>
            </a:extLst>
          </p:cNvPr>
          <p:cNvSpPr txBox="1"/>
          <p:nvPr/>
        </p:nvSpPr>
        <p:spPr>
          <a:xfrm>
            <a:off x="11410950" y="582930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39933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48140" y="-34290"/>
            <a:ext cx="2165985" cy="69265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37895" y="1901610"/>
            <a:ext cx="791845" cy="755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791845" y="2313992"/>
            <a:ext cx="5385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Các</a:t>
            </a:r>
            <a:r>
              <a:rPr lang="en-US" altLang="zh-CN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 </a:t>
            </a:r>
            <a:r>
              <a:rPr lang="en-US" altLang="zh-CN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loại</a:t>
            </a:r>
            <a:r>
              <a:rPr lang="en-US" altLang="zh-CN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 VSV </a:t>
            </a:r>
            <a:r>
              <a:rPr lang="en-US" altLang="zh-CN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cố</a:t>
            </a:r>
            <a:r>
              <a:rPr lang="en-US" altLang="zh-CN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 </a:t>
            </a:r>
            <a:r>
              <a:rPr lang="en-US" altLang="zh-CN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định</a:t>
            </a:r>
            <a:r>
              <a:rPr lang="en-US" altLang="zh-CN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 </a:t>
            </a:r>
            <a:r>
              <a:rPr lang="en-US" altLang="zh-CN" sz="4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Niagara Engraved" panose="04020502070703030202" pitchFamily="82" charset="0"/>
                <a:ea typeface="华文细黑" panose="02010600040101010101" charset="-122"/>
              </a:rPr>
              <a:t>đạm</a:t>
            </a:r>
            <a:endParaRPr lang="en-US" altLang="zh-CN" sz="4000" b="1" dirty="0">
              <a:solidFill>
                <a:schemeClr val="tx1">
                  <a:lumMod val="75000"/>
                  <a:lumOff val="25000"/>
                </a:schemeClr>
              </a:solidFill>
              <a:latin typeface="Niagara Engraved" panose="04020502070703030202" pitchFamily="82" charset="0"/>
              <a:ea typeface="华文细黑" panose="0201060004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1845" y="3597931"/>
            <a:ext cx="72415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lphaU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VSV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CĐĐ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50000"/>
              </a:lnSpc>
              <a:buAutoNum type="alphaU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VSV CĐĐ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</a:p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lphaUcPeriod"/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auto">
              <a:lnSpc>
                <a:spcPct val="2000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Lora" panose="02000503000000020004" pitchFamily="2" charset="0"/>
              <a:ea typeface="华文细黑" panose="0201060004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7875" y="286129"/>
            <a:ext cx="33794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chemeClr val="accent6">
                    <a:lumMod val="50000"/>
                  </a:schemeClr>
                </a:solidFill>
                <a:latin typeface="Poppins SemiBold" panose="02000000000000000000" charset="0"/>
              </a:rPr>
              <a:t>02</a:t>
            </a: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24E4D8E5-4F58-447A-93E6-D57B9632EE33}"/>
              </a:ext>
            </a:extLst>
          </p:cNvPr>
          <p:cNvSpPr txBox="1"/>
          <p:nvPr/>
        </p:nvSpPr>
        <p:spPr>
          <a:xfrm>
            <a:off x="11620500" y="6103382"/>
            <a:ext cx="4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8532496-9FBD-478D-8653-C46072DA5AB9}"/>
              </a:ext>
            </a:extLst>
          </p:cNvPr>
          <p:cNvSpPr txBox="1">
            <a:spLocks/>
          </p:cNvSpPr>
          <p:nvPr/>
        </p:nvSpPr>
        <p:spPr>
          <a:xfrm>
            <a:off x="838200" y="1560582"/>
            <a:ext cx="10515600" cy="4351338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50000"/>
              </a:lnSpc>
              <a:buFont typeface="Arial" panose="020B0604020202020204" pitchFamily="34" charset="0"/>
              <a:buAutoNum type="alphaUcPeriod"/>
            </a:pPr>
            <a:r>
              <a:rPr lang="en-US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VSV </a:t>
            </a:r>
            <a:r>
              <a:rPr lang="en-US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Cố</a:t>
            </a:r>
            <a:r>
              <a:rPr lang="en-US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định</a:t>
            </a:r>
            <a:r>
              <a:rPr lang="en-US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đạm</a:t>
            </a:r>
            <a:r>
              <a:rPr lang="en-US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cộng</a:t>
            </a:r>
            <a:r>
              <a:rPr lang="en-US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sinh</a:t>
            </a:r>
            <a:endParaRPr lang="en-US" b="1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kiểu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hệ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mà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loài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chung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sống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thường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xuyên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với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mang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lợi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nhiều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trường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sống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cộng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sinh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sống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bắt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buộc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rời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khỏi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2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đều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chết</a:t>
            </a:r>
            <a:r>
              <a:rPr lang="en-US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en-US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Rhizobium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Sinorhizobium</a:t>
            </a:r>
            <a:endParaRPr lang="en-US" i="1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Bradyrhizobium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japonicum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矩形 6">
            <a:extLst>
              <a:ext uri="{FF2B5EF4-FFF2-40B4-BE49-F238E27FC236}">
                <a16:creationId xmlns:a16="http://schemas.microsoft.com/office/drawing/2014/main" id="{3A21094A-5FCF-492C-ACC9-4C30A7AF6182}"/>
              </a:ext>
            </a:extLst>
          </p:cNvPr>
          <p:cNvSpPr/>
          <p:nvPr/>
        </p:nvSpPr>
        <p:spPr>
          <a:xfrm>
            <a:off x="0" y="-13716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D5BF8462-1B1C-4E0C-86E8-8F2F12197D81}"/>
              </a:ext>
            </a:extLst>
          </p:cNvPr>
          <p:cNvSpPr txBox="1"/>
          <p:nvPr/>
        </p:nvSpPr>
        <p:spPr>
          <a:xfrm>
            <a:off x="838200" y="157549"/>
            <a:ext cx="6570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5FF9B33D-4C8D-4BB3-8733-DD429BFD70F4}"/>
              </a:ext>
            </a:extLst>
          </p:cNvPr>
          <p:cNvSpPr/>
          <p:nvPr/>
        </p:nvSpPr>
        <p:spPr>
          <a:xfrm>
            <a:off x="11353800" y="1828801"/>
            <a:ext cx="430695" cy="502919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C0D6F281-5D59-4A49-A76B-AD628B166D8F}"/>
              </a:ext>
            </a:extLst>
          </p:cNvPr>
          <p:cNvSpPr/>
          <p:nvPr/>
        </p:nvSpPr>
        <p:spPr>
          <a:xfrm rot="16200000">
            <a:off x="10037089" y="4266620"/>
            <a:ext cx="360680" cy="43202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6BFCFC00-C667-4047-B80C-37A25631D818}"/>
              </a:ext>
            </a:extLst>
          </p:cNvPr>
          <p:cNvSpPr txBox="1"/>
          <p:nvPr/>
        </p:nvSpPr>
        <p:spPr>
          <a:xfrm>
            <a:off x="11353800" y="6246387"/>
            <a:ext cx="430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7100" y="3470271"/>
            <a:ext cx="4203659" cy="277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7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mond 6"/>
          <p:cNvSpPr/>
          <p:nvPr/>
        </p:nvSpPr>
        <p:spPr>
          <a:xfrm>
            <a:off x="4492272" y="1849045"/>
            <a:ext cx="3444750" cy="3375602"/>
          </a:xfrm>
          <a:prstGeom prst="diamond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906964" y="686939"/>
            <a:ext cx="5892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VSV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CỐ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ĐỊNH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ĐẠM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CỘNG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 </a:t>
            </a:r>
            <a:r>
              <a:rPr lang="en-US" sz="3200" b="1" dirty="0" err="1">
                <a:solidFill>
                  <a:schemeClr val="accent1">
                    <a:lumMod val="75000"/>
                  </a:schemeClr>
                </a:solidFill>
                <a:latin typeface="Lora"/>
                <a:ea typeface="微软雅黑" panose="020B0503020204020204" charset="-122"/>
                <a:cs typeface="Montserrat" charset="0"/>
              </a:rPr>
              <a:t>SINH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latin typeface="Lora"/>
              <a:ea typeface="微软雅黑" panose="020B0503020204020204" charset="-122"/>
              <a:cs typeface="Montserrat" charset="0"/>
            </a:endParaRPr>
          </a:p>
        </p:txBody>
      </p:sp>
      <p:sp>
        <p:nvSpPr>
          <p:cNvPr id="34" name="Diamond 33"/>
          <p:cNvSpPr/>
          <p:nvPr/>
        </p:nvSpPr>
        <p:spPr>
          <a:xfrm>
            <a:off x="5906964" y="4394202"/>
            <a:ext cx="615366" cy="615366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939355" y="3074690"/>
            <a:ext cx="2680335" cy="709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vi-VN" sz="3600" b="1" i="1" dirty="0" err="1">
                <a:solidFill>
                  <a:schemeClr val="bg1"/>
                </a:solidFill>
                <a:cs typeface="Arial" panose="020B0604020202020204" pitchFamily="34" charset="0"/>
              </a:rPr>
              <a:t>Rhizobium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Poppins SemiBold" panose="02000000000000000000" charset="0"/>
              <a:ea typeface="华文细黑" panose="02010600040101010101" charset="-122"/>
              <a:sym typeface="+mn-ea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2F2D54D-0C45-4F17-B1E4-F6652189A805}"/>
              </a:ext>
            </a:extLst>
          </p:cNvPr>
          <p:cNvSpPr txBox="1">
            <a:spLocks/>
          </p:cNvSpPr>
          <p:nvPr/>
        </p:nvSpPr>
        <p:spPr>
          <a:xfrm>
            <a:off x="4846320" y="966917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C673999A-2D9D-4E73-8C1A-1B1A4C622637}"/>
              </a:ext>
            </a:extLst>
          </p:cNvPr>
          <p:cNvSpPr/>
          <p:nvPr/>
        </p:nvSpPr>
        <p:spPr>
          <a:xfrm>
            <a:off x="6641992" y="3908260"/>
            <a:ext cx="51076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Lora" panose="02000503000000020004"/>
              <a:cs typeface="Arial" panose="020B0604020202020204" pitchFamily="34" charset="0"/>
            </a:endParaRPr>
          </a:p>
          <a:p>
            <a:pPr algn="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ình thành một nhóm vi khuẩn cộng sinh cố định đạm sống trong rễ của các cây họ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vi-VN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800" i="1" dirty="0">
              <a:latin typeface="Lora" panose="02000503000000020004"/>
              <a:cs typeface="Arial" panose="020B0604020202020204" pitchFamily="34" charset="0"/>
            </a:endParaRPr>
          </a:p>
          <a:p>
            <a:pPr algn="r"/>
            <a:endParaRPr lang="en-US" sz="2800" dirty="0">
              <a:latin typeface="Lora" panose="02000503000000020004"/>
              <a:cs typeface="Arial" panose="020B0604020202020204" pitchFamily="34" charset="0"/>
            </a:endParaRPr>
          </a:p>
          <a:p>
            <a:pPr algn="r"/>
            <a:endParaRPr lang="en-US" sz="2800" dirty="0">
              <a:latin typeface="Lora" panose="02000503000000020004"/>
              <a:cs typeface="Arial" panose="020B0604020202020204" pitchFamily="34" charset="0"/>
            </a:endParaRP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5DB802EC-DE7F-4734-BE49-3D5B0B84B7F3}"/>
              </a:ext>
            </a:extLst>
          </p:cNvPr>
          <p:cNvSpPr/>
          <p:nvPr/>
        </p:nvSpPr>
        <p:spPr>
          <a:xfrm>
            <a:off x="187555" y="6223908"/>
            <a:ext cx="46828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: Vi </a:t>
            </a:r>
            <a:r>
              <a:rPr lang="vi-VN" sz="2000" i="1" dirty="0">
                <a:latin typeface="Arial" panose="020B0604020202020204" pitchFamily="34" charset="0"/>
                <a:cs typeface="Arial" panose="020B0604020202020204" pitchFamily="34" charset="0"/>
              </a:rPr>
              <a:t>khuẩn cố định đạm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Rhizobium </a:t>
            </a: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56FCB419-E26B-407F-BDA9-64DFEAD64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63" y="966917"/>
            <a:ext cx="3790232" cy="5139859"/>
          </a:xfrm>
          <a:prstGeom prst="rect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</p:pic>
      <p:sp>
        <p:nvSpPr>
          <p:cNvPr id="23" name="矩形 6">
            <a:extLst>
              <a:ext uri="{FF2B5EF4-FFF2-40B4-BE49-F238E27FC236}">
                <a16:creationId xmlns:a16="http://schemas.microsoft.com/office/drawing/2014/main" id="{D98CAC22-59F5-4B4C-B7C7-023BC27C798E}"/>
              </a:ext>
            </a:extLst>
          </p:cNvPr>
          <p:cNvSpPr/>
          <p:nvPr/>
        </p:nvSpPr>
        <p:spPr>
          <a:xfrm>
            <a:off x="0" y="-13716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Hộp Văn bản 23">
            <a:extLst>
              <a:ext uri="{FF2B5EF4-FFF2-40B4-BE49-F238E27FC236}">
                <a16:creationId xmlns:a16="http://schemas.microsoft.com/office/drawing/2014/main" id="{7FD4249A-5D5A-4C36-9C14-24507FEB4463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Lora" panose="02000503000000020004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Lora" panose="02000503000000020004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Lora" panose="02000503000000020004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Lora" panose="02000503000000020004"/>
            </a:endParaRP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69A42A6D-83E3-477E-AF0D-43E58B5B181B}"/>
              </a:ext>
            </a:extLst>
          </p:cNvPr>
          <p:cNvSpPr txBox="1"/>
          <p:nvPr/>
        </p:nvSpPr>
        <p:spPr>
          <a:xfrm>
            <a:off x="6522330" y="1802629"/>
            <a:ext cx="522734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một nhóm vi khuẩn Gram (-) sống trong đất có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cố định đạm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CD950281-6669-498A-876C-861324F51CC3}"/>
              </a:ext>
            </a:extLst>
          </p:cNvPr>
          <p:cNvSpPr txBox="1"/>
          <p:nvPr/>
        </p:nvSpPr>
        <p:spPr>
          <a:xfrm>
            <a:off x="11296650" y="6223908"/>
            <a:ext cx="502431" cy="36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077" y="1099668"/>
            <a:ext cx="62323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VSV CĐĐ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hỗ dành sẵn cho Nội dung 4">
            <a:extLst>
              <a:ext uri="{FF2B5EF4-FFF2-40B4-BE49-F238E27FC236}">
                <a16:creationId xmlns:a16="http://schemas.microsoft.com/office/drawing/2014/main" id="{3854FE27-5DE9-47AF-A322-D0A1FC28D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Hình chữ nhật 2">
            <a:extLst>
              <a:ext uri="{FF2B5EF4-FFF2-40B4-BE49-F238E27FC236}">
                <a16:creationId xmlns:a16="http://schemas.microsoft.com/office/drawing/2014/main" id="{661337ED-E65A-443B-839B-589F27816023}"/>
              </a:ext>
            </a:extLst>
          </p:cNvPr>
          <p:cNvSpPr/>
          <p:nvPr/>
        </p:nvSpPr>
        <p:spPr>
          <a:xfrm>
            <a:off x="3862626" y="5641780"/>
            <a:ext cx="38571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Rhizobium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sần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rễ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6">
            <a:extLst>
              <a:ext uri="{FF2B5EF4-FFF2-40B4-BE49-F238E27FC236}">
                <a16:creationId xmlns:a16="http://schemas.microsoft.com/office/drawing/2014/main" id="{CE04F290-6C1B-4978-8223-9CC9DF953347}"/>
              </a:ext>
            </a:extLst>
          </p:cNvPr>
          <p:cNvSpPr/>
          <p:nvPr/>
        </p:nvSpPr>
        <p:spPr>
          <a:xfrm>
            <a:off x="0" y="-1562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BAF7BDD4-BB46-4C58-AC66-4E6F4384C239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43C15075-4D28-49CB-9046-87E2A441B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9</a:t>
            </a:fld>
            <a:endParaRPr lang="en-US"/>
          </a:p>
        </p:txBody>
      </p:sp>
      <p:sp>
        <p:nvSpPr>
          <p:cNvPr id="15" name="Hộp Văn bản 14">
            <a:extLst>
              <a:ext uri="{FF2B5EF4-FFF2-40B4-BE49-F238E27FC236}">
                <a16:creationId xmlns:a16="http://schemas.microsoft.com/office/drawing/2014/main" id="{290DA878-AB1A-473D-ADF2-9201654587AC}"/>
              </a:ext>
            </a:extLst>
          </p:cNvPr>
          <p:cNvSpPr txBox="1"/>
          <p:nvPr/>
        </p:nvSpPr>
        <p:spPr>
          <a:xfrm>
            <a:off x="11468100" y="6210300"/>
            <a:ext cx="495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839451" y="3400756"/>
            <a:ext cx="13525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sần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9846" y="1971737"/>
            <a:ext cx="2697614" cy="3447243"/>
          </a:xfrm>
          <a:prstGeom prst="rect">
            <a:avLst/>
          </a:prstGeom>
        </p:spPr>
      </p:pic>
      <p:cxnSp>
        <p:nvCxnSpPr>
          <p:cNvPr id="19" name="Straight Arrow Connector 18"/>
          <p:cNvCxnSpPr>
            <a:stCxn id="6" idx="1"/>
          </p:cNvCxnSpPr>
          <p:nvPr/>
        </p:nvCxnSpPr>
        <p:spPr>
          <a:xfrm flipH="1">
            <a:off x="8433251" y="3600811"/>
            <a:ext cx="24062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219" y="1934442"/>
            <a:ext cx="3266650" cy="348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7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838200" y="1482724"/>
            <a:ext cx="10515600" cy="5375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VSV CĐĐ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Vi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hiếu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Azotobacter</a:t>
            </a:r>
            <a:r>
              <a:rPr lang="en-US" altLang="en-US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Beijerinckia</a:t>
            </a:r>
            <a:r>
              <a:rPr lang="en-US" altLang="en-US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...</a:t>
            </a: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buNone/>
            </a:pPr>
            <a:r>
              <a:rPr lang="en-US" altLang="en-US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		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Vi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khuẩn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yếm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khí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: </a:t>
            </a:r>
            <a:r>
              <a:rPr lang="en-US" altLang="en-US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Clostridium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...</a:t>
            </a:r>
            <a:endParaRPr lang="en-US" altLang="en-US" i="1" dirty="0" smtClean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2. Vi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khuẩn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hóa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tự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dưỡng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400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Methanobacillus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omelianski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...</a:t>
            </a:r>
            <a:endParaRPr lang="en-US" altLang="en-US" sz="2400" dirty="0" smtClean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		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3. Vi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khuẩn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quang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tổng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hợp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: </a:t>
            </a:r>
            <a:r>
              <a:rPr lang="en-US" altLang="en-US" sz="2400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Chorobium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  </a:t>
            </a:r>
            <a:r>
              <a:rPr lang="en-US" altLang="en-US" sz="2400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Chromatium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,</a:t>
            </a:r>
            <a:r>
              <a:rPr lang="en-US" altLang="en-US" sz="2400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...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		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4. Vi </a:t>
            </a:r>
            <a:r>
              <a:rPr lang="en-US" altLang="en-US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khuẩn</a:t>
            </a:r>
            <a:r>
              <a:rPr lang="en-US" altLang="en-US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 lam: 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Anabaena,  </a:t>
            </a:r>
            <a:r>
              <a:rPr lang="en-US" altLang="en-US" sz="2400" i="1" dirty="0" err="1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Anabaenapsis</a:t>
            </a:r>
            <a:r>
              <a:rPr lang="en-US" altLang="en-US" sz="2400" i="1" dirty="0" smtClean="0">
                <a:latin typeface="Times New Roman" panose="02020603050405020304" pitchFamily="18" charset="0"/>
                <a:ea typeface="Tahoma" pitchFamily="34" charset="0"/>
                <a:cs typeface="Times New Roman" panose="02020603050405020304" pitchFamily="18" charset="0"/>
              </a:rPr>
              <a:t>...</a:t>
            </a:r>
            <a:endParaRPr lang="en-US" altLang="en-US" sz="2400" dirty="0" smtClean="0"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34726E89-0935-4F8E-AE12-075D4615574E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2ECDC4A3-9E86-461A-9955-BEDECC0DF4A5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6">
            <a:extLst>
              <a:ext uri="{FF2B5EF4-FFF2-40B4-BE49-F238E27FC236}">
                <a16:creationId xmlns:a16="http://schemas.microsoft.com/office/drawing/2014/main" id="{1F57F0DB-FF5B-40F2-99E3-D51358F98966}"/>
              </a:ext>
            </a:extLst>
          </p:cNvPr>
          <p:cNvSpPr/>
          <p:nvPr/>
        </p:nvSpPr>
        <p:spPr>
          <a:xfrm>
            <a:off x="11049000" y="1"/>
            <a:ext cx="1143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66652A4D-8158-4A0F-ADF2-2D4C77499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10</a:t>
            </a:fld>
            <a:endParaRPr lang="en-US"/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0BADC730-35F6-4D59-8838-B0BE29781164}"/>
              </a:ext>
            </a:extLst>
          </p:cNvPr>
          <p:cNvSpPr txBox="1"/>
          <p:nvPr/>
        </p:nvSpPr>
        <p:spPr>
          <a:xfrm>
            <a:off x="11353800" y="617220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74750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37DAB2E6-9E0C-4911-A561-E139407F1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10A2C97F-5E00-4BF5-89B2-D42BD71E4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F9502EF2-C8E3-4378-97A6-C1D83A26AAD0}"/>
              </a:ext>
            </a:extLst>
          </p:cNvPr>
          <p:cNvSpPr/>
          <p:nvPr/>
        </p:nvSpPr>
        <p:spPr>
          <a:xfrm>
            <a:off x="990600" y="1745104"/>
            <a:ext cx="7848600" cy="2958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Beijerinckia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Tảo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lam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493C04D-636D-487F-A94E-808E841EC74E}"/>
              </a:ext>
            </a:extLst>
          </p:cNvPr>
          <p:cNvSpPr/>
          <p:nvPr/>
        </p:nvSpPr>
        <p:spPr>
          <a:xfrm>
            <a:off x="0" y="-1562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4928640C-C9E2-4BD3-B7EB-4CF5F41C1C1E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6">
            <a:extLst>
              <a:ext uri="{FF2B5EF4-FFF2-40B4-BE49-F238E27FC236}">
                <a16:creationId xmlns:a16="http://schemas.microsoft.com/office/drawing/2014/main" id="{286158E9-AE59-4663-B935-D8E275B3BE8A}"/>
              </a:ext>
            </a:extLst>
          </p:cNvPr>
          <p:cNvSpPr/>
          <p:nvPr/>
        </p:nvSpPr>
        <p:spPr>
          <a:xfrm rot="16200000">
            <a:off x="9239254" y="3257549"/>
            <a:ext cx="438148" cy="546734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6">
            <a:extLst>
              <a:ext uri="{FF2B5EF4-FFF2-40B4-BE49-F238E27FC236}">
                <a16:creationId xmlns:a16="http://schemas.microsoft.com/office/drawing/2014/main" id="{4EB7D27C-5D8F-4FC8-94E5-87AA531FC0BE}"/>
              </a:ext>
            </a:extLst>
          </p:cNvPr>
          <p:cNvSpPr/>
          <p:nvPr/>
        </p:nvSpPr>
        <p:spPr>
          <a:xfrm>
            <a:off x="11220450" y="0"/>
            <a:ext cx="759460" cy="685800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6">
            <a:extLst>
              <a:ext uri="{FF2B5EF4-FFF2-40B4-BE49-F238E27FC236}">
                <a16:creationId xmlns:a16="http://schemas.microsoft.com/office/drawing/2014/main" id="{F4091151-0BD3-44D7-8B35-EE8CBC1CC139}"/>
              </a:ext>
            </a:extLst>
          </p:cNvPr>
          <p:cNvSpPr/>
          <p:nvPr/>
        </p:nvSpPr>
        <p:spPr>
          <a:xfrm>
            <a:off x="10629900" y="0"/>
            <a:ext cx="379730" cy="174510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05C9B495-4BC4-44ED-A9CC-600A0E560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11</a:t>
            </a:fld>
            <a:endParaRPr lang="en-US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66AC029D-9881-412E-B47E-BE87E447B87B}"/>
              </a:ext>
            </a:extLst>
          </p:cNvPr>
          <p:cNvSpPr txBox="1"/>
          <p:nvPr/>
        </p:nvSpPr>
        <p:spPr>
          <a:xfrm>
            <a:off x="11220450" y="6210298"/>
            <a:ext cx="590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610185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31743100-98AA-46CE-8FB5-5AAE62B8DA3C}"/>
              </a:ext>
            </a:extLst>
          </p:cNvPr>
          <p:cNvSpPr/>
          <p:nvPr/>
        </p:nvSpPr>
        <p:spPr>
          <a:xfrm>
            <a:off x="1382912" y="1787634"/>
            <a:ext cx="9426176" cy="418623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C7D320-C81C-4F5A-862A-4155B9AA21E0}"/>
              </a:ext>
            </a:extLst>
          </p:cNvPr>
          <p:cNvSpPr txBox="1">
            <a:spLocks/>
          </p:cNvSpPr>
          <p:nvPr/>
        </p:nvSpPr>
        <p:spPr>
          <a:xfrm>
            <a:off x="514350" y="1025525"/>
            <a:ext cx="6400800" cy="12414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4F7E3DE2-3666-4F47-84A9-8F44E63D45E4}"/>
              </a:ext>
            </a:extLst>
          </p:cNvPr>
          <p:cNvSpPr txBox="1"/>
          <p:nvPr/>
        </p:nvSpPr>
        <p:spPr>
          <a:xfrm>
            <a:off x="5576299" y="1852002"/>
            <a:ext cx="5121174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khuẩn hình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không sinh bào tử, hiếu 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 6">
            <a:extLst>
              <a:ext uri="{FF2B5EF4-FFF2-40B4-BE49-F238E27FC236}">
                <a16:creationId xmlns:a16="http://schemas.microsoft.com/office/drawing/2014/main" id="{01BDCADE-B608-4E37-B7CC-8085EE29AE0E}"/>
              </a:ext>
            </a:extLst>
          </p:cNvPr>
          <p:cNvSpPr/>
          <p:nvPr/>
        </p:nvSpPr>
        <p:spPr>
          <a:xfrm>
            <a:off x="0" y="-1562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10CA5875-1DE6-4691-A4D1-06DAD1577706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Hình chữ nhật 14">
            <a:extLst>
              <a:ext uri="{FF2B5EF4-FFF2-40B4-BE49-F238E27FC236}">
                <a16:creationId xmlns:a16="http://schemas.microsoft.com/office/drawing/2014/main" id="{657F0A25-AE3A-4EF7-82E0-780C3C56B341}"/>
              </a:ext>
            </a:extLst>
          </p:cNvPr>
          <p:cNvSpPr/>
          <p:nvPr/>
        </p:nvSpPr>
        <p:spPr>
          <a:xfrm>
            <a:off x="2300283" y="5337453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矩形 6">
            <a:extLst>
              <a:ext uri="{FF2B5EF4-FFF2-40B4-BE49-F238E27FC236}">
                <a16:creationId xmlns:a16="http://schemas.microsoft.com/office/drawing/2014/main" id="{13909915-6ACC-4C60-AEE8-89955D1E4447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4C36C6E7-B16F-46C7-901B-2C6E959D3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12</a:t>
            </a:fld>
            <a:endParaRPr lang="en-US"/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17453378-8698-4781-8481-71F04F713D13}"/>
              </a:ext>
            </a:extLst>
          </p:cNvPr>
          <p:cNvSpPr txBox="1"/>
          <p:nvPr/>
        </p:nvSpPr>
        <p:spPr>
          <a:xfrm>
            <a:off x="11258550" y="5973872"/>
            <a:ext cx="569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25" y="1852003"/>
            <a:ext cx="3519002" cy="3218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159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1311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VSV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6016876"/>
            <a:ext cx="5133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Azotobacter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</a:t>
            </a:r>
            <a:r>
              <a:rPr lang="vi-V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inelandi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59046" y="5994903"/>
            <a:ext cx="5815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Azotobacter chroocuccum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48350459-F429-4ABB-A6BA-4AD61B309BCF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6">
            <a:extLst>
              <a:ext uri="{FF2B5EF4-FFF2-40B4-BE49-F238E27FC236}">
                <a16:creationId xmlns:a16="http://schemas.microsoft.com/office/drawing/2014/main" id="{966499FB-62ED-467A-BFD2-C6E613E2CC2E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1D406076-C302-409A-BF44-EE98F60A6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13</a:t>
            </a:fld>
            <a:endParaRPr lang="en-US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08550558-899D-4BE1-B36D-99647779B1A6}"/>
              </a:ext>
            </a:extLst>
          </p:cNvPr>
          <p:cNvSpPr txBox="1"/>
          <p:nvPr/>
        </p:nvSpPr>
        <p:spPr>
          <a:xfrm>
            <a:off x="11353800" y="6133403"/>
            <a:ext cx="438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3722" y="2410345"/>
            <a:ext cx="6008915" cy="345705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478812"/>
            <a:ext cx="3733800" cy="336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449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B73C89EC-0AB8-4755-9669-3E9A2EB6D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hỗ dành sẵn cho Nội dung 7" descr="Ảnh có chứa động vật, quần áo, ảnh, trắng&#10;&#10;Mô tả được tạo tự động">
            <a:extLst>
              <a:ext uri="{FF2B5EF4-FFF2-40B4-BE49-F238E27FC236}">
                <a16:creationId xmlns:a16="http://schemas.microsoft.com/office/drawing/2014/main" id="{D38F8508-C26E-4183-96F4-2535888A2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/>
      </p:pic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B685CECF-A3BE-447F-B61C-FF371B87C64F}"/>
              </a:ext>
            </a:extLst>
          </p:cNvPr>
          <p:cNvSpPr/>
          <p:nvPr/>
        </p:nvSpPr>
        <p:spPr>
          <a:xfrm>
            <a:off x="729457" y="1304102"/>
            <a:ext cx="5969317" cy="5396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vi-VN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Beijerinckia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hiếu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nitơ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nhưng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năng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chua cao hơn.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B.indica</a:t>
            </a:r>
            <a:endParaRPr lang="vi-VN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B.fluminensis</a:t>
            </a:r>
            <a:endParaRPr lang="vi-VN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B.derxii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662C58A4-D0DD-4B97-94CC-8B4C70219D46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89453B2E-E3FB-4D68-9F8B-73920BD1D3A2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Hình ảnh 9" descr="Ảnh có chứa động vật, quần áo, ảnh, trắng&#10;&#10;Mô tả được tạo tự động">
            <a:extLst>
              <a:ext uri="{FF2B5EF4-FFF2-40B4-BE49-F238E27FC236}">
                <a16:creationId xmlns:a16="http://schemas.microsoft.com/office/drawing/2014/main" id="{06238EC5-07D6-4C1A-89C9-653A5692F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581150"/>
            <a:ext cx="4604543" cy="4011866"/>
          </a:xfrm>
          <a:prstGeom prst="rect">
            <a:avLst/>
          </a:prstGeom>
        </p:spPr>
      </p:pic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87DECFA2-CAE2-4AF6-B727-4531F32158AD}"/>
              </a:ext>
            </a:extLst>
          </p:cNvPr>
          <p:cNvSpPr txBox="1"/>
          <p:nvPr/>
        </p:nvSpPr>
        <p:spPr>
          <a:xfrm>
            <a:off x="7448353" y="5593016"/>
            <a:ext cx="3041568" cy="57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B.indica</a:t>
            </a:r>
            <a:endParaRPr lang="vi-VN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35F4A0F0-5716-4AFC-AF0D-937395A4F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14</a:t>
            </a:fld>
            <a:endParaRPr lang="en-US"/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E43A253C-7A98-4758-9453-E58283A41479}"/>
              </a:ext>
            </a:extLst>
          </p:cNvPr>
          <p:cNvSpPr txBox="1"/>
          <p:nvPr/>
        </p:nvSpPr>
        <p:spPr>
          <a:xfrm>
            <a:off x="11239500" y="6115833"/>
            <a:ext cx="514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2390067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27A7DBF-98F0-48BE-A8B1-586F37484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D25CACF5-E656-4D81-BB91-2C9CE4B54C74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8474FCA8-71C4-4B85-B093-3BB2BC09BC79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ình chữ nhật 6">
            <a:extLst>
              <a:ext uri="{FF2B5EF4-FFF2-40B4-BE49-F238E27FC236}">
                <a16:creationId xmlns:a16="http://schemas.microsoft.com/office/drawing/2014/main" id="{FE41B3FE-E3F0-427F-98C5-28B299C2DC91}"/>
              </a:ext>
            </a:extLst>
          </p:cNvPr>
          <p:cNvSpPr/>
          <p:nvPr/>
        </p:nvSpPr>
        <p:spPr>
          <a:xfrm>
            <a:off x="619125" y="1347345"/>
            <a:ext cx="10658475" cy="3901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Tảo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lam</a:t>
            </a: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trong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ao,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ruộng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lúa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50000"/>
              </a:lnSpc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30°C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7-8.5.</a:t>
            </a:r>
            <a:endParaRPr lang="en-US" sz="2800" dirty="0"/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34572E17-1D83-47CF-AD4F-203CF69DB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15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F38C79CD-C40E-4136-974E-D028FC922EF9}"/>
              </a:ext>
            </a:extLst>
          </p:cNvPr>
          <p:cNvSpPr txBox="1"/>
          <p:nvPr/>
        </p:nvSpPr>
        <p:spPr>
          <a:xfrm>
            <a:off x="11277600" y="6079538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480750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297" y="866274"/>
            <a:ext cx="10515600" cy="81012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392905" y="6285016"/>
            <a:ext cx="777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V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lam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906BDD70-4898-484C-9331-FAE18B486927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6">
            <a:extLst>
              <a:ext uri="{FF2B5EF4-FFF2-40B4-BE49-F238E27FC236}">
                <a16:creationId xmlns:a16="http://schemas.microsoft.com/office/drawing/2014/main" id="{CD266525-1382-4D92-8AF9-D475A7BB7C41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A14531E1-10F6-4D07-892F-1E8692E4D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16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7288FA63-A7F8-4B98-BB88-356A3B22628B}"/>
              </a:ext>
            </a:extLst>
          </p:cNvPr>
          <p:cNvSpPr txBox="1"/>
          <p:nvPr/>
        </p:nvSpPr>
        <p:spPr>
          <a:xfrm>
            <a:off x="11165305" y="6076950"/>
            <a:ext cx="550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268" y="2132473"/>
            <a:ext cx="4352925" cy="3286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177" y="2176969"/>
            <a:ext cx="4578720" cy="32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135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vi-VN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5397E92-F000-495A-AFE2-43E8E908BBAE}"/>
              </a:ext>
            </a:extLst>
          </p:cNvPr>
          <p:cNvSpPr txBox="1">
            <a:spLocks/>
          </p:cNvSpPr>
          <p:nvPr/>
        </p:nvSpPr>
        <p:spPr>
          <a:xfrm>
            <a:off x="838200" y="1160300"/>
            <a:ext cx="10515600" cy="4351338"/>
          </a:xfr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VSV CĐĐ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loài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loài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sinh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trong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phân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sinh trong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rễ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cây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cây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bông </a:t>
            </a:r>
            <a:r>
              <a:rPr lang="vi-VN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rau.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vi-V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lipoferum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vi-V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brasilense</a:t>
            </a:r>
            <a:endParaRPr lang="vi-VN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5C5BB27C-42F8-48A1-A819-90A658EF3631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6F005607-DEA0-4714-BB26-A126E6933ED8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606FC62-F215-41F2-8609-0DB168A2CF96}"/>
              </a:ext>
            </a:extLst>
          </p:cNvPr>
          <p:cNvSpPr/>
          <p:nvPr/>
        </p:nvSpPr>
        <p:spPr>
          <a:xfrm rot="2468289">
            <a:off x="11327805" y="4417993"/>
            <a:ext cx="444249" cy="316766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6">
            <a:extLst>
              <a:ext uri="{FF2B5EF4-FFF2-40B4-BE49-F238E27FC236}">
                <a16:creationId xmlns:a16="http://schemas.microsoft.com/office/drawing/2014/main" id="{B4A74445-67AE-4AC6-8F31-3E9422A7F8B5}"/>
              </a:ext>
            </a:extLst>
          </p:cNvPr>
          <p:cNvSpPr/>
          <p:nvPr/>
        </p:nvSpPr>
        <p:spPr>
          <a:xfrm rot="2468289">
            <a:off x="10832356" y="3607579"/>
            <a:ext cx="404254" cy="410721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hỗ dành sẵn cho Số hiệu Bản chiếu 12">
            <a:extLst>
              <a:ext uri="{FF2B5EF4-FFF2-40B4-BE49-F238E27FC236}">
                <a16:creationId xmlns:a16="http://schemas.microsoft.com/office/drawing/2014/main" id="{25CA939E-81F2-42E9-B54D-AE50D08F9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17</a:t>
            </a:fld>
            <a:endParaRPr lang="en-US"/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811583AC-2928-448E-820F-D3C2E53DAF85}"/>
              </a:ext>
            </a:extLst>
          </p:cNvPr>
          <p:cNvSpPr txBox="1"/>
          <p:nvPr/>
        </p:nvSpPr>
        <p:spPr>
          <a:xfrm>
            <a:off x="11353800" y="6336344"/>
            <a:ext cx="66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14926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459" y="2192500"/>
            <a:ext cx="4299575" cy="32529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52498" y="5846344"/>
            <a:ext cx="5125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II.12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 lipoferum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17083" y="5846344"/>
            <a:ext cx="4952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II.13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brasilense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FFB0CB98-7597-4F0A-B179-79728F881636}"/>
              </a:ext>
            </a:extLst>
          </p:cNvPr>
          <p:cNvSpPr/>
          <p:nvPr/>
        </p:nvSpPr>
        <p:spPr>
          <a:xfrm>
            <a:off x="822012" y="1267358"/>
            <a:ext cx="4299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CĐĐ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6A961586-B7BC-4E06-97B8-C16BE6B24C24}"/>
              </a:ext>
            </a:extLst>
          </p:cNvPr>
          <p:cNvSpPr txBox="1"/>
          <p:nvPr/>
        </p:nvSpPr>
        <p:spPr>
          <a:xfrm>
            <a:off x="838200" y="157549"/>
            <a:ext cx="3474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6">
            <a:extLst>
              <a:ext uri="{FF2B5EF4-FFF2-40B4-BE49-F238E27FC236}">
                <a16:creationId xmlns:a16="http://schemas.microsoft.com/office/drawing/2014/main" id="{E3E1AC66-7F08-44D9-A106-221CB5471BE9}"/>
              </a:ext>
            </a:extLst>
          </p:cNvPr>
          <p:cNvSpPr/>
          <p:nvPr/>
        </p:nvSpPr>
        <p:spPr>
          <a:xfrm>
            <a:off x="0" y="-27051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hỗ dành sẵn cho Số hiệu Bản chiếu 12">
            <a:extLst>
              <a:ext uri="{FF2B5EF4-FFF2-40B4-BE49-F238E27FC236}">
                <a16:creationId xmlns:a16="http://schemas.microsoft.com/office/drawing/2014/main" id="{E6E59C0C-516F-4BC5-9FDB-E8BB42152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18</a:t>
            </a:fld>
            <a:endParaRPr lang="en-US"/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C5417649-4CEC-4A2B-8661-7FBCF020210A}"/>
              </a:ext>
            </a:extLst>
          </p:cNvPr>
          <p:cNvSpPr txBox="1"/>
          <p:nvPr/>
        </p:nvSpPr>
        <p:spPr>
          <a:xfrm>
            <a:off x="11369988" y="6038850"/>
            <a:ext cx="631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17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498" y="2149773"/>
            <a:ext cx="4114800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477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48140" y="-34290"/>
            <a:ext cx="2165985" cy="69265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77875" y="3019425"/>
            <a:ext cx="791845" cy="755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33095" y="3838575"/>
            <a:ext cx="40722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</a:t>
            </a:r>
            <a:r>
              <a:rPr lang="vi-V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Ơ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CHẾ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CỐ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ĐỊNH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ĐẠM</a:t>
            </a:r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9280" y="854710"/>
            <a:ext cx="337947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dirty="0">
                <a:solidFill>
                  <a:schemeClr val="accent6">
                    <a:lumMod val="50000"/>
                  </a:schemeClr>
                </a:solidFill>
                <a:latin typeface="Poppins SemiBold" panose="02000000000000000000" charset="0"/>
              </a:rPr>
              <a:t>03</a:t>
            </a:r>
          </a:p>
        </p:txBody>
      </p:sp>
      <p:pic>
        <p:nvPicPr>
          <p:cNvPr id="3074" name="Picture 2" descr="Káº¿t quáº£ hÃ¬nh áº£nh cho ÄIá»U KIá»N áº¢NH HÆ¯á»NG QUÃ TRÃNH Cá» Äá»NH Äáº M">
            <a:extLst>
              <a:ext uri="{FF2B5EF4-FFF2-40B4-BE49-F238E27FC236}">
                <a16:creationId xmlns:a16="http://schemas.microsoft.com/office/drawing/2014/main" id="{ED01531E-07FD-4E36-A8C7-FE5089A76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665480"/>
            <a:ext cx="4901565" cy="3125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381C536F-3FD3-49ED-9C2E-9C1715AAD1CE}"/>
              </a:ext>
            </a:extLst>
          </p:cNvPr>
          <p:cNvSpPr txBox="1"/>
          <p:nvPr/>
        </p:nvSpPr>
        <p:spPr>
          <a:xfrm>
            <a:off x="11414125" y="6267450"/>
            <a:ext cx="777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834580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vi-V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32822819-1053-4D42-96D5-BD3412943BDA}"/>
              </a:ext>
            </a:extLst>
          </p:cNvPr>
          <p:cNvSpPr/>
          <p:nvPr/>
        </p:nvSpPr>
        <p:spPr>
          <a:xfrm>
            <a:off x="838200" y="1292526"/>
            <a:ext cx="101346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Enzyme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nitrogenase</a:t>
            </a:r>
            <a:endParaRPr lang="en-US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Nitrogenase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một đa enzyme (phức hệ enzyme) xúc tác cho phản ứng cố định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N₂,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khử N₂ thành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NH₃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chuỗi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N₂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HN=NH →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H₂N-NH₂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NH₃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NH₄OH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 đường oxy hoá:</a:t>
            </a:r>
          </a:p>
          <a:p>
            <a:pPr lvl="1"/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N₂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N₂O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(HNO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)₂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NH₄OH</a:t>
            </a:r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2 hướng đó, người ta thu được kết quả sau: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Nếu nồng độ Oxy nhiều sẽ ức chế quá trình cố định nitơ phân tử.</a:t>
            </a: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Hiệu suất cố định nitơ phân tử của những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sv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kỵ khí thường cao hơn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hiếu khí.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vi-V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FE9111C-8324-4BCD-A74B-298846332B83}"/>
              </a:ext>
            </a:extLst>
          </p:cNvPr>
          <p:cNvSpPr/>
          <p:nvPr/>
        </p:nvSpPr>
        <p:spPr>
          <a:xfrm rot="5400000">
            <a:off x="9780203" y="4373946"/>
            <a:ext cx="423043" cy="440055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38F79445-4389-4A74-99B6-443CFD95E771}"/>
              </a:ext>
            </a:extLst>
          </p:cNvPr>
          <p:cNvSpPr txBox="1"/>
          <p:nvPr/>
        </p:nvSpPr>
        <p:spPr>
          <a:xfrm>
            <a:off x="838200" y="157549"/>
            <a:ext cx="5924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矩形 6">
            <a:extLst>
              <a:ext uri="{FF2B5EF4-FFF2-40B4-BE49-F238E27FC236}">
                <a16:creationId xmlns:a16="http://schemas.microsoft.com/office/drawing/2014/main" id="{82FF38D8-EE3F-41D1-8B15-00A61D1815AB}"/>
              </a:ext>
            </a:extLst>
          </p:cNvPr>
          <p:cNvSpPr/>
          <p:nvPr/>
        </p:nvSpPr>
        <p:spPr>
          <a:xfrm>
            <a:off x="0" y="-270511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hỗ dành sẵn cho Số hiệu Bản chiếu 7">
            <a:extLst>
              <a:ext uri="{FF2B5EF4-FFF2-40B4-BE49-F238E27FC236}">
                <a16:creationId xmlns:a16="http://schemas.microsoft.com/office/drawing/2014/main" id="{C51ADFA1-0D6B-4304-9EF7-B87C90687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20</a:t>
            </a:fld>
            <a:endParaRPr lang="en-US"/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20A925A-F0B5-4382-B467-68C5D02A405B}"/>
              </a:ext>
            </a:extLst>
          </p:cNvPr>
          <p:cNvSpPr txBox="1"/>
          <p:nvPr/>
        </p:nvSpPr>
        <p:spPr>
          <a:xfrm>
            <a:off x="10972800" y="585416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219978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254" r="15113" b="5611"/>
          <a:stretch/>
        </p:blipFill>
        <p:spPr>
          <a:xfrm>
            <a:off x="6053977" y="423862"/>
            <a:ext cx="5777343" cy="5448299"/>
          </a:xfrm>
          <a:prstGeom prst="rect">
            <a:avLst/>
          </a:prstGeom>
        </p:spPr>
      </p:pic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B9A75B00-96BB-4610-92AC-71992F0C4773}"/>
              </a:ext>
            </a:extLst>
          </p:cNvPr>
          <p:cNvSpPr/>
          <p:nvPr/>
        </p:nvSpPr>
        <p:spPr>
          <a:xfrm>
            <a:off x="360680" y="2715651"/>
            <a:ext cx="5572125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+mj-lt"/>
              </a:rPr>
              <a:t>Cơ </a:t>
            </a:r>
            <a:r>
              <a:rPr lang="vi-VN" sz="2800" dirty="0" err="1">
                <a:latin typeface="+mj-lt"/>
              </a:rPr>
              <a:t>chế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cố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định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đạm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xảy</a:t>
            </a:r>
            <a:r>
              <a:rPr lang="vi-VN" sz="2800" dirty="0">
                <a:latin typeface="+mj-lt"/>
              </a:rPr>
              <a:t> ra theo phương </a:t>
            </a:r>
            <a:r>
              <a:rPr lang="vi-VN" sz="2800" dirty="0" err="1">
                <a:latin typeface="+mj-lt"/>
              </a:rPr>
              <a:t>trình</a:t>
            </a:r>
            <a:r>
              <a:rPr lang="vi-VN" sz="2800" dirty="0">
                <a:latin typeface="+mj-lt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N₂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⁺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+ 8e + 16ATP →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2NH₃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H₂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+ 16ADP + 16Pi</a:t>
            </a:r>
          </a:p>
          <a:p>
            <a:endParaRPr lang="en-US" dirty="0"/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6920FD98-9ED4-4DFF-9B0A-A6C9D98D12F0}"/>
              </a:ext>
            </a:extLst>
          </p:cNvPr>
          <p:cNvSpPr txBox="1"/>
          <p:nvPr/>
        </p:nvSpPr>
        <p:spPr>
          <a:xfrm>
            <a:off x="838200" y="157549"/>
            <a:ext cx="5924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A2F33D3-6180-4152-AA65-537387323E56}"/>
              </a:ext>
            </a:extLst>
          </p:cNvPr>
          <p:cNvSpPr/>
          <p:nvPr/>
        </p:nvSpPr>
        <p:spPr>
          <a:xfrm>
            <a:off x="0" y="-270511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8506A0D1-01A3-4E45-8B5F-6618B37E914E}"/>
              </a:ext>
            </a:extLst>
          </p:cNvPr>
          <p:cNvSpPr txBox="1"/>
          <p:nvPr/>
        </p:nvSpPr>
        <p:spPr>
          <a:xfrm>
            <a:off x="5513704" y="6005839"/>
            <a:ext cx="6259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 đ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nit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B5611A3C-54E0-4C25-89E2-19C93F5B0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21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2160513A-75AC-4EAF-A5FE-04FB6330FFBE}"/>
              </a:ext>
            </a:extLst>
          </p:cNvPr>
          <p:cNvSpPr txBox="1"/>
          <p:nvPr/>
        </p:nvSpPr>
        <p:spPr>
          <a:xfrm>
            <a:off x="11515724" y="6267418"/>
            <a:ext cx="514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844390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48140" y="-34290"/>
            <a:ext cx="2165985" cy="69265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65175" y="3415665"/>
            <a:ext cx="791845" cy="755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33095" y="3838575"/>
            <a:ext cx="52914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ĐIỀU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KIỆN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ẢNH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HƯỞNG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ĐẾN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QUÁ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TRÌNH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CỐ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ĐỊNH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ĐẠM</a:t>
            </a:r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9280" y="854710"/>
            <a:ext cx="337947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0" dirty="0">
                <a:solidFill>
                  <a:schemeClr val="accent6">
                    <a:lumMod val="50000"/>
                  </a:schemeClr>
                </a:solidFill>
                <a:latin typeface="Poppins SemiBold" panose="02000000000000000000" charset="0"/>
              </a:rPr>
              <a:t>04</a:t>
            </a: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5BC7F5A9-DBC2-414F-A3B4-A1B79D3ECC9A}"/>
              </a:ext>
            </a:extLst>
          </p:cNvPr>
          <p:cNvSpPr txBox="1"/>
          <p:nvPr/>
        </p:nvSpPr>
        <p:spPr>
          <a:xfrm>
            <a:off x="11414125" y="6096000"/>
            <a:ext cx="49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2424622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ình chữ nhật 1">
            <a:extLst>
              <a:ext uri="{FF2B5EF4-FFF2-40B4-BE49-F238E27FC236}">
                <a16:creationId xmlns:a16="http://schemas.microsoft.com/office/drawing/2014/main" id="{5D3A0306-CD3B-4201-A8B4-37F6297DC783}"/>
              </a:ext>
            </a:extLst>
          </p:cNvPr>
          <p:cNvSpPr/>
          <p:nvPr/>
        </p:nvSpPr>
        <p:spPr>
          <a:xfrm>
            <a:off x="495300" y="2185801"/>
            <a:ext cx="10363200" cy="3288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ngoại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cố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N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 </a:t>
            </a:r>
          </a:p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hàm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bột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cây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</a:p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P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K.</a:t>
            </a:r>
          </a:p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pH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đất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.</a:t>
            </a:r>
          </a:p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Molybden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(Mo).</a:t>
            </a:r>
          </a:p>
          <a:p>
            <a:pPr marL="914400" indent="-457200">
              <a:lnSpc>
                <a:spcPct val="107000"/>
              </a:lnSpc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Phage (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212529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)</a:t>
            </a:r>
            <a:endParaRPr lang="en-US" sz="4400" dirty="0">
              <a:effectLst/>
              <a:latin typeface="Times New Roman" panose="02020603050405020304" pitchFamily="18" charset="0"/>
              <a:ea typeface="Malgun Gothic" panose="020B0503020000020004" pitchFamily="34" charset="-127"/>
              <a:cs typeface="Times New Roman" panose="02020603050405020304" pitchFamily="18" charset="0"/>
            </a:endParaRP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F2250610-A561-4D4E-B82B-1AFB883C04E7}"/>
              </a:ext>
            </a:extLst>
          </p:cNvPr>
          <p:cNvSpPr txBox="1"/>
          <p:nvPr/>
        </p:nvSpPr>
        <p:spPr>
          <a:xfrm>
            <a:off x="838200" y="157549"/>
            <a:ext cx="10363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36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6">
            <a:extLst>
              <a:ext uri="{FF2B5EF4-FFF2-40B4-BE49-F238E27FC236}">
                <a16:creationId xmlns:a16="http://schemas.microsoft.com/office/drawing/2014/main" id="{44314351-4421-4DD8-9D14-8AC1479061E7}"/>
              </a:ext>
            </a:extLst>
          </p:cNvPr>
          <p:cNvSpPr/>
          <p:nvPr/>
        </p:nvSpPr>
        <p:spPr>
          <a:xfrm>
            <a:off x="0" y="-8209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E24571AF-E348-431B-9C35-CF125BB1BE71}"/>
              </a:ext>
            </a:extLst>
          </p:cNvPr>
          <p:cNvSpPr txBox="1"/>
          <p:nvPr/>
        </p:nvSpPr>
        <p:spPr>
          <a:xfrm>
            <a:off x="11201400" y="6115050"/>
            <a:ext cx="800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15913711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248140" y="-34290"/>
            <a:ext cx="2165985" cy="692658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65175" y="3415665"/>
            <a:ext cx="791845" cy="755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33095" y="3838575"/>
            <a:ext cx="51390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VSV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CỐ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ĐỊNH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ĐẠM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TRONG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SẢN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XUẤT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NÔNG</a:t>
            </a:r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 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华文细黑" panose="02010600040101010101" charset="-122"/>
                <a:cs typeface="Times New Roman" panose="02020603050405020304" pitchFamily="18" charset="0"/>
              </a:rPr>
              <a:t>NGHIÊP</a:t>
            </a:r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ea typeface="华文细黑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89280" y="854710"/>
            <a:ext cx="3379470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0" dirty="0">
                <a:solidFill>
                  <a:schemeClr val="accent6">
                    <a:lumMod val="50000"/>
                  </a:schemeClr>
                </a:solidFill>
                <a:latin typeface="Poppins SemiBold" panose="02000000000000000000" charset="0"/>
              </a:rPr>
              <a:t>05</a:t>
            </a:r>
          </a:p>
        </p:txBody>
      </p:sp>
      <p:pic>
        <p:nvPicPr>
          <p:cNvPr id="1026" name="Picture 2" descr="Káº¿t quáº£ hÃ¬nh áº£nh cho phÃ¢n vi sinh váº­t cá» Äá»nh Äáº¡m">
            <a:extLst>
              <a:ext uri="{FF2B5EF4-FFF2-40B4-BE49-F238E27FC236}">
                <a16:creationId xmlns:a16="http://schemas.microsoft.com/office/drawing/2014/main" id="{0AEC43D3-3D5A-4399-BB76-61E719CAC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454660"/>
            <a:ext cx="4586289" cy="307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25A52790-B9E3-4249-9D97-23B28C3BE173}"/>
              </a:ext>
            </a:extLst>
          </p:cNvPr>
          <p:cNvSpPr txBox="1"/>
          <p:nvPr/>
        </p:nvSpPr>
        <p:spPr>
          <a:xfrm>
            <a:off x="11414125" y="6057900"/>
            <a:ext cx="644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23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E0DA6A45-A3DE-46FF-8D5F-F4705B189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7" name="Chỗ dành sẵn cho Nội dung 6">
            <a:extLst>
              <a:ext uri="{FF2B5EF4-FFF2-40B4-BE49-F238E27FC236}">
                <a16:creationId xmlns:a16="http://schemas.microsoft.com/office/drawing/2014/main" id="{777B2298-A591-41BD-9C44-BF1B418D9E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1626070"/>
              </p:ext>
            </p:extLst>
          </p:nvPr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ED854DE7-C31B-43A8-944F-27F8CB218B8D}"/>
              </a:ext>
            </a:extLst>
          </p:cNvPr>
          <p:cNvSpPr txBox="1"/>
          <p:nvPr/>
        </p:nvSpPr>
        <p:spPr>
          <a:xfrm>
            <a:off x="590550" y="157549"/>
            <a:ext cx="11353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549DC8C4-2D75-4A14-95C6-66B225680648}"/>
              </a:ext>
            </a:extLst>
          </p:cNvPr>
          <p:cNvSpPr/>
          <p:nvPr/>
        </p:nvSpPr>
        <p:spPr>
          <a:xfrm>
            <a:off x="0" y="0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9628D60D-AA8F-4F10-9960-287EA6DE7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25</a:t>
            </a:fld>
            <a:endParaRPr lang="en-US"/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AC96F599-D1EC-4DF8-A279-6CA87A0B8621}"/>
              </a:ext>
            </a:extLst>
          </p:cNvPr>
          <p:cNvSpPr txBox="1"/>
          <p:nvPr/>
        </p:nvSpPr>
        <p:spPr>
          <a:xfrm>
            <a:off x="11277600" y="6115050"/>
            <a:ext cx="553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24</a:t>
            </a:r>
          </a:p>
        </p:txBody>
      </p:sp>
      <p:graphicFrame>
        <p:nvGraphicFramePr>
          <p:cNvPr id="8" name="Sơ đồ 7">
            <a:extLst>
              <a:ext uri="{FF2B5EF4-FFF2-40B4-BE49-F238E27FC236}">
                <a16:creationId xmlns:a16="http://schemas.microsoft.com/office/drawing/2014/main" id="{068A3968-7DB1-4FA9-B4E4-5144EBAFFF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742423"/>
              </p:ext>
            </p:extLst>
          </p:nvPr>
        </p:nvGraphicFramePr>
        <p:xfrm>
          <a:off x="1854200" y="773102"/>
          <a:ext cx="8128000" cy="5927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87ECA8D7-58EC-439D-B0B1-1D61E1C1B477}"/>
              </a:ext>
            </a:extLst>
          </p:cNvPr>
          <p:cNvSpPr txBox="1"/>
          <p:nvPr/>
        </p:nvSpPr>
        <p:spPr>
          <a:xfrm>
            <a:off x="5467350" y="28575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A82FAAF-E5CA-49D7-A071-B039C90CABCB}"/>
              </a:ext>
            </a:extLst>
          </p:cNvPr>
          <p:cNvSpPr txBox="1"/>
          <p:nvPr/>
        </p:nvSpPr>
        <p:spPr>
          <a:xfrm>
            <a:off x="5467350" y="28575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83DF492E-CDBD-4BD1-A3EA-72A85B8EBFB1}"/>
              </a:ext>
            </a:extLst>
          </p:cNvPr>
          <p:cNvSpPr txBox="1"/>
          <p:nvPr/>
        </p:nvSpPr>
        <p:spPr>
          <a:xfrm>
            <a:off x="625475" y="861193"/>
            <a:ext cx="2457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394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E5DB2E73-5661-4011-9AFF-8B256232C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hỗ dành sẵn cho Nội dung 4">
            <a:extLst>
              <a:ext uri="{FF2B5EF4-FFF2-40B4-BE49-F238E27FC236}">
                <a16:creationId xmlns:a16="http://schemas.microsoft.com/office/drawing/2014/main" id="{7BBA62C7-CE95-4CF1-B61A-12E6CB444A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9768983"/>
              </p:ext>
            </p:extLst>
          </p:nvPr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Sơ đồ 5">
            <a:extLst>
              <a:ext uri="{FF2B5EF4-FFF2-40B4-BE49-F238E27FC236}">
                <a16:creationId xmlns:a16="http://schemas.microsoft.com/office/drawing/2014/main" id="{24DA280F-81F0-4E8C-AA80-54BC745465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6289707"/>
              </p:ext>
            </p:extLst>
          </p:nvPr>
        </p:nvGraphicFramePr>
        <p:xfrm>
          <a:off x="2357783" y="1319884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矩形 6">
            <a:extLst>
              <a:ext uri="{FF2B5EF4-FFF2-40B4-BE49-F238E27FC236}">
                <a16:creationId xmlns:a16="http://schemas.microsoft.com/office/drawing/2014/main" id="{471F04DB-2617-4FBC-8CB7-03079C6C495C}"/>
              </a:ext>
            </a:extLst>
          </p:cNvPr>
          <p:cNvSpPr/>
          <p:nvPr/>
        </p:nvSpPr>
        <p:spPr>
          <a:xfrm>
            <a:off x="0" y="-20965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90420248-489F-45D5-8916-B4C90ACDC0B1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2E9E0FE8-03DB-4066-83A7-719AF7563049}"/>
              </a:ext>
            </a:extLst>
          </p:cNvPr>
          <p:cNvSpPr txBox="1"/>
          <p:nvPr/>
        </p:nvSpPr>
        <p:spPr>
          <a:xfrm>
            <a:off x="972931" y="796610"/>
            <a:ext cx="3074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endParaRPr lang="en-US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776212B1-4574-4E0C-B704-7B9DD9C0C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26</a:t>
            </a:fld>
            <a:endParaRPr lang="en-US"/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3DAC0186-6C94-466F-BC40-913F560A8EC1}"/>
              </a:ext>
            </a:extLst>
          </p:cNvPr>
          <p:cNvSpPr txBox="1"/>
          <p:nvPr/>
        </p:nvSpPr>
        <p:spPr>
          <a:xfrm flipH="1">
            <a:off x="11356285" y="6185416"/>
            <a:ext cx="514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5942989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Bảng 11">
            <a:extLst>
              <a:ext uri="{FF2B5EF4-FFF2-40B4-BE49-F238E27FC236}">
                <a16:creationId xmlns:a16="http://schemas.microsoft.com/office/drawing/2014/main" id="{2A3B3DB2-62AB-4237-A720-C1DFF120BF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951101"/>
              </p:ext>
            </p:extLst>
          </p:nvPr>
        </p:nvGraphicFramePr>
        <p:xfrm>
          <a:off x="3367087" y="1818464"/>
          <a:ext cx="5457826" cy="41836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28913">
                  <a:extLst>
                    <a:ext uri="{9D8B030D-6E8A-4147-A177-3AD203B41FA5}">
                      <a16:colId xmlns:a16="http://schemas.microsoft.com/office/drawing/2014/main" val="2310736037"/>
                    </a:ext>
                  </a:extLst>
                </a:gridCol>
                <a:gridCol w="2728913">
                  <a:extLst>
                    <a:ext uri="{9D8B030D-6E8A-4147-A177-3AD203B41FA5}">
                      <a16:colId xmlns:a16="http://schemas.microsoft.com/office/drawing/2014/main" val="3368252298"/>
                    </a:ext>
                  </a:extLst>
                </a:gridCol>
              </a:tblGrid>
              <a:tr h="459756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Môi</a:t>
                      </a:r>
                      <a:r>
                        <a:rPr lang="en-US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tr</a:t>
                      </a:r>
                      <a:r>
                        <a:rPr lang="vi-VN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</a:t>
                      </a:r>
                      <a:r>
                        <a:rPr lang="en-US" sz="2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ờng</a:t>
                      </a:r>
                      <a:r>
                        <a:rPr lang="en-US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Ashby mannitol agar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3398178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Mannitol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550776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HPO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22775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MgSO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.7H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8354948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131610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CaCO</a:t>
                      </a:r>
                      <a:r>
                        <a:rPr lang="en-US" sz="2000" baseline="-25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3363925"/>
                  </a:ext>
                </a:extLst>
              </a:tr>
              <a:tr h="45975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15g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1073375"/>
                  </a:ext>
                </a:extLst>
              </a:tr>
              <a:tr h="4534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vi-VN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ớc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cất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1000ml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3871226"/>
                  </a:ext>
                </a:extLst>
              </a:tr>
              <a:tr h="4534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7-7,2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0332349"/>
                  </a:ext>
                </a:extLst>
              </a:tr>
            </a:tbl>
          </a:graphicData>
        </a:graphic>
      </p:graphicFrame>
      <p:sp>
        <p:nvSpPr>
          <p:cNvPr id="2" name="Tiêu đề 1">
            <a:extLst>
              <a:ext uri="{FF2B5EF4-FFF2-40B4-BE49-F238E27FC236}">
                <a16:creationId xmlns:a16="http://schemas.microsoft.com/office/drawing/2014/main" id="{9EC08A3B-7C2E-4122-8554-7164CD87B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9" name="Bảng 9">
            <a:extLst>
              <a:ext uri="{FF2B5EF4-FFF2-40B4-BE49-F238E27FC236}">
                <a16:creationId xmlns:a16="http://schemas.microsoft.com/office/drawing/2014/main" id="{AFA6D4B5-DBE8-4F57-ACCB-7915C59D8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7040651"/>
              </p:ext>
            </p:extLst>
          </p:nvPr>
        </p:nvGraphicFramePr>
        <p:xfrm>
          <a:off x="0" y="0"/>
          <a:ext cx="0" cy="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91118578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2724028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40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895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9909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815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3780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6116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8596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5526035"/>
                  </a:ext>
                </a:extLst>
              </a:tr>
            </a:tbl>
          </a:graphicData>
        </a:graphic>
      </p:graphicFrame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5ED4FF6A-9C7F-4EC0-8E33-1BCDBFC3FB83}"/>
              </a:ext>
            </a:extLst>
          </p:cNvPr>
          <p:cNvSpPr txBox="1"/>
          <p:nvPr/>
        </p:nvSpPr>
        <p:spPr>
          <a:xfrm>
            <a:off x="838200" y="855924"/>
            <a:ext cx="5657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47A981A-AB9B-4409-8A04-4D3BC1147060}"/>
              </a:ext>
            </a:extLst>
          </p:cNvPr>
          <p:cNvSpPr/>
          <p:nvPr/>
        </p:nvSpPr>
        <p:spPr>
          <a:xfrm>
            <a:off x="0" y="-24775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EBC52F3B-8922-40AB-A7A6-89CCE858C0C0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6731D7E-43F3-487A-8681-54831B8FA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27</a:t>
            </a:fld>
            <a:endParaRPr lang="en-US"/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5697CAC2-A137-4D40-818A-2F7385F7A153}"/>
              </a:ext>
            </a:extLst>
          </p:cNvPr>
          <p:cNvSpPr txBox="1"/>
          <p:nvPr/>
        </p:nvSpPr>
        <p:spPr>
          <a:xfrm>
            <a:off x="11315700" y="6172200"/>
            <a:ext cx="45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18160818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39081034-A1CC-426B-8979-A7AA290D3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99" y="819150"/>
            <a:ext cx="45719" cy="0"/>
          </a:xfrm>
        </p:spPr>
        <p:txBody>
          <a:bodyPr/>
          <a:lstStyle/>
          <a:p>
            <a:endParaRPr lang="en-US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82CCEFD5-F6C4-4AAD-B255-328F6C0F2A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99" y="819150"/>
            <a:ext cx="45719" cy="0"/>
          </a:xfrm>
        </p:spPr>
        <p:txBody>
          <a:bodyPr/>
          <a:lstStyle/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A01E034B-8EB6-4C92-B0B3-AD546F042C6A}"/>
              </a:ext>
            </a:extLst>
          </p:cNvPr>
          <p:cNvSpPr txBox="1"/>
          <p:nvPr/>
        </p:nvSpPr>
        <p:spPr>
          <a:xfrm>
            <a:off x="1164534" y="895139"/>
            <a:ext cx="28546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F08CBB89-3B14-45BC-B2A5-F2BA42079F6D}"/>
              </a:ext>
            </a:extLst>
          </p:cNvPr>
          <p:cNvSpPr txBox="1"/>
          <p:nvPr/>
        </p:nvSpPr>
        <p:spPr>
          <a:xfrm>
            <a:off x="838200" y="1930988"/>
            <a:ext cx="567441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dãy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nồng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10⁻</a:t>
            </a:r>
            <a:r>
              <a:rPr lang="en-US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l-GR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que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đĩa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Đậy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úp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ủ ở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DCF34242-A15F-4EBE-AA8F-B6E9871E6D11}"/>
              </a:ext>
            </a:extLst>
          </p:cNvPr>
          <p:cNvSpPr/>
          <p:nvPr/>
        </p:nvSpPr>
        <p:spPr>
          <a:xfrm>
            <a:off x="0" y="-24775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510B6253-F316-4FB6-B239-EBBFC0BA552B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Káº¿t quáº£ hÃ¬nh áº£nh cho pha loÃ£ng tráº£i">
            <a:extLst>
              <a:ext uri="{FF2B5EF4-FFF2-40B4-BE49-F238E27FC236}">
                <a16:creationId xmlns:a16="http://schemas.microsoft.com/office/drawing/2014/main" id="{A8CB9052-91D0-41B3-AFED-F1B0778F9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797427"/>
            <a:ext cx="4705350" cy="4031873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905663F8-CB5B-45F7-8BC8-C1CDEE1101DC}"/>
              </a:ext>
            </a:extLst>
          </p:cNvPr>
          <p:cNvSpPr txBox="1"/>
          <p:nvPr/>
        </p:nvSpPr>
        <p:spPr>
          <a:xfrm>
            <a:off x="7134225" y="5962861"/>
            <a:ext cx="4219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IV.1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Ph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F879CF0D-5BFB-46D0-BAC6-89EC5E257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28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B41FEFED-9098-4328-8202-55637617F0EB}"/>
              </a:ext>
            </a:extLst>
          </p:cNvPr>
          <p:cNvSpPr txBox="1"/>
          <p:nvPr/>
        </p:nvSpPr>
        <p:spPr>
          <a:xfrm>
            <a:off x="11277600" y="6281088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26162626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24917AC-22A5-43B8-8956-FBAE0C5A1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" name="Chỗ dành sẵn cho Nội dung 4">
            <a:extLst>
              <a:ext uri="{FF2B5EF4-FFF2-40B4-BE49-F238E27FC236}">
                <a16:creationId xmlns:a16="http://schemas.microsoft.com/office/drawing/2014/main" id="{0A75D9D5-5BAD-456A-B2C6-94154BC533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9468383"/>
              </p:ext>
            </p:extLst>
          </p:nvPr>
        </p:nvGraphicFramePr>
        <p:xfrm>
          <a:off x="0" y="0"/>
          <a:ext cx="0" cy="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91B0BC11-9859-4FFD-8687-CB361E6E5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29</a:t>
            </a:fld>
            <a:endParaRPr lang="en-US"/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205581D9-29F3-4A63-AF4C-B2C34AB96711}"/>
              </a:ext>
            </a:extLst>
          </p:cNvPr>
          <p:cNvSpPr txBox="1"/>
          <p:nvPr/>
        </p:nvSpPr>
        <p:spPr>
          <a:xfrm>
            <a:off x="1164534" y="2387709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Ashby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-&gt;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-&gt;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-&gt;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66DA6C50-1EA9-429C-8A33-AD0418560C9A}"/>
              </a:ext>
            </a:extLst>
          </p:cNvPr>
          <p:cNvSpPr txBox="1"/>
          <p:nvPr/>
        </p:nvSpPr>
        <p:spPr>
          <a:xfrm>
            <a:off x="1164534" y="895139"/>
            <a:ext cx="28546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1017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39DD2DF1-0ADB-41DD-B290-FCF17C692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4D2ADBF8-FDFC-45A8-A6F3-5BE3EFD93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602E3F5C-14F9-4B41-BFFA-3A6DC41E9FC1}"/>
              </a:ext>
            </a:extLst>
          </p:cNvPr>
          <p:cNvSpPr/>
          <p:nvPr/>
        </p:nvSpPr>
        <p:spPr>
          <a:xfrm>
            <a:off x="1166652" y="1472712"/>
            <a:ext cx="1016809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rời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chuyền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ria.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ròng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B0F98153-1096-4111-8570-B30C2FE5CEF4}"/>
              </a:ext>
            </a:extLst>
          </p:cNvPr>
          <p:cNvSpPr txBox="1"/>
          <p:nvPr/>
        </p:nvSpPr>
        <p:spPr>
          <a:xfrm>
            <a:off x="838200" y="889203"/>
            <a:ext cx="3829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EBC631C4-EDC3-4E87-BE81-AEA5C9BA2241}"/>
              </a:ext>
            </a:extLst>
          </p:cNvPr>
          <p:cNvSpPr/>
          <p:nvPr/>
        </p:nvSpPr>
        <p:spPr>
          <a:xfrm>
            <a:off x="0" y="-24775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7AD40FDE-29D8-43F4-8EEE-2CE426809ED3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Hình ảnh 8">
            <a:extLst>
              <a:ext uri="{FF2B5EF4-FFF2-40B4-BE49-F238E27FC236}">
                <a16:creationId xmlns:a16="http://schemas.microsoft.com/office/drawing/2014/main" id="{B2D1A661-0F92-49CC-AA68-6BF4156C8E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701" y="3316042"/>
            <a:ext cx="3613334" cy="2687173"/>
          </a:xfrm>
          <a:prstGeom prst="rect">
            <a:avLst/>
          </a:prstGeom>
        </p:spPr>
      </p:pic>
      <p:pic>
        <p:nvPicPr>
          <p:cNvPr id="10" name="Hình ảnh 9">
            <a:extLst>
              <a:ext uri="{FF2B5EF4-FFF2-40B4-BE49-F238E27FC236}">
                <a16:creationId xmlns:a16="http://schemas.microsoft.com/office/drawing/2014/main" id="{0D2B72AB-87E2-4BA4-9D12-4032AEA8E4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1515" y="3429000"/>
            <a:ext cx="3772729" cy="2616337"/>
          </a:xfrm>
          <a:prstGeom prst="rect">
            <a:avLst/>
          </a:prstGeom>
        </p:spPr>
      </p:pic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C5431C50-24BE-44C9-A53A-237A233BA14E}"/>
              </a:ext>
            </a:extLst>
          </p:cNvPr>
          <p:cNvSpPr txBox="1"/>
          <p:nvPr/>
        </p:nvSpPr>
        <p:spPr>
          <a:xfrm>
            <a:off x="1733549" y="6129219"/>
            <a:ext cx="3772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83152666-D065-4F50-BBDC-1C070CA5E551}"/>
              </a:ext>
            </a:extLst>
          </p:cNvPr>
          <p:cNvSpPr txBox="1"/>
          <p:nvPr/>
        </p:nvSpPr>
        <p:spPr>
          <a:xfrm>
            <a:off x="6428593" y="6092220"/>
            <a:ext cx="325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Vi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Azospirillum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chụp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điên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hỗ dành sẵn cho Số hiệu Bản chiếu 13">
            <a:extLst>
              <a:ext uri="{FF2B5EF4-FFF2-40B4-BE49-F238E27FC236}">
                <a16:creationId xmlns:a16="http://schemas.microsoft.com/office/drawing/2014/main" id="{0B891F63-8CC0-41A6-B8A3-29CEBAFCC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30</a:t>
            </a:fld>
            <a:endParaRPr lang="en-US"/>
          </a:p>
        </p:txBody>
      </p:sp>
      <p:sp>
        <p:nvSpPr>
          <p:cNvPr id="15" name="Hộp Văn bản 14">
            <a:extLst>
              <a:ext uri="{FF2B5EF4-FFF2-40B4-BE49-F238E27FC236}">
                <a16:creationId xmlns:a16="http://schemas.microsoft.com/office/drawing/2014/main" id="{DD1D36B7-B35A-4B8F-830F-F51CC8D8178E}"/>
              </a:ext>
            </a:extLst>
          </p:cNvPr>
          <p:cNvSpPr txBox="1"/>
          <p:nvPr/>
        </p:nvSpPr>
        <p:spPr>
          <a:xfrm>
            <a:off x="11334750" y="6129219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22825749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F1A58429-B62C-4B54-9A7E-9D9B34972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F9EE440A-8CC5-42AE-AE79-D4932CA6EE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3EBD97C7-71AF-44E5-83ED-F417495BE7E7}"/>
              </a:ext>
            </a:extLst>
          </p:cNvPr>
          <p:cNvSpPr/>
          <p:nvPr/>
        </p:nvSpPr>
        <p:spPr>
          <a:xfrm>
            <a:off x="838200" y="2736502"/>
            <a:ext cx="9867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>
                <a:latin typeface="+mj-lt"/>
              </a:rPr>
              <a:t>Sau khi thu </a:t>
            </a:r>
            <a:r>
              <a:rPr lang="vi-VN" sz="3200" dirty="0" err="1">
                <a:latin typeface="+mj-lt"/>
              </a:rPr>
              <a:t>được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các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chủng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thuần</a:t>
            </a:r>
            <a:r>
              <a:rPr lang="vi-VN" sz="3200" dirty="0">
                <a:latin typeface="+mj-lt"/>
              </a:rPr>
              <a:t> đem tăng sinh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3200" dirty="0">
                <a:latin typeface="+mj-lt"/>
              </a:rPr>
              <a:t>ư</a:t>
            </a:r>
            <a:r>
              <a:rPr lang="en-US" sz="32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ờng</a:t>
            </a:r>
            <a:r>
              <a:rPr lang="en-US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vi-VN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+mj-lt"/>
              </a:rPr>
              <a:t>và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giữ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giống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với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Glycerol</a:t>
            </a:r>
            <a:r>
              <a:rPr lang="vi-VN" sz="3200" dirty="0">
                <a:latin typeface="+mj-lt"/>
              </a:rPr>
              <a:t>, </a:t>
            </a:r>
            <a:r>
              <a:rPr lang="vi-VN" sz="3200" dirty="0" err="1">
                <a:latin typeface="+mj-lt"/>
              </a:rPr>
              <a:t>bảo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quản</a:t>
            </a:r>
            <a:r>
              <a:rPr lang="vi-VN" sz="3200" dirty="0">
                <a:latin typeface="+mj-lt"/>
              </a:rPr>
              <a:t> trong </a:t>
            </a:r>
            <a:r>
              <a:rPr lang="vi-VN" sz="3200" dirty="0" err="1">
                <a:latin typeface="+mj-lt"/>
              </a:rPr>
              <a:t>điều</a:t>
            </a:r>
            <a:r>
              <a:rPr lang="vi-VN" sz="3200" dirty="0">
                <a:latin typeface="+mj-lt"/>
              </a:rPr>
              <a:t> </a:t>
            </a:r>
            <a:r>
              <a:rPr lang="vi-VN" sz="3200" dirty="0" err="1">
                <a:latin typeface="+mj-lt"/>
              </a:rPr>
              <a:t>kiện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861D98DD-5C9A-495C-8B6C-6170DCF00E56}"/>
              </a:ext>
            </a:extLst>
          </p:cNvPr>
          <p:cNvSpPr/>
          <p:nvPr/>
        </p:nvSpPr>
        <p:spPr>
          <a:xfrm>
            <a:off x="0" y="-264417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E63F6C84-C684-4038-8328-FDCE256FA91A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B015D71C-1868-4A6B-B85F-382A4D85AC73}"/>
              </a:ext>
            </a:extLst>
          </p:cNvPr>
          <p:cNvSpPr txBox="1"/>
          <p:nvPr/>
        </p:nvSpPr>
        <p:spPr>
          <a:xfrm>
            <a:off x="838200" y="1094176"/>
            <a:ext cx="30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6">
            <a:extLst>
              <a:ext uri="{FF2B5EF4-FFF2-40B4-BE49-F238E27FC236}">
                <a16:creationId xmlns:a16="http://schemas.microsoft.com/office/drawing/2014/main" id="{22695E8A-0F4C-4430-B58D-BCE47A548FAF}"/>
              </a:ext>
            </a:extLst>
          </p:cNvPr>
          <p:cNvSpPr/>
          <p:nvPr/>
        </p:nvSpPr>
        <p:spPr>
          <a:xfrm>
            <a:off x="11831320" y="4306163"/>
            <a:ext cx="360679" cy="255183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6">
            <a:extLst>
              <a:ext uri="{FF2B5EF4-FFF2-40B4-BE49-F238E27FC236}">
                <a16:creationId xmlns:a16="http://schemas.microsoft.com/office/drawing/2014/main" id="{BC2089A2-A57E-4E5E-88C1-A6DA3BFB0CE4}"/>
              </a:ext>
            </a:extLst>
          </p:cNvPr>
          <p:cNvSpPr/>
          <p:nvPr/>
        </p:nvSpPr>
        <p:spPr>
          <a:xfrm rot="5400000">
            <a:off x="10449560" y="5476243"/>
            <a:ext cx="361949" cy="240157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8017E9F4-D938-4787-9040-4C433B147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31</a:t>
            </a:fld>
            <a:endParaRPr lang="en-US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0A1EB70E-11D9-4036-A4BA-F3F2507E5F25}"/>
              </a:ext>
            </a:extLst>
          </p:cNvPr>
          <p:cNvSpPr txBox="1"/>
          <p:nvPr/>
        </p:nvSpPr>
        <p:spPr>
          <a:xfrm>
            <a:off x="11466829" y="6126721"/>
            <a:ext cx="7251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19257275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59DF526-D47F-483B-8062-7157424F2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883BAF11-2B9B-41FB-87A1-CD3218163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CE9ACD26-9D82-4259-88EE-366FE8F5D6C4}"/>
              </a:ext>
            </a:extLst>
          </p:cNvPr>
          <p:cNvSpPr txBox="1"/>
          <p:nvPr/>
        </p:nvSpPr>
        <p:spPr>
          <a:xfrm>
            <a:off x="1086678" y="768626"/>
            <a:ext cx="758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ình chữ nhật 7">
            <a:extLst>
              <a:ext uri="{FF2B5EF4-FFF2-40B4-BE49-F238E27FC236}">
                <a16:creationId xmlns:a16="http://schemas.microsoft.com/office/drawing/2014/main" id="{6899ABC1-4D67-41AF-BB0C-1C07B4E62AAA}"/>
              </a:ext>
            </a:extLst>
          </p:cNvPr>
          <p:cNvSpPr/>
          <p:nvPr/>
        </p:nvSpPr>
        <p:spPr>
          <a:xfrm>
            <a:off x="952500" y="1479399"/>
            <a:ext cx="81483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Idophenol</a:t>
            </a:r>
            <a:r>
              <a:rPr lang="en-US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 quang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6">
            <a:extLst>
              <a:ext uri="{FF2B5EF4-FFF2-40B4-BE49-F238E27FC236}">
                <a16:creationId xmlns:a16="http://schemas.microsoft.com/office/drawing/2014/main" id="{DD5C85AF-9362-49D9-AB1E-BC83001560D1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592E8069-BB33-4F48-9FEE-362D3A04A9AA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Hình chữ nhật 12">
            <a:extLst>
              <a:ext uri="{FF2B5EF4-FFF2-40B4-BE49-F238E27FC236}">
                <a16:creationId xmlns:a16="http://schemas.microsoft.com/office/drawing/2014/main" id="{6C06ADA1-3CBF-40BC-8885-218AEE64B7FF}"/>
              </a:ext>
            </a:extLst>
          </p:cNvPr>
          <p:cNvSpPr/>
          <p:nvPr/>
        </p:nvSpPr>
        <p:spPr>
          <a:xfrm>
            <a:off x="838200" y="4655326"/>
            <a:ext cx="47851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200" dirty="0" err="1">
                <a:latin typeface="+mj-lt"/>
              </a:rPr>
              <a:t>Tiến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hành</a:t>
            </a:r>
            <a:r>
              <a:rPr lang="vi-VN" sz="2200" dirty="0">
                <a:latin typeface="+mj-lt"/>
              </a:rPr>
              <a:t> đo </a:t>
            </a:r>
            <a:r>
              <a:rPr lang="vi-VN" sz="2200" dirty="0" err="1">
                <a:latin typeface="+mj-lt"/>
              </a:rPr>
              <a:t>độ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hấp</a:t>
            </a:r>
            <a:r>
              <a:rPr lang="vi-VN" sz="2200" dirty="0">
                <a:latin typeface="+mj-lt"/>
              </a:rPr>
              <a:t> thu </a:t>
            </a:r>
            <a:r>
              <a:rPr lang="vi-VN" sz="2200" dirty="0" err="1">
                <a:latin typeface="+mj-lt"/>
              </a:rPr>
              <a:t>màu</a:t>
            </a:r>
            <a:r>
              <a:rPr lang="vi-VN" sz="2200" dirty="0">
                <a:latin typeface="+mj-lt"/>
              </a:rPr>
              <a:t> (</a:t>
            </a:r>
            <a:r>
              <a:rPr lang="vi-VN" sz="2200" dirty="0" err="1">
                <a:latin typeface="+mj-lt"/>
              </a:rPr>
              <a:t>OD</a:t>
            </a:r>
            <a:r>
              <a:rPr lang="vi-VN" sz="2200" dirty="0">
                <a:latin typeface="+mj-lt"/>
              </a:rPr>
              <a:t>) ở </a:t>
            </a:r>
            <a:r>
              <a:rPr lang="vi-VN" sz="2200" dirty="0" err="1">
                <a:latin typeface="+mj-lt"/>
              </a:rPr>
              <a:t>bước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sóng</a:t>
            </a:r>
            <a:r>
              <a:rPr lang="vi-VN" sz="2200" dirty="0">
                <a:latin typeface="+mj-lt"/>
              </a:rPr>
              <a:t> 636 </a:t>
            </a:r>
            <a:r>
              <a:rPr lang="vi-VN" sz="2200" dirty="0" err="1">
                <a:latin typeface="+mj-lt"/>
              </a:rPr>
              <a:t>nm</a:t>
            </a:r>
            <a:r>
              <a:rPr lang="vi-VN" sz="2200" dirty="0">
                <a:latin typeface="+mj-lt"/>
              </a:rPr>
              <a:t>, </a:t>
            </a:r>
            <a:r>
              <a:rPr lang="vi-VN" sz="2200" dirty="0" err="1">
                <a:latin typeface="+mj-lt"/>
              </a:rPr>
              <a:t>thế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giá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trị</a:t>
            </a:r>
            <a:r>
              <a:rPr lang="vi-VN" sz="2200" dirty="0">
                <a:latin typeface="+mj-lt"/>
              </a:rPr>
              <a:t> </a:t>
            </a:r>
            <a:r>
              <a:rPr lang="vi-VN" sz="2200" dirty="0" err="1">
                <a:latin typeface="+mj-lt"/>
              </a:rPr>
              <a:t>OD</a:t>
            </a:r>
            <a:r>
              <a:rPr lang="en-US" sz="2200" dirty="0">
                <a:latin typeface="+mj-lt"/>
              </a:rPr>
              <a:t> </a:t>
            </a:r>
            <a:r>
              <a:rPr lang="vi-VN" sz="2200" dirty="0">
                <a:latin typeface="+mj-lt"/>
              </a:rPr>
              <a:t>636nm vào phương trình đường chuẩn, suy ra nồng độ </a:t>
            </a:r>
            <a:r>
              <a:rPr lang="vi-VN" sz="2200" dirty="0" smtClean="0">
                <a:latin typeface="+mj-lt"/>
              </a:rPr>
              <a:t>NH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₄⁺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Hình ảnh 13">
            <a:extLst>
              <a:ext uri="{FF2B5EF4-FFF2-40B4-BE49-F238E27FC236}">
                <a16:creationId xmlns:a16="http://schemas.microsoft.com/office/drawing/2014/main" id="{D0EBA3C2-94B8-4DB7-A555-8FAA421B251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545" b="34022"/>
          <a:stretch/>
        </p:blipFill>
        <p:spPr>
          <a:xfrm>
            <a:off x="6190288" y="2867239"/>
            <a:ext cx="6001712" cy="3284451"/>
          </a:xfrm>
          <a:prstGeom prst="rect">
            <a:avLst/>
          </a:prstGeom>
        </p:spPr>
      </p:pic>
      <p:sp>
        <p:nvSpPr>
          <p:cNvPr id="15" name="Hình chữ nhật 14">
            <a:extLst>
              <a:ext uri="{FF2B5EF4-FFF2-40B4-BE49-F238E27FC236}">
                <a16:creationId xmlns:a16="http://schemas.microsoft.com/office/drawing/2014/main" id="{90E6607A-BE63-4DAF-8525-96C07A5275E7}"/>
              </a:ext>
            </a:extLst>
          </p:cNvPr>
          <p:cNvSpPr/>
          <p:nvPr/>
        </p:nvSpPr>
        <p:spPr>
          <a:xfrm>
            <a:off x="764752" y="2036243"/>
            <a:ext cx="105165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/>
              <a:t>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₄⁺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phản ứng giữa phenol và </a:t>
            </a:r>
            <a:r>
              <a:rPr lang="vi-VN" sz="2400" dirty="0"/>
              <a:t>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₄⁺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thành Indophenol có màu xanh, với sự xúc tác của sodium nitroprusside, trong môi trường kiềm</a:t>
            </a:r>
            <a:r>
              <a:rPr lang="vi-VN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Hình chữ nhật 15">
            <a:extLst>
              <a:ext uri="{FF2B5EF4-FFF2-40B4-BE49-F238E27FC236}">
                <a16:creationId xmlns:a16="http://schemas.microsoft.com/office/drawing/2014/main" id="{12CA113C-D472-47C6-A390-11C78A100810}"/>
              </a:ext>
            </a:extLst>
          </p:cNvPr>
          <p:cNvSpPr/>
          <p:nvPr/>
        </p:nvSpPr>
        <p:spPr>
          <a:xfrm>
            <a:off x="764752" y="2996453"/>
            <a:ext cx="55435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Định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lượng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ammoium</a:t>
            </a:r>
            <a:r>
              <a:rPr lang="or-IN" sz="2200" dirty="0">
                <a:latin typeface="+mj-lt"/>
              </a:rPr>
              <a:t> 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do vi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khuẩn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tạo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ra trong.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các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</a:t>
            </a:r>
            <a:r>
              <a:rPr lang="vi-VN" sz="2200" dirty="0" err="1">
                <a:latin typeface="+mj-lt"/>
                <a:cs typeface="Times New Roman" panose="02020603050405020304" pitchFamily="18" charset="0"/>
              </a:rPr>
              <a:t>ngày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 2, 4, 6. Hút 1 mL dịch vi khuẩn đã ly tâm và thêm 4 mL </a:t>
            </a:r>
            <a:r>
              <a:rPr lang="vi-VN" sz="2200" dirty="0" smtClean="0">
                <a:latin typeface="+mj-lt"/>
                <a:cs typeface="Times New Roman" panose="02020603050405020304" pitchFamily="18" charset="0"/>
              </a:rPr>
              <a:t>H₂O</a:t>
            </a:r>
            <a:r>
              <a:rPr lang="vi-VN" sz="2200" dirty="0">
                <a:latin typeface="+mj-lt"/>
                <a:cs typeface="Times New Roman" panose="02020603050405020304" pitchFamily="18" charset="0"/>
              </a:rPr>
              <a:t>; 5 mL hypocloride buffer, 5 mL thuốc thử phenol nitroprusside </a:t>
            </a:r>
            <a:endParaRPr lang="en-US" sz="2200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17" name="Hình chữ nhật 16">
            <a:extLst>
              <a:ext uri="{FF2B5EF4-FFF2-40B4-BE49-F238E27FC236}">
                <a16:creationId xmlns:a16="http://schemas.microsoft.com/office/drawing/2014/main" id="{D99346E9-B2F1-484D-8811-B9E0E2C2DB1F}"/>
              </a:ext>
            </a:extLst>
          </p:cNvPr>
          <p:cNvSpPr/>
          <p:nvPr/>
        </p:nvSpPr>
        <p:spPr>
          <a:xfrm>
            <a:off x="6190288" y="6319391"/>
            <a:ext cx="52645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đo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NH4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or-IN" sz="2000" i="1" dirty="0">
                <a:latin typeface="Times New Roman" panose="02020603050405020304" pitchFamily="18" charset="0"/>
              </a:rPr>
              <a:t> </a:t>
            </a:r>
            <a:r>
              <a:rPr lang="vi-V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vi-V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µg/</a:t>
            </a:r>
            <a:r>
              <a:rPr lang="vi-VN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9D024C9A-6A4B-4BD3-A70B-750A5D28F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32</a:t>
            </a:fld>
            <a:endParaRPr lang="en-US"/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E4DBE5B4-9968-44C5-ABCE-AECF19FE9E62}"/>
              </a:ext>
            </a:extLst>
          </p:cNvPr>
          <p:cNvSpPr txBox="1"/>
          <p:nvPr/>
        </p:nvSpPr>
        <p:spPr>
          <a:xfrm>
            <a:off x="11525250" y="6091236"/>
            <a:ext cx="66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40358381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436F690-62D5-45E3-88E0-96A38BBD6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0C10B67A-8695-4484-8BA6-3ED06025BA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6D625A28-30FC-4752-B512-FBC2FBBB1AD0}"/>
              </a:ext>
            </a:extLst>
          </p:cNvPr>
          <p:cNvSpPr/>
          <p:nvPr/>
        </p:nvSpPr>
        <p:spPr>
          <a:xfrm>
            <a:off x="876300" y="1588612"/>
            <a:ext cx="9220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nitrogenase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phương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i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acetylene</a:t>
            </a:r>
            <a:r>
              <a:rPr lang="vi-VN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6AA77284-2289-4C7F-B690-BC27495FD514}"/>
              </a:ext>
            </a:extLst>
          </p:cNvPr>
          <p:cNvSpPr/>
          <p:nvPr/>
        </p:nvSpPr>
        <p:spPr>
          <a:xfrm>
            <a:off x="1029528" y="2924453"/>
            <a:ext cx="104004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bơm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acetylene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ống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ml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trên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ethylene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sinh ra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acetylene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quy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nitrogenase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CD88AE4B-4D84-41C1-AA82-8F41FB9B3E49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FB11DD5F-9C29-4373-ADF5-8BA129FE681F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9188AC72-F3B8-46E6-9F7C-E6E231124FAF}"/>
              </a:ext>
            </a:extLst>
          </p:cNvPr>
          <p:cNvSpPr txBox="1"/>
          <p:nvPr/>
        </p:nvSpPr>
        <p:spPr>
          <a:xfrm>
            <a:off x="876300" y="854149"/>
            <a:ext cx="7581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6">
            <a:extLst>
              <a:ext uri="{FF2B5EF4-FFF2-40B4-BE49-F238E27FC236}">
                <a16:creationId xmlns:a16="http://schemas.microsoft.com/office/drawing/2014/main" id="{3D40CF74-BE31-40DD-ADEA-7FB38D8F7CC9}"/>
              </a:ext>
            </a:extLst>
          </p:cNvPr>
          <p:cNvSpPr/>
          <p:nvPr/>
        </p:nvSpPr>
        <p:spPr>
          <a:xfrm>
            <a:off x="11430000" y="1377369"/>
            <a:ext cx="399398" cy="548063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6">
            <a:extLst>
              <a:ext uri="{FF2B5EF4-FFF2-40B4-BE49-F238E27FC236}">
                <a16:creationId xmlns:a16="http://schemas.microsoft.com/office/drawing/2014/main" id="{7E469538-6FCF-41F6-B215-3B69923D228B}"/>
              </a:ext>
            </a:extLst>
          </p:cNvPr>
          <p:cNvSpPr/>
          <p:nvPr/>
        </p:nvSpPr>
        <p:spPr>
          <a:xfrm rot="3414428">
            <a:off x="10792877" y="4257412"/>
            <a:ext cx="425008" cy="37644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Chỗ dành sẵn cho Số hiệu Bản chiếu 12">
            <a:extLst>
              <a:ext uri="{FF2B5EF4-FFF2-40B4-BE49-F238E27FC236}">
                <a16:creationId xmlns:a16="http://schemas.microsoft.com/office/drawing/2014/main" id="{5D4A5FDF-55D6-4407-B614-86595C407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33</a:t>
            </a:fld>
            <a:endParaRPr lang="en-US"/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66FAD1E9-41CB-4A1F-A52E-D42357C15B0C}"/>
              </a:ext>
            </a:extLst>
          </p:cNvPr>
          <p:cNvSpPr txBox="1"/>
          <p:nvPr/>
        </p:nvSpPr>
        <p:spPr>
          <a:xfrm>
            <a:off x="11029950" y="6348974"/>
            <a:ext cx="799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13466127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2B22310-0040-4584-8AA0-1D431D882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56A59E8-5D2A-4B8F-ADAF-0B219ED82A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86DABA8C-77E4-45ED-9C0F-1377CEF50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34</a:t>
            </a:fld>
            <a:endParaRPr lang="en-US"/>
          </a:p>
        </p:txBody>
      </p:sp>
      <p:pic>
        <p:nvPicPr>
          <p:cNvPr id="7" name="Hình ảnh 6">
            <a:extLst>
              <a:ext uri="{FF2B5EF4-FFF2-40B4-BE49-F238E27FC236}">
                <a16:creationId xmlns:a16="http://schemas.microsoft.com/office/drawing/2014/main" id="{7EECAF07-B70B-4CF1-955B-6CE967EE40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7864" y="2161876"/>
            <a:ext cx="4915586" cy="4286848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010DA93E-F5FF-40E8-88B0-4F354ACBF1A3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6">
            <a:extLst>
              <a:ext uri="{FF2B5EF4-FFF2-40B4-BE49-F238E27FC236}">
                <a16:creationId xmlns:a16="http://schemas.microsoft.com/office/drawing/2014/main" id="{ED9DCE91-E738-4735-B5D0-DC76449AC3B4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F6B27A02-A919-4A39-8671-0634CB7D3376}"/>
              </a:ext>
            </a:extLst>
          </p:cNvPr>
          <p:cNvSpPr txBox="1"/>
          <p:nvPr/>
        </p:nvSpPr>
        <p:spPr>
          <a:xfrm>
            <a:off x="972378" y="860330"/>
            <a:ext cx="7581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NẤM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endParaRPr lang="en-US" sz="2800" b="1" i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Đường kết nối Mũi tên Thẳng 13">
            <a:extLst>
              <a:ext uri="{FF2B5EF4-FFF2-40B4-BE49-F238E27FC236}">
                <a16:creationId xmlns:a16="http://schemas.microsoft.com/office/drawing/2014/main" id="{71F90195-8732-46D4-9219-56DE384AAEA2}"/>
              </a:ext>
            </a:extLst>
          </p:cNvPr>
          <p:cNvCxnSpPr>
            <a:cxnSpLocks/>
          </p:cNvCxnSpPr>
          <p:nvPr/>
        </p:nvCxnSpPr>
        <p:spPr>
          <a:xfrm flipH="1">
            <a:off x="6095658" y="2179708"/>
            <a:ext cx="2686392" cy="97768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Đường kết nối Mũi tên Thẳng 18">
            <a:extLst>
              <a:ext uri="{FF2B5EF4-FFF2-40B4-BE49-F238E27FC236}">
                <a16:creationId xmlns:a16="http://schemas.microsoft.com/office/drawing/2014/main" id="{20803252-56AF-451C-A280-5F922793A30A}"/>
              </a:ext>
            </a:extLst>
          </p:cNvPr>
          <p:cNvCxnSpPr>
            <a:cxnSpLocks/>
          </p:cNvCxnSpPr>
          <p:nvPr/>
        </p:nvCxnSpPr>
        <p:spPr>
          <a:xfrm flipH="1">
            <a:off x="7629354" y="3700612"/>
            <a:ext cx="1286046" cy="45228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Hộp Văn bản 22">
            <a:extLst>
              <a:ext uri="{FF2B5EF4-FFF2-40B4-BE49-F238E27FC236}">
                <a16:creationId xmlns:a16="http://schemas.microsoft.com/office/drawing/2014/main" id="{4EDBF6AB-A6F9-43AF-A1D8-E40D0DC6713B}"/>
              </a:ext>
            </a:extLst>
          </p:cNvPr>
          <p:cNvSpPr txBox="1"/>
          <p:nvPr/>
        </p:nvSpPr>
        <p:spPr>
          <a:xfrm>
            <a:off x="9163050" y="1814437"/>
            <a:ext cx="2686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Azotobacter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Hộp Văn bản 23">
            <a:extLst>
              <a:ext uri="{FF2B5EF4-FFF2-40B4-BE49-F238E27FC236}">
                <a16:creationId xmlns:a16="http://schemas.microsoft.com/office/drawing/2014/main" id="{89E9CEEE-F71E-4645-A95A-FDA312C123B9}"/>
              </a:ext>
            </a:extLst>
          </p:cNvPr>
          <p:cNvSpPr txBox="1"/>
          <p:nvPr/>
        </p:nvSpPr>
        <p:spPr>
          <a:xfrm>
            <a:off x="9296400" y="3429000"/>
            <a:ext cx="1543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Nấm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Đường kết nối Mũi tên Thẳng 25">
            <a:extLst>
              <a:ext uri="{FF2B5EF4-FFF2-40B4-BE49-F238E27FC236}">
                <a16:creationId xmlns:a16="http://schemas.microsoft.com/office/drawing/2014/main" id="{CF4D10B3-C966-41FC-BF6F-AD065490ADAF}"/>
              </a:ext>
            </a:extLst>
          </p:cNvPr>
          <p:cNvCxnSpPr>
            <a:cxnSpLocks/>
          </p:cNvCxnSpPr>
          <p:nvPr/>
        </p:nvCxnSpPr>
        <p:spPr>
          <a:xfrm flipH="1">
            <a:off x="4562647" y="3613666"/>
            <a:ext cx="4352754" cy="53923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Hộp Văn bản 28">
            <a:extLst>
              <a:ext uri="{FF2B5EF4-FFF2-40B4-BE49-F238E27FC236}">
                <a16:creationId xmlns:a16="http://schemas.microsoft.com/office/drawing/2014/main" id="{8F3B6FB1-5BAF-4A90-982C-B5C8D3997DD8}"/>
              </a:ext>
            </a:extLst>
          </p:cNvPr>
          <p:cNvSpPr txBox="1"/>
          <p:nvPr/>
        </p:nvSpPr>
        <p:spPr>
          <a:xfrm>
            <a:off x="11525250" y="6091236"/>
            <a:ext cx="666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31</a:t>
            </a:r>
          </a:p>
        </p:txBody>
      </p:sp>
      <p:sp>
        <p:nvSpPr>
          <p:cNvPr id="30" name="Hộp Văn bản 29">
            <a:extLst>
              <a:ext uri="{FF2B5EF4-FFF2-40B4-BE49-F238E27FC236}">
                <a16:creationId xmlns:a16="http://schemas.microsoft.com/office/drawing/2014/main" id="{6D059E64-D758-42D9-BADE-BD8EC5B12B25}"/>
              </a:ext>
            </a:extLst>
          </p:cNvPr>
          <p:cNvSpPr txBox="1"/>
          <p:nvPr/>
        </p:nvSpPr>
        <p:spPr>
          <a:xfrm>
            <a:off x="972378" y="2161876"/>
            <a:ext cx="35902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nấm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đĩa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Petri</a:t>
            </a:r>
          </a:p>
        </p:txBody>
      </p:sp>
    </p:spTree>
    <p:extLst>
      <p:ext uri="{BB962C8B-B14F-4D97-AF65-F5344CB8AC3E}">
        <p14:creationId xmlns:p14="http://schemas.microsoft.com/office/powerpoint/2010/main" val="36134278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4C49E4E-4DD4-4BC0-8571-B60765F1C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FCF839FE-1D88-4E83-A091-5C9768E51B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03BECDB9-BB12-4A87-9A47-EE730B8C82CD}"/>
              </a:ext>
            </a:extLst>
          </p:cNvPr>
          <p:cNvSpPr txBox="1"/>
          <p:nvPr/>
        </p:nvSpPr>
        <p:spPr>
          <a:xfrm>
            <a:off x="838200" y="916094"/>
            <a:ext cx="6033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CONG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ỞNG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F31AF83E-F03D-4EC6-A52B-DA5613DEB22F}"/>
              </a:ext>
            </a:extLst>
          </p:cNvPr>
          <p:cNvSpPr/>
          <p:nvPr/>
        </p:nvSpPr>
        <p:spPr>
          <a:xfrm>
            <a:off x="838200" y="1873135"/>
            <a:ext cx="40767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nuôi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cấy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lắc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25-30°C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đo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610nm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4giờ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trong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47297BA1-936B-483A-9F39-46B2193079EA}"/>
              </a:ext>
            </a:extLst>
          </p:cNvPr>
          <p:cNvSpPr/>
          <p:nvPr/>
        </p:nvSpPr>
        <p:spPr>
          <a:xfrm>
            <a:off x="0" y="-264417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75DD1355-FE20-4B59-8DEB-F3B3340B9BDD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Káº¿t quáº£ hÃ¬nh áº£nh cho ÄÆ°á»ng cong tÄng trÆ°á»ng">
            <a:extLst>
              <a:ext uri="{FF2B5EF4-FFF2-40B4-BE49-F238E27FC236}">
                <a16:creationId xmlns:a16="http://schemas.microsoft.com/office/drawing/2014/main" id="{7469769E-351E-480D-BBA0-399557DF8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873135"/>
            <a:ext cx="7029450" cy="440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18BABC28-9602-4929-A209-A61AD7CDED7F}"/>
              </a:ext>
            </a:extLst>
          </p:cNvPr>
          <p:cNvSpPr txBox="1"/>
          <p:nvPr/>
        </p:nvSpPr>
        <p:spPr>
          <a:xfrm>
            <a:off x="6872080" y="6274340"/>
            <a:ext cx="3867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Đuờng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8D6B694D-CD2D-4C9F-8EAB-1B4E205F6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35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BE027E08-4DBE-4A32-B78D-4EACC8BD7B65}"/>
              </a:ext>
            </a:extLst>
          </p:cNvPr>
          <p:cNvSpPr txBox="1"/>
          <p:nvPr/>
        </p:nvSpPr>
        <p:spPr>
          <a:xfrm>
            <a:off x="11201400" y="6438900"/>
            <a:ext cx="78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259979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60E5F1D-1DFD-4BD1-B120-7F5CE225B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AB8736C-1F39-4B14-A65A-5193167BF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741C33C6-D052-4C77-B84E-20FDC1AF3B20}"/>
              </a:ext>
            </a:extLst>
          </p:cNvPr>
          <p:cNvSpPr txBox="1"/>
          <p:nvPr/>
        </p:nvSpPr>
        <p:spPr>
          <a:xfrm>
            <a:off x="838200" y="941248"/>
            <a:ext cx="2769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ình chữ nhật 5">
            <a:extLst>
              <a:ext uri="{FF2B5EF4-FFF2-40B4-BE49-F238E27FC236}">
                <a16:creationId xmlns:a16="http://schemas.microsoft.com/office/drawing/2014/main" id="{2E9CF4DB-172B-4AAC-A34C-EA112767C5DD}"/>
              </a:ext>
            </a:extLst>
          </p:cNvPr>
          <p:cNvSpPr/>
          <p:nvPr/>
        </p:nvSpPr>
        <p:spPr>
          <a:xfrm>
            <a:off x="838200" y="2165687"/>
            <a:ext cx="1001077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phân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Bergey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Bergey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’s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Manual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Systematic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Bacteriology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bào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nhuộm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Gram,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vi),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catalase,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mannitol, glucose,…)</a:t>
            </a:r>
          </a:p>
          <a:p>
            <a:endParaRPr lang="en-US" sz="2800" dirty="0">
              <a:solidFill>
                <a:srgbClr val="3B383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3B383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rRNA, rDNA,..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6">
            <a:extLst>
              <a:ext uri="{FF2B5EF4-FFF2-40B4-BE49-F238E27FC236}">
                <a16:creationId xmlns:a16="http://schemas.microsoft.com/office/drawing/2014/main" id="{85A62139-E67E-4F26-A8A9-D790342DFE70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4B5F3C79-AC2E-402C-AB4C-8E2DCF395BEF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EBFF4D63-B031-4BFB-9293-D39F87AEC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36</a:t>
            </a:fld>
            <a:endParaRPr lang="en-US"/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7F652F41-20EB-486E-A57D-68BC9E52A212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19957991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áº¿t quáº£ hÃ¬nh áº£nh cho phÃ¢n vi sinh">
            <a:extLst>
              <a:ext uri="{FF2B5EF4-FFF2-40B4-BE49-F238E27FC236}">
                <a16:creationId xmlns:a16="http://schemas.microsoft.com/office/drawing/2014/main" id="{878F43F6-7ACB-4172-93CA-ED9A3C088E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0" b="5194"/>
          <a:stretch/>
        </p:blipFill>
        <p:spPr bwMode="auto">
          <a:xfrm>
            <a:off x="933622" y="1383550"/>
            <a:ext cx="4102100" cy="493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áº¿t quáº£ hÃ¬nh áº£nh cho phÃ¢n vi sinh">
            <a:extLst>
              <a:ext uri="{FF2B5EF4-FFF2-40B4-BE49-F238E27FC236}">
                <a16:creationId xmlns:a16="http://schemas.microsoft.com/office/drawing/2014/main" id="{36265D1D-7E8C-4837-95A3-3BFA886CB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350" y="1562100"/>
            <a:ext cx="5588000" cy="475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6">
            <a:extLst>
              <a:ext uri="{FF2B5EF4-FFF2-40B4-BE49-F238E27FC236}">
                <a16:creationId xmlns:a16="http://schemas.microsoft.com/office/drawing/2014/main" id="{4977759B-F98F-4A54-8168-66C783D2EF30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0EC7F0F2-8518-48D3-A24F-BE9EE9182EC1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8F681D49-BAC7-4C16-B49A-1181A0786137}"/>
              </a:ext>
            </a:extLst>
          </p:cNvPr>
          <p:cNvSpPr txBox="1"/>
          <p:nvPr/>
        </p:nvSpPr>
        <p:spPr>
          <a:xfrm>
            <a:off x="933622" y="86033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72F5E7BB-5462-4B2A-BDE8-CFF40A75CBE9}"/>
              </a:ext>
            </a:extLst>
          </p:cNvPr>
          <p:cNvSpPr txBox="1"/>
          <p:nvPr/>
        </p:nvSpPr>
        <p:spPr>
          <a:xfrm>
            <a:off x="3676822" y="6317500"/>
            <a:ext cx="558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BB98C1C4-7D8F-406E-8150-8742125E066C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28050367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8D48EE2-1AAD-40C7-99F7-FB436B889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3BFF469F-3135-4A42-8378-9916B4D721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038DC55A-E66F-4D4A-AB10-D94C814645C1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745F91B5-7B1C-4C87-AA0D-B0819F1E1D3B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8E644DBA-6C4D-4AB9-A529-670B66E6B223}"/>
              </a:ext>
            </a:extLst>
          </p:cNvPr>
          <p:cNvSpPr txBox="1"/>
          <p:nvPr/>
        </p:nvSpPr>
        <p:spPr>
          <a:xfrm>
            <a:off x="4346843" y="6275443"/>
            <a:ext cx="464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vi </a:t>
            </a:r>
            <a:r>
              <a:rPr lang="en-US" dirty="0" err="1"/>
              <a:t>sinh</a:t>
            </a:r>
            <a:r>
              <a:rPr lang="en-US" dirty="0"/>
              <a:t> </a:t>
            </a: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9C8CB509-9A87-4449-9336-01DF4C2E2513}"/>
              </a:ext>
            </a:extLst>
          </p:cNvPr>
          <p:cNvSpPr txBox="1"/>
          <p:nvPr/>
        </p:nvSpPr>
        <p:spPr>
          <a:xfrm>
            <a:off x="933622" y="86033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A97CF9C4-5D4C-4E83-8D6D-AAC0AC2C7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38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5AAC91F6-1A32-413F-9C4B-FE30616293AB}"/>
              </a:ext>
            </a:extLst>
          </p:cNvPr>
          <p:cNvSpPr txBox="1"/>
          <p:nvPr/>
        </p:nvSpPr>
        <p:spPr>
          <a:xfrm>
            <a:off x="11353800" y="609600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36</a:t>
            </a:r>
          </a:p>
        </p:txBody>
      </p:sp>
      <p:pic>
        <p:nvPicPr>
          <p:cNvPr id="9" name="Hình ảnh 8">
            <a:extLst>
              <a:ext uri="{FF2B5EF4-FFF2-40B4-BE49-F238E27FC236}">
                <a16:creationId xmlns:a16="http://schemas.microsoft.com/office/drawing/2014/main" id="{8E2523E7-1BB4-4250-BDAC-8A94781123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59"/>
          <a:stretch/>
        </p:blipFill>
        <p:spPr>
          <a:xfrm>
            <a:off x="2175915" y="1383550"/>
            <a:ext cx="7840169" cy="471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037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E39F8BA-E672-4F01-8853-A81FCA888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ADC455E6-FA29-457C-A74E-EA73C39A90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62C72E14-3FF4-4432-A132-030DF249261E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BA5C10B3-B8EA-46D0-8C63-A9B84CC0114D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C8A75CFA-281F-43B0-B4BB-83048715A024}"/>
              </a:ext>
            </a:extLst>
          </p:cNvPr>
          <p:cNvSpPr txBox="1"/>
          <p:nvPr/>
        </p:nvSpPr>
        <p:spPr>
          <a:xfrm>
            <a:off x="933622" y="86033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34C23C7E-BE0B-4878-8AD2-F8F4735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39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C0BC0FBC-336A-451D-8BDB-65FE3C4A6FA1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37</a:t>
            </a:r>
          </a:p>
        </p:txBody>
      </p:sp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BC7EB219-9A9D-4B84-8CD9-5E87469DCDFB}"/>
              </a:ext>
            </a:extLst>
          </p:cNvPr>
          <p:cNvSpPr/>
          <p:nvPr/>
        </p:nvSpPr>
        <p:spPr>
          <a:xfrm>
            <a:off x="933622" y="2090172"/>
            <a:ext cx="97345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 err="1">
                <a:latin typeface="+mj-lt"/>
              </a:rPr>
              <a:t>Từ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chủng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tuyển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chọn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người</a:t>
            </a:r>
            <a:r>
              <a:rPr lang="vi-VN" sz="2800" dirty="0">
                <a:latin typeface="+mj-lt"/>
              </a:rPr>
              <a:t> ta </a:t>
            </a:r>
            <a:r>
              <a:rPr lang="vi-VN" sz="2800" dirty="0" err="1">
                <a:latin typeface="+mj-lt"/>
              </a:rPr>
              <a:t>tiến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hành</a:t>
            </a:r>
            <a:r>
              <a:rPr lang="vi-VN" sz="2800" dirty="0">
                <a:latin typeface="+mj-lt"/>
              </a:rPr>
              <a:t> nhân sinh </a:t>
            </a:r>
            <a:r>
              <a:rPr lang="vi-VN" sz="2800" dirty="0" err="1">
                <a:latin typeface="+mj-lt"/>
              </a:rPr>
              <a:t>khối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theo phương </a:t>
            </a:r>
            <a:r>
              <a:rPr lang="vi-VN" sz="2800" dirty="0" err="1">
                <a:latin typeface="+mj-lt"/>
              </a:rPr>
              <a:t>pháp</a:t>
            </a:r>
            <a:r>
              <a:rPr lang="vi-VN" sz="2800" dirty="0">
                <a:latin typeface="+mj-lt"/>
              </a:rPr>
              <a:t> lên men </a:t>
            </a:r>
            <a:r>
              <a:rPr lang="vi-VN" sz="2800" dirty="0" err="1">
                <a:latin typeface="+mj-lt"/>
              </a:rPr>
              <a:t>chìm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hoặc</a:t>
            </a:r>
            <a:r>
              <a:rPr lang="vi-VN" sz="2800" dirty="0">
                <a:latin typeface="+mj-lt"/>
              </a:rPr>
              <a:t> lên men </a:t>
            </a:r>
            <a:r>
              <a:rPr lang="vi-VN" sz="2800" dirty="0" err="1">
                <a:latin typeface="+mj-lt"/>
              </a:rPr>
              <a:t>xốp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>
                <a:latin typeface="+mj-lt"/>
              </a:rPr>
              <a:t>Sinh </a:t>
            </a:r>
            <a:r>
              <a:rPr lang="vi-VN" sz="2800" dirty="0" err="1">
                <a:latin typeface="+mj-lt"/>
              </a:rPr>
              <a:t>khối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cố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định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nitơ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được</a:t>
            </a:r>
            <a:r>
              <a:rPr lang="vi-VN" sz="2800" dirty="0">
                <a:latin typeface="+mj-lt"/>
              </a:rPr>
              <a:t> nhân qua </a:t>
            </a:r>
            <a:r>
              <a:rPr lang="vi-VN" sz="2800" dirty="0" err="1">
                <a:latin typeface="+mj-lt"/>
              </a:rPr>
              <a:t>cấp</a:t>
            </a:r>
            <a:r>
              <a:rPr lang="vi-VN" sz="2800" dirty="0">
                <a:latin typeface="+mj-lt"/>
              </a:rPr>
              <a:t> 1,2,3</a:t>
            </a:r>
            <a:r>
              <a:rPr lang="en-US" sz="2800" dirty="0">
                <a:latin typeface="+mj-lt"/>
              </a:rPr>
              <a:t> </a:t>
            </a:r>
            <a:r>
              <a:rPr lang="vi-VN" sz="2800" dirty="0">
                <a:latin typeface="+mj-lt"/>
              </a:rPr>
              <a:t>trong </a:t>
            </a:r>
            <a:r>
              <a:rPr lang="vi-VN" sz="2800" dirty="0" err="1">
                <a:latin typeface="+mj-lt"/>
              </a:rPr>
              <a:t>các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điều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kiện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phù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hợp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với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từng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chủng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và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mục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đích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sản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xuất</a:t>
            </a:r>
            <a:r>
              <a:rPr lang="vi-VN" sz="2800" dirty="0">
                <a:latin typeface="+mj-lt"/>
              </a:rPr>
              <a:t>. </a:t>
            </a:r>
            <a:endParaRPr lang="en-US" sz="28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 err="1">
                <a:latin typeface="+mj-lt"/>
              </a:rPr>
              <a:t>Các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sản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phẩm</a:t>
            </a:r>
            <a:r>
              <a:rPr lang="vi-VN" sz="2800" dirty="0">
                <a:latin typeface="+mj-lt"/>
              </a:rPr>
              <a:t> phân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sản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xuất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từ</a:t>
            </a:r>
            <a:r>
              <a:rPr lang="vi-VN" sz="2800" dirty="0">
                <a:latin typeface="+mj-lt"/>
              </a:rPr>
              <a:t> vi </a:t>
            </a:r>
            <a:r>
              <a:rPr lang="vi-VN" sz="2800" dirty="0" err="1">
                <a:latin typeface="+mj-lt"/>
              </a:rPr>
              <a:t>khuẩn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đươc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tạo</a:t>
            </a:r>
            <a:r>
              <a:rPr lang="vi-VN" sz="2800" dirty="0">
                <a:latin typeface="+mj-lt"/>
              </a:rPr>
              <a:t> ra </a:t>
            </a:r>
            <a:r>
              <a:rPr lang="vi-VN" sz="2800" dirty="0" err="1">
                <a:latin typeface="+mj-lt"/>
              </a:rPr>
              <a:t>chủ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yếu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bằng</a:t>
            </a:r>
            <a:r>
              <a:rPr lang="vi-VN" sz="2800" dirty="0">
                <a:latin typeface="+mj-lt"/>
              </a:rPr>
              <a:t> phương </a:t>
            </a:r>
            <a:r>
              <a:rPr lang="vi-VN" sz="2800" dirty="0" err="1">
                <a:latin typeface="+mj-lt"/>
              </a:rPr>
              <a:t>pháp</a:t>
            </a:r>
            <a:r>
              <a:rPr lang="vi-VN" sz="2800" dirty="0">
                <a:latin typeface="+mj-lt"/>
              </a:rPr>
              <a:t> lên men </a:t>
            </a:r>
            <a:r>
              <a:rPr lang="vi-VN" sz="2800" dirty="0" err="1">
                <a:latin typeface="+mj-lt"/>
              </a:rPr>
              <a:t>chìm</a:t>
            </a:r>
            <a:r>
              <a:rPr lang="vi-VN" sz="2800" dirty="0">
                <a:latin typeface="+mj-lt"/>
              </a:rPr>
              <a:t> (</a:t>
            </a:r>
            <a:r>
              <a:rPr lang="vi-VN" sz="2800" dirty="0" err="1">
                <a:latin typeface="+mj-lt"/>
              </a:rPr>
              <a:t>Submerged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culture</a:t>
            </a:r>
            <a:r>
              <a:rPr lang="vi-VN" sz="2800" dirty="0">
                <a:latin typeface="+mj-lt"/>
              </a:rPr>
              <a:t>). </a:t>
            </a:r>
            <a:endParaRPr 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55374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E2DB1C0-B1AB-4049-AE04-8AF21E7C9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60BEF1D-2249-4D81-AA9F-6E17E9581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365100D8-A511-49A1-AC10-672D8DF762FD}"/>
              </a:ext>
            </a:extLst>
          </p:cNvPr>
          <p:cNvSpPr/>
          <p:nvPr/>
        </p:nvSpPr>
        <p:spPr>
          <a:xfrm>
            <a:off x="1042988" y="5065555"/>
            <a:ext cx="101060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tinh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ngô,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rỉ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mật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ngô,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thay cho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dinh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cacbon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men,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tương,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amoniac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thay cho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dinh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nitơ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 descr="Screen Clipping">
            <a:extLst>
              <a:ext uri="{FF2B5EF4-FFF2-40B4-BE49-F238E27FC236}">
                <a16:creationId xmlns:a16="http://schemas.microsoft.com/office/drawing/2014/main" id="{B51C8882-30F2-4781-AE4F-5B5EF864C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2038793"/>
            <a:ext cx="10382250" cy="2780413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E21CD0E-0516-4E50-B57F-40BA618F7A61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4B0053BB-A688-45BC-BAAE-187A73D125D8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EFE360D2-D76D-4D2D-8B40-9C70EDA20B64}"/>
              </a:ext>
            </a:extLst>
          </p:cNvPr>
          <p:cNvSpPr txBox="1"/>
          <p:nvPr/>
        </p:nvSpPr>
        <p:spPr>
          <a:xfrm>
            <a:off x="933622" y="86033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321BEEF9-7E19-4AF0-80CA-2B513E69004D}"/>
              </a:ext>
            </a:extLst>
          </p:cNvPr>
          <p:cNvSpPr/>
          <p:nvPr/>
        </p:nvSpPr>
        <p:spPr>
          <a:xfrm>
            <a:off x="1114427" y="1383550"/>
            <a:ext cx="89058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ôi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trường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tổng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hợp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sử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dụng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trong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sản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xuất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phân vi sinh</a:t>
            </a:r>
            <a:endParaRPr lang="en-US" sz="2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B2E196AD-DA90-48E3-8502-D3CA0527F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40</a:t>
            </a:fld>
            <a:endParaRPr lang="en-US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651DC719-BABB-4A33-A411-C04385C507BC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37942137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2F8A36F-266C-42A8-8C04-8DE5E965B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57B4D7A4-1F08-4AB4-9C49-363131832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5CB4A301-0A98-4EBE-BB27-6A679AF8AEF0}"/>
              </a:ext>
            </a:extLst>
          </p:cNvPr>
          <p:cNvSpPr/>
          <p:nvPr/>
        </p:nvSpPr>
        <p:spPr>
          <a:xfrm>
            <a:off x="1104900" y="1383550"/>
            <a:ext cx="103822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Xử</a:t>
            </a:r>
            <a:r>
              <a:rPr lang="vi-VN" sz="2800" i="1" dirty="0">
                <a:solidFill>
                  <a:srgbClr val="00B0F0"/>
                </a:solidFill>
                <a:latin typeface="+mj-lt"/>
              </a:rPr>
              <a:t> </a:t>
            </a:r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lý</a:t>
            </a:r>
            <a:r>
              <a:rPr lang="vi-VN" sz="2800" i="1" dirty="0">
                <a:solidFill>
                  <a:srgbClr val="00B0F0"/>
                </a:solidFill>
                <a:latin typeface="+mj-lt"/>
              </a:rPr>
              <a:t> sinh </a:t>
            </a:r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khối</a:t>
            </a:r>
            <a:r>
              <a:rPr lang="vi-VN" sz="2800" i="1" dirty="0">
                <a:solidFill>
                  <a:srgbClr val="00B0F0"/>
                </a:solidFill>
                <a:latin typeface="+mj-lt"/>
              </a:rPr>
              <a:t>, </a:t>
            </a:r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tạo</a:t>
            </a:r>
            <a:r>
              <a:rPr lang="vi-VN" sz="2800" i="1" dirty="0">
                <a:solidFill>
                  <a:srgbClr val="00B0F0"/>
                </a:solidFill>
                <a:latin typeface="+mj-lt"/>
              </a:rPr>
              <a:t> </a:t>
            </a:r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sản</a:t>
            </a:r>
            <a:r>
              <a:rPr lang="vi-VN" sz="2800" i="1" dirty="0">
                <a:solidFill>
                  <a:srgbClr val="00B0F0"/>
                </a:solidFill>
                <a:latin typeface="+mj-lt"/>
              </a:rPr>
              <a:t> </a:t>
            </a:r>
            <a:r>
              <a:rPr lang="vi-VN" sz="2800" i="1" dirty="0" err="1">
                <a:solidFill>
                  <a:srgbClr val="00B0F0"/>
                </a:solidFill>
                <a:latin typeface="+mj-lt"/>
              </a:rPr>
              <a:t>phẩm</a:t>
            </a:r>
            <a:endParaRPr lang="en-US" sz="2800" i="1" dirty="0">
              <a:solidFill>
                <a:srgbClr val="00B0F0"/>
              </a:solidFill>
              <a:latin typeface="+mj-lt"/>
            </a:endParaRPr>
          </a:p>
          <a:p>
            <a:r>
              <a:rPr lang="vi-VN" sz="2800" dirty="0">
                <a:latin typeface="+mj-lt"/>
              </a:rPr>
              <a:t> - Sinh </a:t>
            </a:r>
            <a:r>
              <a:rPr lang="vi-VN" sz="2800" dirty="0" err="1">
                <a:latin typeface="+mj-lt"/>
              </a:rPr>
              <a:t>khối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được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phối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trộn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với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các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mang vô </a:t>
            </a:r>
            <a:r>
              <a:rPr lang="vi-VN" sz="2800" dirty="0" err="1">
                <a:latin typeface="+mj-lt"/>
              </a:rPr>
              <a:t>trùng</a:t>
            </a:r>
            <a:r>
              <a:rPr lang="vi-VN" sz="2800" dirty="0">
                <a:latin typeface="+mj-lt"/>
              </a:rPr>
              <a:t> ( </a:t>
            </a:r>
            <a:r>
              <a:rPr lang="vi-VN" sz="2800" dirty="0" err="1">
                <a:latin typeface="+mj-lt"/>
              </a:rPr>
              <a:t>hoặc</a:t>
            </a:r>
            <a:r>
              <a:rPr lang="vi-VN" sz="2800" dirty="0">
                <a:latin typeface="+mj-lt"/>
              </a:rPr>
              <a:t> không vô </a:t>
            </a:r>
            <a:r>
              <a:rPr lang="vi-VN" sz="2800" dirty="0" err="1">
                <a:latin typeface="+mj-lt"/>
              </a:rPr>
              <a:t>trùng</a:t>
            </a:r>
            <a:r>
              <a:rPr lang="vi-VN" sz="28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)</a:t>
            </a:r>
            <a:r>
              <a:rPr lang="vi-VN" sz="2800" dirty="0">
                <a:latin typeface="+mj-lt"/>
              </a:rPr>
              <a:t>, hay </a:t>
            </a:r>
            <a:r>
              <a:rPr lang="vi-VN" sz="2800" dirty="0" err="1">
                <a:latin typeface="+mj-lt"/>
              </a:rPr>
              <a:t>được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bổ</a:t>
            </a:r>
            <a:r>
              <a:rPr lang="vi-VN" sz="2800" dirty="0">
                <a:latin typeface="+mj-lt"/>
              </a:rPr>
              <a:t> sung </a:t>
            </a:r>
            <a:r>
              <a:rPr lang="vi-VN" sz="2800" dirty="0" err="1">
                <a:latin typeface="+mj-lt"/>
              </a:rPr>
              <a:t>các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phụ</a:t>
            </a:r>
            <a:r>
              <a:rPr lang="vi-VN" sz="2800" dirty="0">
                <a:latin typeface="+mj-lt"/>
              </a:rPr>
              <a:t> gia,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dinh </a:t>
            </a:r>
            <a:r>
              <a:rPr lang="vi-VN" sz="2800" dirty="0" err="1">
                <a:latin typeface="+mj-lt"/>
              </a:rPr>
              <a:t>dưỡng</a:t>
            </a:r>
            <a:r>
              <a:rPr lang="vi-VN" sz="2800" dirty="0">
                <a:latin typeface="+mj-lt"/>
              </a:rPr>
              <a:t>,</a:t>
            </a:r>
            <a:r>
              <a:rPr lang="en-US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bảo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quản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để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tạo</a:t>
            </a:r>
            <a:r>
              <a:rPr lang="vi-VN" sz="2800" dirty="0">
                <a:latin typeface="+mj-lt"/>
              </a:rPr>
              <a:t> ra </a:t>
            </a:r>
            <a:r>
              <a:rPr lang="vi-VN" sz="2800" dirty="0" err="1">
                <a:latin typeface="+mj-lt"/>
              </a:rPr>
              <a:t>chế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phẩm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dạng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lỏng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hoặc</a:t>
            </a:r>
            <a:r>
              <a:rPr lang="vi-VN" sz="2800" dirty="0">
                <a:latin typeface="+mj-lt"/>
              </a:rPr>
              <a:t> cô </a:t>
            </a:r>
            <a:r>
              <a:rPr lang="vi-VN" sz="2800" dirty="0" err="1">
                <a:latin typeface="+mj-lt"/>
              </a:rPr>
              <a:t>đặc</a:t>
            </a:r>
            <a:r>
              <a:rPr lang="vi-VN" sz="2800" dirty="0">
                <a:latin typeface="+mj-lt"/>
              </a:rPr>
              <a:t>, </a:t>
            </a:r>
            <a:r>
              <a:rPr lang="vi-VN" sz="2800" dirty="0" err="1">
                <a:latin typeface="+mj-lt"/>
              </a:rPr>
              <a:t>làm</a:t>
            </a:r>
            <a:r>
              <a:rPr lang="vi-VN" sz="2800" dirty="0">
                <a:latin typeface="+mj-lt"/>
              </a:rPr>
              <a:t> khô </a:t>
            </a:r>
            <a:r>
              <a:rPr lang="vi-VN" sz="2800" dirty="0" err="1">
                <a:latin typeface="+mj-lt"/>
              </a:rPr>
              <a:t>để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tạo</a:t>
            </a:r>
            <a:r>
              <a:rPr lang="vi-VN" sz="2800" dirty="0">
                <a:latin typeface="+mj-lt"/>
              </a:rPr>
              <a:t> ra </a:t>
            </a:r>
            <a:r>
              <a:rPr lang="vi-VN" sz="2800" dirty="0" err="1">
                <a:latin typeface="+mj-lt"/>
              </a:rPr>
              <a:t>chế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phẩm</a:t>
            </a:r>
            <a:r>
              <a:rPr lang="vi-VN" sz="2800" dirty="0">
                <a:latin typeface="+mj-lt"/>
              </a:rPr>
              <a:t> đông khô </a:t>
            </a:r>
            <a:r>
              <a:rPr lang="vi-VN" sz="2800" dirty="0" err="1">
                <a:latin typeface="+mj-lt"/>
              </a:rPr>
              <a:t>hoặc</a:t>
            </a:r>
            <a:r>
              <a:rPr lang="vi-VN" sz="2800" dirty="0">
                <a:latin typeface="+mj-lt"/>
              </a:rPr>
              <a:t> khô.</a:t>
            </a:r>
            <a:endParaRPr lang="en-US" sz="2800" dirty="0">
              <a:latin typeface="+mj-lt"/>
            </a:endParaRPr>
          </a:p>
          <a:p>
            <a:r>
              <a:rPr lang="vi-VN" sz="2800" dirty="0">
                <a:latin typeface="+mj-lt"/>
              </a:rPr>
              <a:t> - </a:t>
            </a:r>
            <a:r>
              <a:rPr lang="vi-VN" sz="2800" dirty="0" err="1">
                <a:latin typeface="+mj-lt"/>
              </a:rPr>
              <a:t>Để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đảm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bảo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lượng</a:t>
            </a:r>
            <a:r>
              <a:rPr lang="vi-VN" sz="2800" dirty="0">
                <a:latin typeface="+mj-lt"/>
              </a:rPr>
              <a:t> trong </a:t>
            </a:r>
            <a:r>
              <a:rPr lang="vi-VN" sz="2800" dirty="0" err="1">
                <a:latin typeface="+mj-lt"/>
              </a:rPr>
              <a:t>quá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trình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sản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xuất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chế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phẩm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vsv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cần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thiết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phải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kiểm</a:t>
            </a:r>
            <a:r>
              <a:rPr lang="vi-VN" sz="2800" dirty="0">
                <a:latin typeface="+mj-lt"/>
              </a:rPr>
              <a:t> tra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lượng</a:t>
            </a:r>
            <a:r>
              <a:rPr lang="vi-VN" sz="2800" dirty="0">
                <a:latin typeface="+mj-lt"/>
              </a:rPr>
              <a:t> ở </a:t>
            </a:r>
            <a:r>
              <a:rPr lang="vi-VN" sz="2800" dirty="0" err="1">
                <a:latin typeface="+mj-lt"/>
              </a:rPr>
              <a:t>các</a:t>
            </a:r>
            <a:r>
              <a:rPr lang="vi-VN" sz="2800" dirty="0">
                <a:latin typeface="+mj-lt"/>
              </a:rPr>
              <a:t> công </a:t>
            </a:r>
            <a:r>
              <a:rPr lang="vi-VN" sz="2800" dirty="0" err="1">
                <a:latin typeface="+mj-lt"/>
              </a:rPr>
              <a:t>đoạn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sản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xuất</a:t>
            </a:r>
            <a:r>
              <a:rPr lang="vi-VN" sz="2800" dirty="0">
                <a:latin typeface="+mj-lt"/>
              </a:rPr>
              <a:t> sau: </a:t>
            </a:r>
            <a:endParaRPr lang="en-US" sz="2800" dirty="0">
              <a:latin typeface="+mj-lt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 err="1">
                <a:latin typeface="+mj-lt"/>
              </a:rPr>
              <a:t>Giống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gốc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và</a:t>
            </a:r>
            <a:r>
              <a:rPr lang="vi-VN" sz="2800" dirty="0">
                <a:latin typeface="+mj-lt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 err="1">
                <a:latin typeface="+mj-lt"/>
              </a:rPr>
              <a:t>Lựa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chọn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mang </a:t>
            </a:r>
            <a:r>
              <a:rPr lang="vi-VN" sz="2800" dirty="0" err="1">
                <a:latin typeface="+mj-lt"/>
              </a:rPr>
              <a:t>và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chuẩn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hóa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chất</a:t>
            </a:r>
            <a:r>
              <a:rPr lang="vi-VN" sz="2800" dirty="0">
                <a:latin typeface="+mj-lt"/>
              </a:rPr>
              <a:t> mang. </a:t>
            </a:r>
            <a:endParaRPr lang="en-US" sz="2800" dirty="0">
              <a:latin typeface="+mj-lt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+mj-lt"/>
              </a:rPr>
              <a:t>sinh </a:t>
            </a:r>
            <a:r>
              <a:rPr lang="vi-VN" sz="2800" dirty="0" err="1">
                <a:latin typeface="+mj-lt"/>
              </a:rPr>
              <a:t>khối</a:t>
            </a:r>
            <a:r>
              <a:rPr lang="vi-VN" sz="2800" dirty="0">
                <a:latin typeface="+mj-lt"/>
              </a:rPr>
              <a:t>. </a:t>
            </a:r>
            <a:endParaRPr lang="en-US" sz="2800" dirty="0">
              <a:latin typeface="+mj-lt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 err="1">
                <a:latin typeface="+mj-lt"/>
              </a:rPr>
              <a:t>Xử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lý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và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phối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trộn</a:t>
            </a:r>
            <a:r>
              <a:rPr lang="vi-VN" sz="2800" dirty="0">
                <a:latin typeface="+mj-lt"/>
              </a:rPr>
              <a:t> sinh </a:t>
            </a:r>
            <a:r>
              <a:rPr lang="vi-VN" sz="2800" dirty="0" err="1">
                <a:latin typeface="+mj-lt"/>
              </a:rPr>
              <a:t>khối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Đóng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gói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và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bảo</a:t>
            </a:r>
            <a:r>
              <a:rPr lang="vi-VN" sz="2800" dirty="0">
                <a:latin typeface="+mj-lt"/>
              </a:rPr>
              <a:t> </a:t>
            </a:r>
            <a:r>
              <a:rPr lang="vi-VN" sz="2800" dirty="0" err="1">
                <a:latin typeface="+mj-lt"/>
              </a:rPr>
              <a:t>quản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7A2E9F5A-358B-42CA-AD93-EEFD77D824AF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8038B177-AB9B-4553-A3EA-E667A73DA489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BE1D00EC-5FCF-4C71-BF46-D46858911A2D}"/>
              </a:ext>
            </a:extLst>
          </p:cNvPr>
          <p:cNvSpPr txBox="1"/>
          <p:nvPr/>
        </p:nvSpPr>
        <p:spPr>
          <a:xfrm>
            <a:off x="933622" y="86033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hỗ dành sẵn cho Số hiệu Bản chiếu 9">
            <a:extLst>
              <a:ext uri="{FF2B5EF4-FFF2-40B4-BE49-F238E27FC236}">
                <a16:creationId xmlns:a16="http://schemas.microsoft.com/office/drawing/2014/main" id="{6AC033B3-28A4-4DC6-8E24-84EA01FBE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41</a:t>
            </a:fld>
            <a:endParaRPr lang="en-US"/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8469C926-3AFB-402E-A2BB-B26FCAB22C18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333488911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E440C677-9B49-4399-BE7C-335C10893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9" name="Chỗ dành sẵn cho Nội dung 8">
            <a:extLst>
              <a:ext uri="{FF2B5EF4-FFF2-40B4-BE49-F238E27FC236}">
                <a16:creationId xmlns:a16="http://schemas.microsoft.com/office/drawing/2014/main" id="{CEA0F145-4418-4B03-A47C-021764CE5D2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0"/>
          <a:ext cx="0" cy="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00">
                  <a:extLst>
                    <a:ext uri="{9D8B030D-6E8A-4147-A177-3AD203B41FA5}">
                      <a16:colId xmlns:a16="http://schemas.microsoft.com/office/drawing/2014/main" val="1563168030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784554502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5531740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Cây bộ đậu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Tên Latinh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Lượng đạm cố định Kg/N/ha/năm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95973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Lạc 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Anrachis hypogea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72-124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5489152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lông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Calopogonium mucunoides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372-450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795773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răng ngựa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Vicia faba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45-552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621463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săng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Cajanus cajan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168-280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2544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dải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Vigna unguiculata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73-354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674191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giá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Vigna mungo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63-342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243150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nành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Glycine max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60-168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256811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gà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Cicer arrietinum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103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196875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Lentil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Lens esculenta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88-114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2258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Hà Lan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Pisum sativun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52-77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53490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Đậu hòe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>
                          <a:effectLst/>
                        </a:rPr>
                        <a:t>Phaseolus vulgaris</a:t>
                      </a:r>
                      <a:endParaRPr lang="en-US" sz="10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" dirty="0">
                          <a:effectLst/>
                        </a:rPr>
                        <a:t>40-70</a:t>
                      </a:r>
                      <a:endParaRPr lang="en-US" sz="100" dirty="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40205113"/>
                  </a:ext>
                </a:extLst>
              </a:tr>
            </a:tbl>
          </a:graphicData>
        </a:graphic>
      </p:graphicFrame>
      <p:sp>
        <p:nvSpPr>
          <p:cNvPr id="5" name="矩形 6">
            <a:extLst>
              <a:ext uri="{FF2B5EF4-FFF2-40B4-BE49-F238E27FC236}">
                <a16:creationId xmlns:a16="http://schemas.microsoft.com/office/drawing/2014/main" id="{F419F223-9306-438B-9A42-247C4EF3651C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CCDF4491-0785-488B-93AD-AC0B4A8E7DA6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C0352536-2335-4FC2-833E-45CA72AAC137}"/>
              </a:ext>
            </a:extLst>
          </p:cNvPr>
          <p:cNvSpPr txBox="1"/>
          <p:nvPr/>
        </p:nvSpPr>
        <p:spPr>
          <a:xfrm>
            <a:off x="1181100" y="735002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52B6CEA3-FC68-4F1E-B9E6-6E2BD319ED44}"/>
              </a:ext>
            </a:extLst>
          </p:cNvPr>
          <p:cNvSpPr txBox="1"/>
          <p:nvPr/>
        </p:nvSpPr>
        <p:spPr>
          <a:xfrm>
            <a:off x="1181100" y="1298970"/>
            <a:ext cx="10115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Nit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ruộng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1215E27B-8178-4C04-BE1E-9669D4FD0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42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630E3521-6EE7-4630-BC58-34270133D393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40</a:t>
            </a:r>
          </a:p>
        </p:txBody>
      </p:sp>
      <p:graphicFrame>
        <p:nvGraphicFramePr>
          <p:cNvPr id="10" name="Bảng 9">
            <a:extLst>
              <a:ext uri="{FF2B5EF4-FFF2-40B4-BE49-F238E27FC236}">
                <a16:creationId xmlns:a16="http://schemas.microsoft.com/office/drawing/2014/main" id="{7310EA0E-90E2-45F5-97FE-5D3EA452E6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1319912"/>
              </p:ext>
            </p:extLst>
          </p:nvPr>
        </p:nvGraphicFramePr>
        <p:xfrm>
          <a:off x="1817686" y="1822190"/>
          <a:ext cx="7993062" cy="4796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3784">
                  <a:extLst>
                    <a:ext uri="{9D8B030D-6E8A-4147-A177-3AD203B41FA5}">
                      <a16:colId xmlns:a16="http://schemas.microsoft.com/office/drawing/2014/main" val="1823689629"/>
                    </a:ext>
                  </a:extLst>
                </a:gridCol>
                <a:gridCol w="3565943">
                  <a:extLst>
                    <a:ext uri="{9D8B030D-6E8A-4147-A177-3AD203B41FA5}">
                      <a16:colId xmlns:a16="http://schemas.microsoft.com/office/drawing/2014/main" val="493565495"/>
                    </a:ext>
                  </a:extLst>
                </a:gridCol>
                <a:gridCol w="1763335">
                  <a:extLst>
                    <a:ext uri="{9D8B030D-6E8A-4147-A177-3AD203B41FA5}">
                      <a16:colId xmlns:a16="http://schemas.microsoft.com/office/drawing/2014/main" val="51838839"/>
                    </a:ext>
                  </a:extLst>
                </a:gridCol>
              </a:tblGrid>
              <a:tr h="5384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Cây bộ đậu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Tên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Latinh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 đạm cố định Kg/N/ha/năm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55250698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Lạc 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Arachis hypogea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72-124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1898106"/>
                  </a:ext>
                </a:extLst>
              </a:tr>
              <a:tr h="4131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lông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Calopogonium</a:t>
                      </a: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mucunoides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370-450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67940386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răng ngựa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Vicia</a:t>
                      </a: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faba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45-552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0777940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săng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Cajanus</a:t>
                      </a: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cajan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168-280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8266100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dải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Vigna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unguiculata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73-354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0330217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giá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Vigna mungo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63-342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1004743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nành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Glycine max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60-168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03337400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gà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Cicer</a:t>
                      </a: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arrietinum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584781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đậu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0" i="1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Lens </a:t>
                      </a:r>
                      <a:r>
                        <a:rPr lang="en-US" sz="1600" b="0" i="1" kern="1200" dirty="0" err="1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culinaris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88-114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5680851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Hà Lan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Pisum </a:t>
                      </a:r>
                      <a:r>
                        <a:rPr lang="en-US" sz="1600" i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sativun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52-77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570897"/>
                  </a:ext>
                </a:extLst>
              </a:tr>
              <a:tr h="3845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Đậu hòe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Phaseolus vulgaris</a:t>
                      </a:r>
                      <a:endParaRPr lang="en-US" sz="1600" i="1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40-70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4403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2435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FEA30082-307E-44A0-B774-F8F9C2939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F2B661D6-A9AD-49A3-BC5B-378A142C5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388530BE-6B9F-471A-90EF-05E1B149B1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920" b="22702"/>
          <a:stretch/>
        </p:blipFill>
        <p:spPr>
          <a:xfrm>
            <a:off x="1181100" y="2550824"/>
            <a:ext cx="10210497" cy="3198348"/>
          </a:xfrm>
          <a:prstGeom prst="rect">
            <a:avLst/>
          </a:prstGeom>
        </p:spPr>
      </p:pic>
      <p:sp>
        <p:nvSpPr>
          <p:cNvPr id="5" name="矩形 6">
            <a:extLst>
              <a:ext uri="{FF2B5EF4-FFF2-40B4-BE49-F238E27FC236}">
                <a16:creationId xmlns:a16="http://schemas.microsoft.com/office/drawing/2014/main" id="{3BC44C2E-AD5C-4E0B-A6AD-9F5C23097F3C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B4BF6106-D022-48E6-B46F-351DD34C3041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52CA862B-4611-4F0A-BB69-3656F847B8B2}"/>
              </a:ext>
            </a:extLst>
          </p:cNvPr>
          <p:cNvSpPr txBox="1"/>
          <p:nvPr/>
        </p:nvSpPr>
        <p:spPr>
          <a:xfrm>
            <a:off x="1181100" y="735002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CDCF3189-AE2D-431F-B036-B381E2D778E6}"/>
              </a:ext>
            </a:extLst>
          </p:cNvPr>
          <p:cNvSpPr txBox="1"/>
          <p:nvPr/>
        </p:nvSpPr>
        <p:spPr>
          <a:xfrm>
            <a:off x="1447800" y="1319777"/>
            <a:ext cx="9448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sần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liều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ợng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E8BE7D16-14D5-4D3E-B9EF-8EA32C631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43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137FF6C6-0EAC-40B7-ACE0-BD8BE308E862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41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84C5F430-1925-4C92-8BEB-CFB8A6A291B7}"/>
              </a:ext>
            </a:extLst>
          </p:cNvPr>
          <p:cNvSpPr txBox="1"/>
          <p:nvPr/>
        </p:nvSpPr>
        <p:spPr>
          <a:xfrm>
            <a:off x="1581150" y="4089706"/>
            <a:ext cx="8724900" cy="495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8562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8F632335-5273-4513-9E61-F0A7AA3FF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299972BC-A3A0-46F0-B72C-05D883E413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32198DFD-A026-47B5-804E-BFAFB1C7AB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30"/>
          <a:stretch/>
        </p:blipFill>
        <p:spPr>
          <a:xfrm>
            <a:off x="552450" y="1714617"/>
            <a:ext cx="11468100" cy="4930588"/>
          </a:xfrm>
          <a:prstGeom prst="rect">
            <a:avLst/>
          </a:prstGeom>
        </p:spPr>
      </p:pic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A720099B-3E5B-4268-9FFC-BD3936B537BC}"/>
              </a:ext>
            </a:extLst>
          </p:cNvPr>
          <p:cNvSpPr/>
          <p:nvPr/>
        </p:nvSpPr>
        <p:spPr>
          <a:xfrm>
            <a:off x="990600" y="1191397"/>
            <a:ext cx="92992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39B8121E-26A8-427D-A5A8-EDF58413EB22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E182CD3E-3D82-4E0F-AC15-15F36731B523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2537746C-5ABE-4B14-8850-65BD6A0A76B1}"/>
              </a:ext>
            </a:extLst>
          </p:cNvPr>
          <p:cNvSpPr txBox="1"/>
          <p:nvPr/>
        </p:nvSpPr>
        <p:spPr>
          <a:xfrm>
            <a:off x="968692" y="696260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07AE30F7-3617-454D-8D18-AC3155616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44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2C24E20F-920F-4BF2-A301-FA9C7B5E0060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42594919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FEE766EF-55A4-4BF0-A47C-8E11813DD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42D507F-6EB1-459E-90CC-16F74D715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F42C1F91-1FEB-4676-9D76-95123B6774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156"/>
          <a:stretch/>
        </p:blipFill>
        <p:spPr>
          <a:xfrm>
            <a:off x="242949" y="1828800"/>
            <a:ext cx="11658600" cy="4362450"/>
          </a:xfrm>
          <a:prstGeom prst="rect">
            <a:avLst/>
          </a:prstGeom>
        </p:spPr>
      </p:pic>
      <p:sp>
        <p:nvSpPr>
          <p:cNvPr id="5" name="矩形 6">
            <a:extLst>
              <a:ext uri="{FF2B5EF4-FFF2-40B4-BE49-F238E27FC236}">
                <a16:creationId xmlns:a16="http://schemas.microsoft.com/office/drawing/2014/main" id="{615DCD11-B618-4EA7-9932-F2A570ECD70B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7A1CA1CC-F700-40F2-94B2-6C8E69667830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ình chữ nhật 6">
            <a:extLst>
              <a:ext uri="{FF2B5EF4-FFF2-40B4-BE49-F238E27FC236}">
                <a16:creationId xmlns:a16="http://schemas.microsoft.com/office/drawing/2014/main" id="{A23375BA-9DCF-4433-97D3-9ED212B9E19C}"/>
              </a:ext>
            </a:extLst>
          </p:cNvPr>
          <p:cNvSpPr/>
          <p:nvPr/>
        </p:nvSpPr>
        <p:spPr>
          <a:xfrm>
            <a:off x="838200" y="1313362"/>
            <a:ext cx="10178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sần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đậu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42EB171F-81B9-4F22-86E4-A29D2DF7A980}"/>
              </a:ext>
            </a:extLst>
          </p:cNvPr>
          <p:cNvSpPr txBox="1"/>
          <p:nvPr/>
        </p:nvSpPr>
        <p:spPr>
          <a:xfrm>
            <a:off x="838200" y="756044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1CA7B1AE-963C-4C10-9215-F50AE3B83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45</a:t>
            </a:fld>
            <a:endParaRPr lang="en-US"/>
          </a:p>
        </p:txBody>
      </p:sp>
      <p:sp>
        <p:nvSpPr>
          <p:cNvPr id="14" name="Hộp Văn bản 13">
            <a:extLst>
              <a:ext uri="{FF2B5EF4-FFF2-40B4-BE49-F238E27FC236}">
                <a16:creationId xmlns:a16="http://schemas.microsoft.com/office/drawing/2014/main" id="{CEB7D87E-F717-4172-99B1-7E0DF0ACDF11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20334508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B16F92F7-84CD-4838-8F6C-E890C7113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1388D5FB-8166-439A-8FA6-A1D72805F0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1932F669-C203-4CD4-9C07-34E4FF590A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36"/>
          <a:stretch/>
        </p:blipFill>
        <p:spPr>
          <a:xfrm>
            <a:off x="0" y="1892436"/>
            <a:ext cx="12363450" cy="5124184"/>
          </a:xfrm>
          <a:prstGeom prst="rect">
            <a:avLst/>
          </a:prstGeom>
        </p:spPr>
      </p:pic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CA7549BA-70ED-4F78-A11B-467FA201B0F6}"/>
              </a:ext>
            </a:extLst>
          </p:cNvPr>
          <p:cNvSpPr/>
          <p:nvPr/>
        </p:nvSpPr>
        <p:spPr>
          <a:xfrm>
            <a:off x="838200" y="1258222"/>
            <a:ext cx="103060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 err="1">
                <a:solidFill>
                  <a:srgbClr val="FF0000"/>
                </a:solidFill>
                <a:latin typeface="+mj-lt"/>
              </a:rPr>
              <a:t>Hiệu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lực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phân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VSV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cố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định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nitơ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hội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sinh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đối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với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một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số</a:t>
            </a:r>
            <a:r>
              <a:rPr lang="vi-VN" sz="2800" dirty="0">
                <a:solidFill>
                  <a:srgbClr val="FF0000"/>
                </a:solidFill>
                <a:latin typeface="+mj-lt"/>
              </a:rPr>
              <a:t> cây </a:t>
            </a:r>
            <a:r>
              <a:rPr lang="vi-VN" sz="2800" dirty="0" err="1">
                <a:solidFill>
                  <a:srgbClr val="FF0000"/>
                </a:solidFill>
                <a:latin typeface="+mj-lt"/>
              </a:rPr>
              <a:t>trồng</a:t>
            </a:r>
            <a:endParaRPr lang="en-US" sz="28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7D5AE8F4-D692-4F9E-BC9F-063FC4E7E199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3354D58A-F619-4AA7-A107-A814B96E792D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6BDB50C3-4711-4C60-A093-D32558319AF2}"/>
              </a:ext>
            </a:extLst>
          </p:cNvPr>
          <p:cNvSpPr txBox="1"/>
          <p:nvPr/>
        </p:nvSpPr>
        <p:spPr>
          <a:xfrm>
            <a:off x="838200" y="735002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34E63A85-6F2C-4B62-93F6-C5C44A64E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46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F0FB89BD-44ED-41BB-A428-8FDC25E16D7C}"/>
              </a:ext>
            </a:extLst>
          </p:cNvPr>
          <p:cNvSpPr txBox="1"/>
          <p:nvPr/>
        </p:nvSpPr>
        <p:spPr>
          <a:xfrm>
            <a:off x="11449050" y="6335151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44</a:t>
            </a:r>
          </a:p>
        </p:txBody>
      </p:sp>
    </p:spTree>
    <p:extLst>
      <p:ext uri="{BB962C8B-B14F-4D97-AF65-F5344CB8AC3E}">
        <p14:creationId xmlns:p14="http://schemas.microsoft.com/office/powerpoint/2010/main" val="326174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84910D46-AF17-444B-B2FD-DC87BE938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117D41D4-1780-4CA4-A84B-4B670EEAC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5304C8CB-2C30-4DFB-8213-08BCEE62C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895350"/>
            <a:ext cx="10972800" cy="5962650"/>
          </a:xfrm>
          <a:prstGeom prst="rect">
            <a:avLst/>
          </a:prstGeom>
        </p:spPr>
      </p:pic>
      <p:sp>
        <p:nvSpPr>
          <p:cNvPr id="5" name="矩形 6">
            <a:extLst>
              <a:ext uri="{FF2B5EF4-FFF2-40B4-BE49-F238E27FC236}">
                <a16:creationId xmlns:a16="http://schemas.microsoft.com/office/drawing/2014/main" id="{4AADE5B7-A574-4472-8896-C519AB4C73CB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EF44D445-EAE8-47B2-B004-4E432E618D46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A73074C7-2C71-4E49-9F63-1E1E6EACB4B0}"/>
              </a:ext>
            </a:extLst>
          </p:cNvPr>
          <p:cNvSpPr txBox="1"/>
          <p:nvPr/>
        </p:nvSpPr>
        <p:spPr>
          <a:xfrm>
            <a:off x="1181100" y="735002"/>
            <a:ext cx="3028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endParaRPr lang="en-US" sz="28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hỗ dành sẵn cho Số hiệu Bản chiếu 9">
            <a:extLst>
              <a:ext uri="{FF2B5EF4-FFF2-40B4-BE49-F238E27FC236}">
                <a16:creationId xmlns:a16="http://schemas.microsoft.com/office/drawing/2014/main" id="{DDC025C0-A087-412F-B72F-3576FD7E0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47</a:t>
            </a:fld>
            <a:endParaRPr lang="en-US"/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0B7D4EC-E746-4693-BB4C-5001E368CDB1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250439395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DECDF4-2DF4-4FF2-8DB0-17520E8AE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149CB8E0-0FA8-4CBA-8C3A-C9F4E0A5F8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ình chữ nhật 4">
            <a:extLst>
              <a:ext uri="{FF2B5EF4-FFF2-40B4-BE49-F238E27FC236}">
                <a16:creationId xmlns:a16="http://schemas.microsoft.com/office/drawing/2014/main" id="{FBFE53B6-8413-4FF3-96C0-BAEDAC0646BE}"/>
              </a:ext>
            </a:extLst>
          </p:cNvPr>
          <p:cNvSpPr/>
          <p:nvPr/>
        </p:nvSpPr>
        <p:spPr>
          <a:xfrm>
            <a:off x="1600200" y="2535635"/>
            <a:ext cx="859155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Tẩm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phân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rễ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khi gieo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Sau khi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tẩm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gieo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vùi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ngay.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vi-VN" sz="2800" dirty="0">
              <a:solidFill>
                <a:srgbClr val="77777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endParaRPr lang="vi-VN" sz="2800" dirty="0">
              <a:solidFill>
                <a:srgbClr val="77777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6">
            <a:extLst>
              <a:ext uri="{FF2B5EF4-FFF2-40B4-BE49-F238E27FC236}">
                <a16:creationId xmlns:a16="http://schemas.microsoft.com/office/drawing/2014/main" id="{D243E201-4DA2-4435-822F-2C53BBD3F438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Hộp Văn bản 6">
            <a:extLst>
              <a:ext uri="{FF2B5EF4-FFF2-40B4-BE49-F238E27FC236}">
                <a16:creationId xmlns:a16="http://schemas.microsoft.com/office/drawing/2014/main" id="{6E09C1FA-9B07-44FA-9179-7601B3438D40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7A92F04A-6321-4A08-B69F-0707EC587A37}"/>
              </a:ext>
            </a:extLst>
          </p:cNvPr>
          <p:cNvSpPr txBox="1"/>
          <p:nvPr/>
        </p:nvSpPr>
        <p:spPr>
          <a:xfrm>
            <a:off x="933622" y="892963"/>
            <a:ext cx="7981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H</a:t>
            </a:r>
            <a:r>
              <a:rPr lang="vi-V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6825BF9E-67B7-433D-A018-BAB040ECF729}"/>
              </a:ext>
            </a:extLst>
          </p:cNvPr>
          <p:cNvSpPr txBox="1"/>
          <p:nvPr/>
        </p:nvSpPr>
        <p:spPr>
          <a:xfrm>
            <a:off x="1600200" y="1697982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H</a:t>
            </a:r>
            <a:r>
              <a:rPr lang="vi-VN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ỚNG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6">
            <a:extLst>
              <a:ext uri="{FF2B5EF4-FFF2-40B4-BE49-F238E27FC236}">
                <a16:creationId xmlns:a16="http://schemas.microsoft.com/office/drawing/2014/main" id="{F434FE2E-A7D2-4F79-A73F-FB2CA179C5D4}"/>
              </a:ext>
            </a:extLst>
          </p:cNvPr>
          <p:cNvSpPr/>
          <p:nvPr/>
        </p:nvSpPr>
        <p:spPr>
          <a:xfrm rot="16200000">
            <a:off x="5695950" y="381000"/>
            <a:ext cx="800100" cy="12192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hỗ dành sẵn cho Số hiệu Bản chiếu 11">
            <a:extLst>
              <a:ext uri="{FF2B5EF4-FFF2-40B4-BE49-F238E27FC236}">
                <a16:creationId xmlns:a16="http://schemas.microsoft.com/office/drawing/2014/main" id="{6A272849-64A8-48BF-907F-81D8D48C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48</a:t>
            </a:fld>
            <a:endParaRPr lang="en-US"/>
          </a:p>
        </p:txBody>
      </p:sp>
      <p:sp>
        <p:nvSpPr>
          <p:cNvPr id="13" name="Hộp Văn bản 12">
            <a:extLst>
              <a:ext uri="{FF2B5EF4-FFF2-40B4-BE49-F238E27FC236}">
                <a16:creationId xmlns:a16="http://schemas.microsoft.com/office/drawing/2014/main" id="{486CF2E7-1D72-40F1-BC45-F41B72A0D926}"/>
              </a:ext>
            </a:extLst>
          </p:cNvPr>
          <p:cNvSpPr txBox="1"/>
          <p:nvPr/>
        </p:nvSpPr>
        <p:spPr>
          <a:xfrm>
            <a:off x="11372850" y="5783816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15170202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4CD1CEF-DFBA-4747-87F9-0E9EE084A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7A703E20-764B-4696-864F-E41FF674F2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ình chữ nhật 3">
            <a:extLst>
              <a:ext uri="{FF2B5EF4-FFF2-40B4-BE49-F238E27FC236}">
                <a16:creationId xmlns:a16="http://schemas.microsoft.com/office/drawing/2014/main" id="{24541920-8A9B-4309-B81E-9BD600F5C644}"/>
              </a:ext>
            </a:extLst>
          </p:cNvPr>
          <p:cNvSpPr/>
          <p:nvPr/>
        </p:nvSpPr>
        <p:spPr>
          <a:xfrm>
            <a:off x="933622" y="2282265"/>
            <a:ext cx="103251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800" dirty="0">
                <a:solidFill>
                  <a:srgbClr val="000000"/>
                </a:solidFill>
                <a:latin typeface="+mj-lt"/>
              </a:rPr>
              <a:t>+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Cần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chú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ý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thời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gian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bảo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quản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phân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bón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vi sinh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để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đảm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bảo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hoạt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động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sống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của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các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VSV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có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ích</a:t>
            </a:r>
            <a:r>
              <a:rPr lang="en-US" sz="2800" dirty="0">
                <a:solidFill>
                  <a:srgbClr val="000000"/>
                </a:solidFill>
                <a:latin typeface="+mj-lt"/>
              </a:rPr>
              <a:t>.</a:t>
            </a:r>
            <a:endParaRPr lang="vi-VN" sz="2800" dirty="0">
              <a:solidFill>
                <a:srgbClr val="777777"/>
              </a:solidFill>
              <a:latin typeface="+mj-lt"/>
            </a:endParaRPr>
          </a:p>
          <a:p>
            <a:pPr algn="just"/>
            <a:r>
              <a:rPr lang="vi-VN" sz="2800" dirty="0">
                <a:solidFill>
                  <a:srgbClr val="000000"/>
                </a:solidFill>
                <a:latin typeface="+mj-lt"/>
              </a:rPr>
              <a:t>+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Đối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với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các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phân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bón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vi sinh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sản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xuất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trong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nước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: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thời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gian</a:t>
            </a:r>
            <a:r>
              <a:rPr lang="en-US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6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tháng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0000"/>
                </a:solidFill>
                <a:latin typeface="+mj-lt"/>
                <a:cs typeface="Times New Roman" panose="02020603050405020304" pitchFamily="18" charset="0"/>
              </a:rPr>
              <a:t>).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 mua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ử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xem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ghi trên bao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sinh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solidFill>
                <a:srgbClr val="77777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2800" dirty="0">
                <a:solidFill>
                  <a:srgbClr val="000000"/>
                </a:solidFill>
                <a:latin typeface="+mj-lt"/>
              </a:rPr>
              <a:t>+ Không nên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cất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trữ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phân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bón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vi sinh ở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nhiệt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độ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vi-VN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hoặc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có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ánh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nắng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tiếp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chiếu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vào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sẽ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làm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chết</a:t>
            </a:r>
            <a:r>
              <a:rPr lang="vi-VN" sz="2800" dirty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800" dirty="0" err="1">
                <a:solidFill>
                  <a:srgbClr val="000000"/>
                </a:solidFill>
                <a:latin typeface="+mj-lt"/>
              </a:rPr>
              <a:t>VSV</a:t>
            </a:r>
            <a:r>
              <a:rPr lang="en-US" sz="2800" dirty="0">
                <a:solidFill>
                  <a:srgbClr val="000000"/>
                </a:solidFill>
                <a:latin typeface="+mj-lt"/>
              </a:rPr>
              <a:t>.</a:t>
            </a:r>
            <a:endParaRPr lang="vi-VN" sz="2800" dirty="0">
              <a:solidFill>
                <a:srgbClr val="777777"/>
              </a:solidFill>
              <a:latin typeface="+mj-lt"/>
            </a:endParaRPr>
          </a:p>
        </p:txBody>
      </p:sp>
      <p:sp>
        <p:nvSpPr>
          <p:cNvPr id="5" name="矩形 6">
            <a:extLst>
              <a:ext uri="{FF2B5EF4-FFF2-40B4-BE49-F238E27FC236}">
                <a16:creationId xmlns:a16="http://schemas.microsoft.com/office/drawing/2014/main" id="{5A1A14F2-E6C8-41E8-A531-DF8718EF8830}"/>
              </a:ext>
            </a:extLst>
          </p:cNvPr>
          <p:cNvSpPr/>
          <p:nvPr/>
        </p:nvSpPr>
        <p:spPr>
          <a:xfrm>
            <a:off x="0" y="-266805"/>
            <a:ext cx="360680" cy="138874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Hộp Văn bản 5">
            <a:extLst>
              <a:ext uri="{FF2B5EF4-FFF2-40B4-BE49-F238E27FC236}">
                <a16:creationId xmlns:a16="http://schemas.microsoft.com/office/drawing/2014/main" id="{70862AC5-8076-4EA3-9150-585A0CE62ADE}"/>
              </a:ext>
            </a:extLst>
          </p:cNvPr>
          <p:cNvSpPr txBox="1"/>
          <p:nvPr/>
        </p:nvSpPr>
        <p:spPr>
          <a:xfrm>
            <a:off x="838200" y="119449"/>
            <a:ext cx="116586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VSV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3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559F29B0-387E-4764-8068-F58DC05B5A3A}"/>
              </a:ext>
            </a:extLst>
          </p:cNvPr>
          <p:cNvSpPr txBox="1"/>
          <p:nvPr/>
        </p:nvSpPr>
        <p:spPr>
          <a:xfrm>
            <a:off x="933622" y="860330"/>
            <a:ext cx="7981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H</a:t>
            </a:r>
            <a:r>
              <a:rPr lang="vi-V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7675AD59-5B37-49E8-90B2-871168858411}"/>
              </a:ext>
            </a:extLst>
          </p:cNvPr>
          <p:cNvSpPr txBox="1"/>
          <p:nvPr/>
        </p:nvSpPr>
        <p:spPr>
          <a:xfrm>
            <a:off x="1390650" y="1508878"/>
            <a:ext cx="304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ỗ dành sẵn cho Số hiệu Bản chiếu 10">
            <a:extLst>
              <a:ext uri="{FF2B5EF4-FFF2-40B4-BE49-F238E27FC236}">
                <a16:creationId xmlns:a16="http://schemas.microsoft.com/office/drawing/2014/main" id="{90E3F84F-13F1-44AC-928E-8E6C44ED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48A82-C1AA-4748-BFBE-667011B1EF6B}" type="slidenum">
              <a:rPr lang="en-US" smtClean="0"/>
              <a:t>49</a:t>
            </a:fld>
            <a:endParaRPr lang="en-US"/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5D16AE63-0CC1-4ECE-A834-709D65833586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8356429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>
            <a:extLst>
              <a:ext uri="{FF2B5EF4-FFF2-40B4-BE49-F238E27FC236}">
                <a16:creationId xmlns:a16="http://schemas.microsoft.com/office/drawing/2014/main" id="{E805FDEB-3A4C-4B39-86BD-640AD006349B}"/>
              </a:ext>
            </a:extLst>
          </p:cNvPr>
          <p:cNvSpPr/>
          <p:nvPr/>
        </p:nvSpPr>
        <p:spPr>
          <a:xfrm>
            <a:off x="681824" y="220980"/>
            <a:ext cx="10828351" cy="588264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Hình chữ nhật 1">
            <a:extLst>
              <a:ext uri="{FF2B5EF4-FFF2-40B4-BE49-F238E27FC236}">
                <a16:creationId xmlns:a16="http://schemas.microsoft.com/office/drawing/2014/main" id="{BBCD4A54-5885-476E-B07E-38BB17F21FEE}"/>
              </a:ext>
            </a:extLst>
          </p:cNvPr>
          <p:cNvSpPr/>
          <p:nvPr/>
        </p:nvSpPr>
        <p:spPr>
          <a:xfrm>
            <a:off x="1266824" y="1506885"/>
            <a:ext cx="96583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[1]. 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Pha, N. T.,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Hiệp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N. H., &amp;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Giỏi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T. Đ. (2015). Phân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tuyển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danh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rễ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lúa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sông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Cửu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Long. 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Thơ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38-47.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[2].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Toản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 V. (2013).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Nam. 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:“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Nam”.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[3]. 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Huy, N. A., &amp;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Hiệp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N. H. (2018). Phân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năng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IAA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lúa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-tôm ở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Bạc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Liêu,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Trăng </a:t>
            </a:r>
            <a:r>
              <a:rPr lang="vi-VN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Kiên Giang. 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Thơ</a:t>
            </a:r>
            <a:r>
              <a:rPr lang="vi-V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7-12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[4].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Trương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Nhung “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nghiêp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[5].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“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đạm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[6].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Thu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Thủy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Tuyển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Anzobacter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nito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IAA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[7]. Phan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Phân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danh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sinh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năng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sinh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trưởng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vườn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gia </a:t>
            </a:r>
            <a:r>
              <a:rPr lang="vi-VN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Cát</a:t>
            </a:r>
            <a:r>
              <a:rPr lang="vi-VN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Tiên</a:t>
            </a:r>
            <a:endParaRPr lang="en-US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[8].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Toản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bón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endParaRPr lang="en-US" dirty="0"/>
          </a:p>
        </p:txBody>
      </p:sp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B0FE0DA8-6CEB-43E0-9B5E-0C1B4671E2D3}"/>
              </a:ext>
            </a:extLst>
          </p:cNvPr>
          <p:cNvSpPr txBox="1"/>
          <p:nvPr/>
        </p:nvSpPr>
        <p:spPr>
          <a:xfrm>
            <a:off x="1266824" y="839450"/>
            <a:ext cx="5534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|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LIÊU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66FF824B-B8B8-419E-8FAF-904E91EF9E3F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240660384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6341DAA-68CB-4801-A7AF-375F1E6C6D1B}"/>
              </a:ext>
            </a:extLst>
          </p:cNvPr>
          <p:cNvSpPr/>
          <p:nvPr/>
        </p:nvSpPr>
        <p:spPr>
          <a:xfrm>
            <a:off x="681824" y="354330"/>
            <a:ext cx="10828351" cy="572262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Hình chữ nhật 1">
            <a:extLst>
              <a:ext uri="{FF2B5EF4-FFF2-40B4-BE49-F238E27FC236}">
                <a16:creationId xmlns:a16="http://schemas.microsoft.com/office/drawing/2014/main" id="{BEA7D353-5ABC-4748-8939-2E1DE189D913}"/>
              </a:ext>
            </a:extLst>
          </p:cNvPr>
          <p:cNvSpPr/>
          <p:nvPr/>
        </p:nvSpPr>
        <p:spPr>
          <a:xfrm>
            <a:off x="1485900" y="1720840"/>
            <a:ext cx="92392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Internet:</a:t>
            </a:r>
          </a:p>
          <a:p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https://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www.chungvisinh.com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/tong-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nhom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-vi-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-vat-co-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dinh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dam.html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2. https://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www.slideshare.net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quocphongnguyen980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/kha-lun-phn-lp-v-nh-danh-mt-s-vi-sinh-vt-c-kh-nng-kch-thch-sinh-trng-thc-vt-vn-quc-gia-ct-tin-36339351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3. https://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gfc.vn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/huong-dan-ky-thuat-bon-va-bao-quan-phan-vi-sinh-de-tang-nang-suat-cho-cay-trong.html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4. https://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gfc.vn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/phan-vi-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sinh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-la-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gi.html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5. http://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www2.hcmuaf.edu.vn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/data/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quoctuan</a:t>
            </a:r>
            <a:r>
              <a:rPr lang="en-US" sz="2000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US" sz="2000" u="sng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Nhom%202_1.pdf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6. https://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nslide.com</a:t>
            </a:r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giao</a:t>
            </a:r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-an/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tieu</a:t>
            </a:r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luan</a:t>
            </a:r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-phan-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loai</a:t>
            </a:r>
            <a:r>
              <a:rPr lang="en-US" sz="2000" u="sng" dirty="0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en-US" sz="2000" u="sng" dirty="0" err="1">
                <a:solidFill>
                  <a:schemeClr val="bg1"/>
                </a:solidFill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thuc-vat.4e4exq.html</a:t>
            </a:r>
            <a:endParaRPr lang="en-US" sz="20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42C46B82-E09C-49EF-B9B5-9FDE1AF72D34}"/>
              </a:ext>
            </a:extLst>
          </p:cNvPr>
          <p:cNvSpPr txBox="1"/>
          <p:nvPr/>
        </p:nvSpPr>
        <p:spPr>
          <a:xfrm>
            <a:off x="1266824" y="839450"/>
            <a:ext cx="5057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|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LIÊU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Hộp Văn bản 4">
            <a:extLst>
              <a:ext uri="{FF2B5EF4-FFF2-40B4-BE49-F238E27FC236}">
                <a16:creationId xmlns:a16="http://schemas.microsoft.com/office/drawing/2014/main" id="{7495D162-974F-4643-B466-94B2F3B3AE13}"/>
              </a:ext>
            </a:extLst>
          </p:cNvPr>
          <p:cNvSpPr txBox="1"/>
          <p:nvPr/>
        </p:nvSpPr>
        <p:spPr>
          <a:xfrm>
            <a:off x="11372850" y="6076950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18648094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8425"/>
            <a:ext cx="12285980" cy="6910705"/>
            <a:chOff x="-73" y="-21"/>
            <a:chExt cx="19348" cy="10883"/>
          </a:xfrm>
        </p:grpSpPr>
        <p:pic>
          <p:nvPicPr>
            <p:cNvPr id="4" name="图片 3" descr="E:\图片\009 (10).jpg009 (10)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-73" y="-21"/>
              <a:ext cx="19348" cy="10883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-73" y="-18"/>
              <a:ext cx="19228" cy="1088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383472" y="2105665"/>
            <a:ext cx="74250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CẢM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ƠN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THẦY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VÀ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CÁC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BẠN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ĐÃ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</a:t>
            </a:r>
            <a:r>
              <a:rPr lang="en-US" altLang="zh-CN" sz="7200" b="1" dirty="0" err="1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LẮNG</a:t>
            </a:r>
            <a:r>
              <a:rPr lang="en-US" altLang="zh-CN" sz="7200" b="1" dirty="0">
                <a:solidFill>
                  <a:schemeClr val="bg1"/>
                </a:solidFill>
                <a:latin typeface="Times New Roman" panose="02020603050405020304" pitchFamily="18" charset="0"/>
                <a:ea typeface="KyoMadoka" panose="02000609000000000000" charset="-128"/>
                <a:cs typeface="Times New Roman" panose="02020603050405020304" pitchFamily="18" charset="0"/>
              </a:rPr>
              <a:t> NGHE</a:t>
            </a:r>
          </a:p>
        </p:txBody>
      </p:sp>
      <p:sp>
        <p:nvSpPr>
          <p:cNvPr id="22" name="矩形 21"/>
          <p:cNvSpPr/>
          <p:nvPr/>
        </p:nvSpPr>
        <p:spPr>
          <a:xfrm>
            <a:off x="2250439" y="1751975"/>
            <a:ext cx="7691120" cy="4123700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81F36445C06FD4985D81F2329486AB5" ma:contentTypeVersion="2" ma:contentTypeDescription="Create a new document." ma:contentTypeScope="" ma:versionID="a71ab43277aaf27b64c9a6781b39ac08">
  <xsd:schema xmlns:xsd="http://www.w3.org/2001/XMLSchema" xmlns:xs="http://www.w3.org/2001/XMLSchema" xmlns:p="http://schemas.microsoft.com/office/2006/metadata/properties" xmlns:ns3="4e967904-45e2-4543-8b78-b682654e668a" targetNamespace="http://schemas.microsoft.com/office/2006/metadata/properties" ma:root="true" ma:fieldsID="9477d345e5b6e6294387d11f3a85815c" ns3:_="">
    <xsd:import namespace="4e967904-45e2-4543-8b78-b682654e66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67904-45e2-4543-8b78-b682654e66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7FA0508-ABC1-4AF8-B784-814FDD0C1E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967904-45e2-4543-8b78-b682654e66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515362-42D8-43EE-ADC8-85228DFFDD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745613-5CEA-46F2-A443-6C7CA814C128}">
  <ds:schemaRefs>
    <ds:schemaRef ds:uri="http://purl.org/dc/elements/1.1/"/>
    <ds:schemaRef ds:uri="http://schemas.microsoft.com/office/2006/metadata/properties"/>
    <ds:schemaRef ds:uri="4e967904-45e2-4543-8b78-b682654e668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1284</TotalTime>
  <Words>4872</Words>
  <Application>Microsoft Office PowerPoint</Application>
  <PresentationFormat>Widescreen</PresentationFormat>
  <Paragraphs>572</Paragraphs>
  <Slides>52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71" baseType="lpstr">
      <vt:lpstr>Malgun Gothic</vt:lpstr>
      <vt:lpstr>微软雅黑</vt:lpstr>
      <vt:lpstr>宋体</vt:lpstr>
      <vt:lpstr>Arial</vt:lpstr>
      <vt:lpstr>Calibri</vt:lpstr>
      <vt:lpstr>Calibri Light</vt:lpstr>
      <vt:lpstr>等线</vt:lpstr>
      <vt:lpstr>Helvetica Neue</vt:lpstr>
      <vt:lpstr>Kalinga</vt:lpstr>
      <vt:lpstr>KyoMadoka</vt:lpstr>
      <vt:lpstr>Lora</vt:lpstr>
      <vt:lpstr>Montserrat</vt:lpstr>
      <vt:lpstr>Niagara Engraved</vt:lpstr>
      <vt:lpstr>Poppins SemiBold</vt:lpstr>
      <vt:lpstr>华文细黑</vt:lpstr>
      <vt:lpstr>Tahoma</vt:lpstr>
      <vt:lpstr>Times New Roman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â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135</cp:revision>
  <dcterms:created xsi:type="dcterms:W3CDTF">2018-01-13T07:03:00Z</dcterms:created>
  <dcterms:modified xsi:type="dcterms:W3CDTF">2019-10-29T03:15:17Z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  <property fmtid="{D5CDD505-2E9C-101B-9397-08002B2CF9AE}" pid="3" name="ContentTypeId">
    <vt:lpwstr>0x010100581F36445C06FD4985D81F2329486AB5</vt:lpwstr>
  </property>
</Properties>
</file>