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5"/>
  </p:notesMasterIdLst>
  <p:sldIdLst>
    <p:sldId id="256" r:id="rId2"/>
    <p:sldId id="257" r:id="rId3"/>
    <p:sldId id="267" r:id="rId4"/>
    <p:sldId id="258" r:id="rId5"/>
    <p:sldId id="268" r:id="rId6"/>
    <p:sldId id="269" r:id="rId7"/>
    <p:sldId id="270" r:id="rId8"/>
    <p:sldId id="259" r:id="rId9"/>
    <p:sldId id="271" r:id="rId10"/>
    <p:sldId id="260" r:id="rId11"/>
    <p:sldId id="272" r:id="rId12"/>
    <p:sldId id="262" r:id="rId13"/>
    <p:sldId id="263" r:id="rId14"/>
    <p:sldId id="319" r:id="rId15"/>
    <p:sldId id="320" r:id="rId16"/>
    <p:sldId id="321" r:id="rId17"/>
    <p:sldId id="261" r:id="rId18"/>
    <p:sldId id="322" r:id="rId19"/>
    <p:sldId id="264" r:id="rId20"/>
    <p:sldId id="266" r:id="rId21"/>
    <p:sldId id="323" r:id="rId22"/>
    <p:sldId id="324" r:id="rId23"/>
    <p:sldId id="318" r:id="rId2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Kiểu Trung bình 2 - Màu chủ đề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114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hỗ dành sẵn cho Đầu trang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vi-VN"/>
          </a:p>
        </p:txBody>
      </p:sp>
      <p:sp>
        <p:nvSpPr>
          <p:cNvPr id="3" name="Chỗ dành sẵn cho Ngày tháng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CC4AAC7-DBB2-4DF7-848E-F11FA49BF66A}" type="datetimeFigureOut">
              <a:rPr lang="vi-VN" smtClean="0"/>
              <a:t>05/04/2021</a:t>
            </a:fld>
            <a:endParaRPr lang="vi-VN"/>
          </a:p>
        </p:txBody>
      </p:sp>
      <p:sp>
        <p:nvSpPr>
          <p:cNvPr id="4" name="Chỗ dành sẵn cho Hình ảnh của Bản chiếu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vi-VN"/>
          </a:p>
        </p:txBody>
      </p:sp>
      <p:sp>
        <p:nvSpPr>
          <p:cNvPr id="5" name="Chỗ dành sẵn cho Ghi chú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vi-VN"/>
              <a:t>Bấm để chỉnh sửa kiểu văn bản của Bản cái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</a:p>
        </p:txBody>
      </p:sp>
      <p:sp>
        <p:nvSpPr>
          <p:cNvPr id="6" name="Chỗ dành sẵn cho Chân trang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vi-VN"/>
          </a:p>
        </p:txBody>
      </p:sp>
      <p:sp>
        <p:nvSpPr>
          <p:cNvPr id="7" name="Chỗ dành sẵn cho Số hiệu Bản chiế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6B1838F-4917-451B-B043-66A26F21EF4B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1141379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8D1EB69-68A7-4884-A7AF-3FACFEC763C6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16849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êu đề Bản chiế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vi-VN"/>
              <a:t>Bấm để sửa kiểu tiêu đề Bản cái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vi-VN"/>
              <a:t>Bấm để chỉnh sửa kiểu tiêu đề phụ của Bản cái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5FF9D-B392-4308-A536-F2E8CC638206}" type="datetimeFigureOut">
              <a:rPr lang="vi-VN" smtClean="0"/>
              <a:t>05/04/2021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59A948-E5E8-4805-B33A-D3FDDF29D801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6269494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/>
              <a:t>Bấm để sửa kiểu tiêu đề Bản cái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vi-VN"/>
              <a:t>Bấm để chỉnh sửa kiểu văn bản của Bản cái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5FF9D-B392-4308-A536-F2E8CC638206}" type="datetimeFigureOut">
              <a:rPr lang="vi-VN" smtClean="0"/>
              <a:t>05/04/2021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59A948-E5E8-4805-B33A-D3FDDF29D801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104467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Đầu trang của Phầ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vi-VN"/>
              <a:t>Bấm để sửa kiểu tiêu đề Bản cái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vi-VN"/>
              <a:t>Bấm để chỉnh sửa kiểu văn bản của Bản cái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5FF9D-B392-4308-A536-F2E8CC638206}" type="datetimeFigureOut">
              <a:rPr lang="vi-VN" smtClean="0"/>
              <a:t>05/04/2021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59A948-E5E8-4805-B33A-D3FDDF29D801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5281489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Hai Nội d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/>
              <a:t>Bấm để sửa kiểu tiêu đề Bản cái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vi-VN"/>
              <a:t>Bấm để chỉnh sửa kiểu văn bản của Bản cái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vi-VN"/>
              <a:t>Bấm để chỉnh sửa kiểu văn bản của Bản cái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5FF9D-B392-4308-A536-F2E8CC638206}" type="datetimeFigureOut">
              <a:rPr lang="vi-VN" smtClean="0"/>
              <a:t>05/04/2021</a:t>
            </a:fld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59A948-E5E8-4805-B33A-D3FDDF29D801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5370282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hép so sán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vi-VN"/>
              <a:t>Bấm để sửa kiểu tiêu đề Bản cái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vi-VN"/>
              <a:t>Bấm để chỉnh sửa kiểu văn bản của Bản cái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vi-VN"/>
              <a:t>Bấm để chỉnh sửa kiểu văn bản của Bản cái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vi-VN"/>
              <a:t>Bấm để chỉnh sửa kiểu văn bản của Bản cái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vi-VN"/>
              <a:t>Bấm để chỉnh sửa kiểu văn bản của Bản cái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5FF9D-B392-4308-A536-F2E8CC638206}" type="datetimeFigureOut">
              <a:rPr lang="vi-VN" smtClean="0"/>
              <a:t>05/04/2021</a:t>
            </a:fld>
            <a:endParaRPr lang="vi-V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59A948-E5E8-4805-B33A-D3FDDF29D801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4582338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hỉ Tiêu đê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/>
              <a:t>Bấm để sửa kiểu tiêu đề Bản cái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5FF9D-B392-4308-A536-F2E8CC638206}" type="datetimeFigureOut">
              <a:rPr lang="vi-VN" smtClean="0"/>
              <a:t>05/04/2021</a:t>
            </a:fld>
            <a:endParaRPr lang="vi-V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59A948-E5E8-4805-B33A-D3FDDF29D801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40100528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rố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5FF9D-B392-4308-A536-F2E8CC638206}" type="datetimeFigureOut">
              <a:rPr lang="vi-VN" smtClean="0"/>
              <a:t>05/04/2021</a:t>
            </a:fld>
            <a:endParaRPr lang="vi-V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59A948-E5E8-4805-B33A-D3FDDF29D801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968495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Nội dung với Chú thí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vi-VN"/>
              <a:t>Bấm để sửa kiểu tiêu đề Bản cái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vi-VN"/>
              <a:t>Bấm để chỉnh sửa kiểu văn bản của Bản cái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vi-VN"/>
              <a:t>Bấm để chỉnh sửa kiểu văn bản của Bản cái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5FF9D-B392-4308-A536-F2E8CC638206}" type="datetimeFigureOut">
              <a:rPr lang="vi-VN" smtClean="0"/>
              <a:t>05/04/2021</a:t>
            </a:fld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59A948-E5E8-4805-B33A-D3FDDF29D801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8653789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̉nh với Chú thí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vi-VN"/>
              <a:t>Bấm để sửa kiểu tiêu đề Bản cái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vi-VN"/>
              <a:t>Bấm biểu tượng để thêm hình ảnh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vi-VN"/>
              <a:t>Bấm để chỉnh sửa kiểu văn bản của Bản cái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5FF9D-B392-4308-A536-F2E8CC638206}" type="datetimeFigureOut">
              <a:rPr lang="vi-VN" smtClean="0"/>
              <a:t>05/04/2021</a:t>
            </a:fld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59A948-E5E8-4805-B33A-D3FDDF29D801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942080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êu đề và Văn bản Dọ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/>
              <a:t>Bấm để sửa kiểu tiêu đề Bản cái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vi-VN"/>
              <a:t>Bấm để chỉnh sửa kiểu văn bản của Bản cái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5FF9D-B392-4308-A536-F2E8CC638206}" type="datetimeFigureOut">
              <a:rPr lang="vi-VN" smtClean="0"/>
              <a:t>05/04/2021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59A948-E5E8-4805-B33A-D3FDDF29D801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41670449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êu đề Dọc và Văn bả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vi-VN"/>
              <a:t>Bấm để sửa kiểu tiêu đề Bản cái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vi-VN"/>
              <a:t>Bấm để chỉnh sửa kiểu văn bản của Bản cái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5FF9D-B392-4308-A536-F2E8CC638206}" type="datetimeFigureOut">
              <a:rPr lang="vi-VN" smtClean="0"/>
              <a:t>05/04/2021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59A948-E5E8-4805-B33A-D3FDDF29D801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1751830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vi-VN"/>
              <a:t>Bấm để sửa kiểu tiêu đề Bản cái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vi-VN"/>
              <a:t>Bấm để chỉnh sửa kiểu văn bản của Bản cái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75FF9D-B392-4308-A536-F2E8CC638206}" type="datetimeFigureOut">
              <a:rPr lang="vi-VN" smtClean="0"/>
              <a:t>05/04/2021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59A948-E5E8-4805-B33A-D3FDDF29D801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7258026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microsoft.com/office/2007/relationships/hdphoto" Target="../media/hdphoto2.wdp"/><Relationship Id="rId7" Type="http://schemas.microsoft.com/office/2007/relationships/hdphoto" Target="../media/hdphoto4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11" Type="http://schemas.microsoft.com/office/2007/relationships/hdphoto" Target="../media/hdphoto6.wdp"/><Relationship Id="rId5" Type="http://schemas.microsoft.com/office/2007/relationships/hdphoto" Target="../media/hdphoto3.wdp"/><Relationship Id="rId10" Type="http://schemas.openxmlformats.org/officeDocument/2006/relationships/image" Target="../media/image14.png"/><Relationship Id="rId4" Type="http://schemas.openxmlformats.org/officeDocument/2006/relationships/image" Target="../media/image11.png"/><Relationship Id="rId9" Type="http://schemas.microsoft.com/office/2007/relationships/hdphoto" Target="../media/hdphoto5.wdp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5" Type="http://schemas.microsoft.com/office/2007/relationships/hdphoto" Target="../media/hdphoto8.wdp"/><Relationship Id="rId4" Type="http://schemas.openxmlformats.org/officeDocument/2006/relationships/image" Target="../media/image16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sv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sv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sv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notesSlide" Target="../notesSlides/notesSlid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Background Images | Free Vectors, Stock Photos &amp; PSD">
            <a:extLst>
              <a:ext uri="{FF2B5EF4-FFF2-40B4-BE49-F238E27FC236}">
                <a16:creationId xmlns:a16="http://schemas.microsoft.com/office/drawing/2014/main" id="{EAADBC1A-7F1F-4C4B-8FCA-7D97019413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3947"/>
            <a:ext cx="9144159" cy="68619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êu đề 1">
            <a:extLst>
              <a:ext uri="{FF2B5EF4-FFF2-40B4-BE49-F238E27FC236}">
                <a16:creationId xmlns:a16="http://schemas.microsoft.com/office/drawing/2014/main" id="{8DB40F80-AC3C-4886-ABA8-3EDBFE7A21A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299403"/>
            <a:ext cx="9052560" cy="2387600"/>
          </a:xfrm>
        </p:spPr>
        <p:txBody>
          <a:bodyPr>
            <a:normAutofit/>
          </a:bodyPr>
          <a:lstStyle/>
          <a:p>
            <a:r>
              <a:rPr lang="en-US" sz="2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BÁO CÁO MÔN</a:t>
            </a:r>
            <a:br>
              <a:rPr lang="en-US" sz="2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br>
              <a:rPr lang="en-US" sz="3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3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ỨNG DỤNG SINH THÁI TRONG SỬ DỤNG ĐẤT</a:t>
            </a:r>
            <a:endParaRPr lang="vi-VN" sz="30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" name="Tiêu đề phụ 2">
            <a:extLst>
              <a:ext uri="{FF2B5EF4-FFF2-40B4-BE49-F238E27FC236}">
                <a16:creationId xmlns:a16="http://schemas.microsoft.com/office/drawing/2014/main" id="{A00559FE-E7E9-4A23-B89C-488DE638F64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65760" y="2990353"/>
            <a:ext cx="8419102" cy="1712276"/>
          </a:xfrm>
        </p:spPr>
        <p:txBody>
          <a:bodyPr>
            <a:normAutofit/>
          </a:bodyPr>
          <a:lstStyle/>
          <a:p>
            <a:r>
              <a:rPr lang="en-US" sz="48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TÍNH CHẤT HÓA HỌC VÀ CÁC CHẤT TRONG ĐẤT</a:t>
            </a:r>
            <a:endParaRPr lang="vi-VN" sz="48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4" name="Bảng 3">
            <a:extLst>
              <a:ext uri="{FF2B5EF4-FFF2-40B4-BE49-F238E27FC236}">
                <a16:creationId xmlns:a16="http://schemas.microsoft.com/office/drawing/2014/main" id="{A33AE558-3914-4987-9EFF-163E5920A9B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66393362"/>
              </p:ext>
            </p:extLst>
          </p:nvPr>
        </p:nvGraphicFramePr>
        <p:xfrm>
          <a:off x="4963682" y="4890106"/>
          <a:ext cx="4088878" cy="89020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358873">
                  <a:extLst>
                    <a:ext uri="{9D8B030D-6E8A-4147-A177-3AD203B41FA5}">
                      <a16:colId xmlns:a16="http://schemas.microsoft.com/office/drawing/2014/main" val="629896427"/>
                    </a:ext>
                  </a:extLst>
                </a:gridCol>
                <a:gridCol w="2730005">
                  <a:extLst>
                    <a:ext uri="{9D8B030D-6E8A-4147-A177-3AD203B41FA5}">
                      <a16:colId xmlns:a16="http://schemas.microsoft.com/office/drawing/2014/main" val="199124944"/>
                    </a:ext>
                  </a:extLst>
                </a:gridCol>
              </a:tblGrid>
              <a:tr h="17145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vi-VN" sz="2000" b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1715158</a:t>
                      </a:r>
                    </a:p>
                  </a:txBody>
                  <a:tcPr marL="28575" marR="28575" marT="0" marB="0" anchor="b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vi-VN" sz="2000" b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Đặng Lê Huỳnh</a:t>
                      </a:r>
                    </a:p>
                  </a:txBody>
                  <a:tcPr marL="28575" marR="28575" marT="0" marB="0" anchor="b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81539366"/>
                  </a:ext>
                </a:extLst>
              </a:tr>
              <a:tr h="17145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vi-VN" sz="2000" b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18150086</a:t>
                      </a:r>
                    </a:p>
                  </a:txBody>
                  <a:tcPr marL="28575" marR="28575" marT="0" marB="0" anchor="b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vi-VN" sz="2000" b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Trần</a:t>
                      </a:r>
                      <a:r>
                        <a:rPr lang="vi-VN" sz="2000" b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Văn </a:t>
                      </a:r>
                      <a:r>
                        <a:rPr lang="vi-VN" sz="2000" b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Đến</a:t>
                      </a:r>
                      <a:endParaRPr lang="vi-VN" sz="2000" b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28575" marR="28575" marT="0" marB="0" anchor="b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42826971"/>
                  </a:ext>
                </a:extLst>
              </a:tr>
              <a:tr h="17145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vi-VN" sz="2000" b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18150074</a:t>
                      </a:r>
                    </a:p>
                  </a:txBody>
                  <a:tcPr marL="28575" marR="28575" marT="0" marB="0" anchor="b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vi-VN" sz="2000" b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Phạm</a:t>
                      </a:r>
                      <a:r>
                        <a:rPr lang="vi-VN" sz="2000" b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vi-VN" sz="2000" b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Hoàng</a:t>
                      </a:r>
                      <a:r>
                        <a:rPr lang="vi-VN" sz="2000" b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Gia </a:t>
                      </a:r>
                      <a:r>
                        <a:rPr lang="vi-VN" sz="2000" b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Bảo</a:t>
                      </a:r>
                      <a:endParaRPr lang="vi-VN" sz="2000" b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28575" marR="28575" marT="0" marB="0" anchor="b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87806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102086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Download Minimalist Tree HD Wallpaper | Wallpaper Hot">
            <a:extLst>
              <a:ext uri="{FF2B5EF4-FFF2-40B4-BE49-F238E27FC236}">
                <a16:creationId xmlns:a16="http://schemas.microsoft.com/office/drawing/2014/main" id="{D4D1BB9C-BE4C-459B-A0A7-0800789C30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-2"/>
            <a:ext cx="9144001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Hộp Văn bản 2">
            <a:extLst>
              <a:ext uri="{FF2B5EF4-FFF2-40B4-BE49-F238E27FC236}">
                <a16:creationId xmlns:a16="http://schemas.microsoft.com/office/drawing/2014/main" id="{9448DDB4-446C-433E-A82E-65B6937AE2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5058" y="270033"/>
            <a:ext cx="7729855" cy="6317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marL="457200" indent="-228600">
              <a:lnSpc>
                <a:spcPct val="150000"/>
              </a:lnSpc>
              <a:tabLst>
                <a:tab pos="1710690" algn="l"/>
                <a:tab pos="6210935" algn="r"/>
              </a:tabLst>
            </a:pPr>
            <a:r>
              <a:rPr lang="vi-VN" sz="1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A. </a:t>
            </a:r>
            <a:r>
              <a:rPr lang="vi-VN" sz="1600" b="1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TÍNH CHẤT HÓA HỌC CỦA ĐẤT</a:t>
            </a:r>
          </a:p>
          <a:p>
            <a:pPr marL="900430" indent="-457200">
              <a:lnSpc>
                <a:spcPct val="150000"/>
              </a:lnSpc>
              <a:tabLst>
                <a:tab pos="1170305" algn="l"/>
                <a:tab pos="6210935" algn="r"/>
              </a:tabLst>
            </a:pPr>
            <a:r>
              <a:rPr lang="en-US" sz="1600" b="1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I. KEO ĐẤT</a:t>
            </a:r>
            <a:r>
              <a:rPr lang="en-US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</a:t>
            </a:r>
            <a:endParaRPr lang="vi-VN" sz="16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>
              <a:lnSpc>
                <a:spcPct val="150000"/>
              </a:lnSpc>
              <a:tabLst>
                <a:tab pos="1890395" algn="l"/>
                <a:tab pos="6210935" algn="r"/>
              </a:tabLst>
            </a:pPr>
            <a:r>
              <a:rPr lang="vi-VN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1. </a:t>
            </a:r>
            <a:r>
              <a:rPr lang="vi-VN" sz="16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Tính</a:t>
            </a:r>
            <a:r>
              <a:rPr lang="vi-VN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16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chất</a:t>
            </a:r>
            <a:r>
              <a:rPr lang="vi-VN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16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hóa</a:t>
            </a:r>
            <a:r>
              <a:rPr lang="vi-VN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16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học</a:t>
            </a:r>
            <a:r>
              <a:rPr lang="vi-VN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16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đất</a:t>
            </a:r>
            <a:r>
              <a:rPr lang="vi-VN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16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là</a:t>
            </a:r>
            <a:r>
              <a:rPr lang="vi-VN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do keo </a:t>
            </a:r>
            <a:r>
              <a:rPr lang="vi-VN" sz="16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đất</a:t>
            </a:r>
            <a:r>
              <a:rPr lang="vi-VN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16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tạo</a:t>
            </a:r>
            <a:r>
              <a:rPr lang="vi-VN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nên</a:t>
            </a:r>
          </a:p>
          <a:p>
            <a:pPr lvl="0">
              <a:lnSpc>
                <a:spcPct val="150000"/>
              </a:lnSpc>
              <a:tabLst>
                <a:tab pos="1890395" algn="l"/>
                <a:tab pos="6210935" algn="r"/>
              </a:tabLst>
            </a:pPr>
            <a:r>
              <a:rPr lang="vi-VN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2. </a:t>
            </a:r>
            <a:r>
              <a:rPr lang="vi-VN" sz="16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Những</a:t>
            </a:r>
            <a:r>
              <a:rPr lang="vi-VN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16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đặc</a:t>
            </a:r>
            <a:r>
              <a:rPr lang="vi-VN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16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điểm</a:t>
            </a:r>
            <a:r>
              <a:rPr lang="vi-VN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16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tạo</a:t>
            </a:r>
            <a:r>
              <a:rPr lang="vi-VN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nên </a:t>
            </a:r>
            <a:r>
              <a:rPr lang="vi-VN" sz="16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tính</a:t>
            </a:r>
            <a:r>
              <a:rPr lang="vi-VN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16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chất</a:t>
            </a:r>
            <a:r>
              <a:rPr lang="vi-VN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keo </a:t>
            </a:r>
            <a:r>
              <a:rPr lang="vi-VN" sz="16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đất</a:t>
            </a:r>
            <a:endParaRPr lang="vi-VN" sz="16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>
              <a:lnSpc>
                <a:spcPct val="150000"/>
              </a:lnSpc>
              <a:tabLst>
                <a:tab pos="1890395" algn="l"/>
                <a:tab pos="6210935" algn="r"/>
              </a:tabLst>
            </a:pPr>
            <a:r>
              <a:rPr lang="vi-VN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</a:t>
            </a:r>
            <a:r>
              <a:rPr lang="vi-VN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3. Trao </a:t>
            </a:r>
            <a:r>
              <a:rPr lang="vi-VN" sz="16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đổi</a:t>
            </a:r>
            <a:r>
              <a:rPr lang="vi-VN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16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ion</a:t>
            </a:r>
            <a:r>
              <a:rPr lang="vi-VN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trong </a:t>
            </a:r>
            <a:r>
              <a:rPr lang="vi-VN" sz="16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đất</a:t>
            </a:r>
            <a:endParaRPr lang="vi-VN" sz="16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900430" indent="-457200">
              <a:lnSpc>
                <a:spcPct val="150000"/>
              </a:lnSpc>
              <a:tabLst>
                <a:tab pos="1890395" algn="l"/>
                <a:tab pos="6210935" algn="r"/>
              </a:tabLst>
            </a:pPr>
            <a:r>
              <a:rPr lang="vi-VN" sz="1600" b="1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II. PHẢN ỨNG PH CỦA ĐẤT</a:t>
            </a:r>
          </a:p>
          <a:p>
            <a:pPr marL="900430" indent="-457200">
              <a:lnSpc>
                <a:spcPct val="150000"/>
              </a:lnSpc>
              <a:tabLst>
                <a:tab pos="1890395" algn="l"/>
                <a:tab pos="6210935" algn="r"/>
              </a:tabLst>
            </a:pPr>
            <a:r>
              <a:rPr lang="vi-VN" sz="1600" b="1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III. Ý NGHĨA CỦA TÍNH CHẤT HÓA HỌC ĐẤT</a:t>
            </a:r>
          </a:p>
          <a:p>
            <a:pPr marL="457200" indent="-228600">
              <a:lnSpc>
                <a:spcPct val="150000"/>
              </a:lnSpc>
              <a:tabLst>
                <a:tab pos="1890395" algn="l"/>
                <a:tab pos="6210935" algn="r"/>
              </a:tabLst>
            </a:pPr>
            <a:r>
              <a:rPr lang="vi-VN" sz="1600" b="1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B. CÁC CHẤT TRONG ĐẤT</a:t>
            </a:r>
          </a:p>
          <a:p>
            <a:pPr marL="900430" indent="-457200">
              <a:lnSpc>
                <a:spcPct val="150000"/>
              </a:lnSpc>
              <a:tabLst>
                <a:tab pos="1890395" algn="l"/>
                <a:tab pos="6210935" algn="r"/>
              </a:tabLst>
            </a:pPr>
            <a:r>
              <a:rPr lang="en-US" sz="1600" b="1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I. THÀNH PHẦN CÁC NGUYÊN TỐ</a:t>
            </a:r>
            <a:endParaRPr lang="vi-VN" sz="1600" b="1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900430" marR="737235" indent="-457200">
              <a:lnSpc>
                <a:spcPct val="150000"/>
              </a:lnSpc>
              <a:spcAft>
                <a:spcPts val="800"/>
              </a:spcAft>
              <a:tabLst>
                <a:tab pos="1890395" algn="l"/>
                <a:tab pos="6210935" algn="r"/>
              </a:tabLst>
            </a:pPr>
            <a:r>
              <a:rPr lang="vi-VN" sz="1600" b="1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II. CÁC CHẤT VÔ CƠ TRONG ĐẤT</a:t>
            </a:r>
          </a:p>
          <a:p>
            <a:pPr marL="900430" marR="737235" indent="-457200">
              <a:lnSpc>
                <a:spcPct val="150000"/>
              </a:lnSpc>
              <a:spcAft>
                <a:spcPts val="800"/>
              </a:spcAft>
              <a:tabLst>
                <a:tab pos="1890395" algn="l"/>
                <a:tab pos="6210935" algn="r"/>
              </a:tabLst>
            </a:pPr>
            <a:r>
              <a:rPr lang="vi-VN" sz="1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III. </a:t>
            </a:r>
            <a:r>
              <a:rPr lang="vi-VN" sz="1600" b="1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CHẤT HỮU CƠ CỦA ĐẤT</a:t>
            </a:r>
          </a:p>
          <a:p>
            <a:pPr marL="762000">
              <a:lnSpc>
                <a:spcPct val="150000"/>
              </a:lnSpc>
              <a:tabLst>
                <a:tab pos="1890395" algn="l"/>
                <a:tab pos="6210935" algn="r"/>
              </a:tabLst>
            </a:pPr>
            <a:r>
              <a:rPr lang="vi-VN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1. </a:t>
            </a:r>
            <a:r>
              <a:rPr lang="vi-VN" sz="16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Khái</a:t>
            </a:r>
            <a:r>
              <a:rPr lang="vi-VN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16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niệm</a:t>
            </a:r>
            <a:r>
              <a:rPr lang="vi-VN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chung </a:t>
            </a:r>
            <a:r>
              <a:rPr lang="vi-VN" sz="16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về</a:t>
            </a:r>
            <a:r>
              <a:rPr lang="vi-VN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16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chất</a:t>
            </a:r>
            <a:r>
              <a:rPr lang="vi-VN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16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hữu</a:t>
            </a:r>
            <a:r>
              <a:rPr lang="vi-VN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cơ trong </a:t>
            </a:r>
            <a:r>
              <a:rPr lang="vi-VN" sz="16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đất</a:t>
            </a:r>
            <a:endParaRPr lang="vi-VN" sz="16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762000">
              <a:lnSpc>
                <a:spcPct val="150000"/>
              </a:lnSpc>
              <a:tabLst>
                <a:tab pos="1890395" algn="l"/>
                <a:tab pos="6210935" algn="r"/>
              </a:tabLst>
            </a:pPr>
            <a:r>
              <a:rPr lang="vi-VN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2. </a:t>
            </a:r>
            <a:r>
              <a:rPr lang="vi-VN" sz="16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Nguồn</a:t>
            </a:r>
            <a:r>
              <a:rPr lang="vi-VN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16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gốc</a:t>
            </a:r>
            <a:r>
              <a:rPr lang="vi-VN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16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chất</a:t>
            </a:r>
            <a:r>
              <a:rPr lang="vi-VN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16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hữu</a:t>
            </a:r>
            <a:r>
              <a:rPr lang="vi-VN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cơ </a:t>
            </a:r>
            <a:r>
              <a:rPr lang="vi-VN" sz="16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đất</a:t>
            </a:r>
            <a:endParaRPr lang="vi-VN" sz="16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762000">
              <a:lnSpc>
                <a:spcPct val="150000"/>
              </a:lnSpc>
              <a:tabLst>
                <a:tab pos="1890395" algn="l"/>
                <a:tab pos="6210935" algn="r"/>
              </a:tabLst>
            </a:pPr>
            <a:r>
              <a:rPr lang="vi-VN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3. Vai </a:t>
            </a:r>
            <a:r>
              <a:rPr lang="vi-VN" sz="16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trò</a:t>
            </a:r>
            <a:r>
              <a:rPr lang="vi-VN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16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chất</a:t>
            </a:r>
            <a:r>
              <a:rPr lang="vi-VN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16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hữu</a:t>
            </a:r>
            <a:r>
              <a:rPr lang="vi-VN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cơ </a:t>
            </a:r>
            <a:r>
              <a:rPr lang="vi-VN" sz="16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và</a:t>
            </a:r>
            <a:r>
              <a:rPr lang="vi-VN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16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mùn</a:t>
            </a:r>
            <a:r>
              <a:rPr lang="vi-VN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trong </a:t>
            </a:r>
            <a:r>
              <a:rPr lang="vi-VN" sz="16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đất</a:t>
            </a:r>
            <a:r>
              <a:rPr lang="vi-VN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</a:p>
          <a:p>
            <a:pPr marL="762000">
              <a:lnSpc>
                <a:spcPct val="150000"/>
              </a:lnSpc>
              <a:tabLst>
                <a:tab pos="1890395" algn="l"/>
                <a:tab pos="6210935" algn="r"/>
              </a:tabLst>
            </a:pPr>
            <a:r>
              <a:rPr lang="vi-VN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4. </a:t>
            </a:r>
            <a:r>
              <a:rPr lang="vi-VN" sz="16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Biện</a:t>
            </a:r>
            <a:r>
              <a:rPr lang="vi-VN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16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pháp</a:t>
            </a:r>
            <a:r>
              <a:rPr lang="vi-VN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duy </a:t>
            </a:r>
            <a:r>
              <a:rPr lang="vi-VN" sz="16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trì</a:t>
            </a:r>
            <a:r>
              <a:rPr lang="vi-VN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nâng cao </a:t>
            </a:r>
            <a:r>
              <a:rPr lang="vi-VN" sz="16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chất</a:t>
            </a:r>
            <a:r>
              <a:rPr lang="vi-VN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16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hữu</a:t>
            </a:r>
            <a:r>
              <a:rPr lang="vi-VN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cơ cho </a:t>
            </a:r>
            <a:r>
              <a:rPr lang="vi-VN" sz="16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đất</a:t>
            </a:r>
            <a:r>
              <a:rPr lang="vi-VN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</a:p>
          <a:p>
            <a:pPr marL="457200" indent="-228600">
              <a:lnSpc>
                <a:spcPct val="150000"/>
              </a:lnSpc>
              <a:spcAft>
                <a:spcPts val="800"/>
              </a:spcAft>
              <a:tabLst>
                <a:tab pos="1890395" algn="l"/>
                <a:tab pos="6210935" algn="r"/>
              </a:tabLst>
            </a:pPr>
            <a:r>
              <a:rPr lang="vi-VN" sz="1600" b="1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C. Ý NGHĨA ỨNG DỤNG CỦA NGHIÊN CỨU</a:t>
            </a:r>
          </a:p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vi-VN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1118859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Download Minimalist Tree HD Wallpaper | Wallpaper Hot">
            <a:extLst>
              <a:ext uri="{FF2B5EF4-FFF2-40B4-BE49-F238E27FC236}">
                <a16:creationId xmlns:a16="http://schemas.microsoft.com/office/drawing/2014/main" id="{D4D1BB9C-BE4C-459B-A0A7-0800789C30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-2"/>
            <a:ext cx="9144001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Hộp Văn bản 2">
            <a:extLst>
              <a:ext uri="{FF2B5EF4-FFF2-40B4-BE49-F238E27FC236}">
                <a16:creationId xmlns:a16="http://schemas.microsoft.com/office/drawing/2014/main" id="{9448DDB4-446C-433E-A82E-65B6937AE2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5058" y="270033"/>
            <a:ext cx="7729855" cy="6317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marL="457200" indent="-228600">
              <a:lnSpc>
                <a:spcPct val="150000"/>
              </a:lnSpc>
              <a:tabLst>
                <a:tab pos="1710690" algn="l"/>
                <a:tab pos="6210935" algn="r"/>
              </a:tabLst>
            </a:pPr>
            <a:r>
              <a:rPr lang="vi-VN" sz="1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A. </a:t>
            </a:r>
            <a:r>
              <a:rPr lang="vi-VN" sz="1600" b="1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TÍNH CHẤT HÓA HỌC CỦA ĐẤT</a:t>
            </a:r>
          </a:p>
          <a:p>
            <a:pPr marL="900430" indent="-457200">
              <a:lnSpc>
                <a:spcPct val="150000"/>
              </a:lnSpc>
              <a:tabLst>
                <a:tab pos="1170305" algn="l"/>
                <a:tab pos="6210935" algn="r"/>
              </a:tabLst>
            </a:pPr>
            <a:r>
              <a:rPr lang="en-US" sz="1600" b="1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I. </a:t>
            </a:r>
            <a:r>
              <a:rPr lang="en-US" sz="1600" b="1" dirty="0">
                <a:effectLst/>
                <a:highlight>
                  <a:srgbClr val="FFFF00"/>
                </a:highligh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KEO ĐẤT</a:t>
            </a:r>
            <a:r>
              <a:rPr lang="en-US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</a:t>
            </a:r>
            <a:endParaRPr lang="vi-VN" sz="16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>
              <a:lnSpc>
                <a:spcPct val="150000"/>
              </a:lnSpc>
              <a:tabLst>
                <a:tab pos="1890395" algn="l"/>
                <a:tab pos="6210935" algn="r"/>
              </a:tabLst>
            </a:pPr>
            <a:r>
              <a:rPr lang="vi-VN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</a:t>
            </a:r>
            <a:r>
              <a:rPr lang="vi-VN" sz="1600" dirty="0">
                <a:effectLst/>
                <a:highlight>
                  <a:srgbClr val="FFFF00"/>
                </a:highligh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1. </a:t>
            </a:r>
            <a:r>
              <a:rPr lang="vi-VN" sz="1600" dirty="0" err="1">
                <a:effectLst/>
                <a:highlight>
                  <a:srgbClr val="FFFF00"/>
                </a:highligh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Tính</a:t>
            </a:r>
            <a:r>
              <a:rPr lang="vi-VN" sz="1600" dirty="0">
                <a:effectLst/>
                <a:highlight>
                  <a:srgbClr val="FFFF00"/>
                </a:highligh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1600" dirty="0" err="1">
                <a:effectLst/>
                <a:highlight>
                  <a:srgbClr val="FFFF00"/>
                </a:highligh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chất</a:t>
            </a:r>
            <a:r>
              <a:rPr lang="vi-VN" sz="1600" dirty="0">
                <a:effectLst/>
                <a:highlight>
                  <a:srgbClr val="FFFF00"/>
                </a:highligh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1600" dirty="0" err="1">
                <a:effectLst/>
                <a:highlight>
                  <a:srgbClr val="FFFF00"/>
                </a:highligh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hóa</a:t>
            </a:r>
            <a:r>
              <a:rPr lang="vi-VN" sz="1600" dirty="0">
                <a:effectLst/>
                <a:highlight>
                  <a:srgbClr val="FFFF00"/>
                </a:highligh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1600" dirty="0" err="1">
                <a:effectLst/>
                <a:highlight>
                  <a:srgbClr val="FFFF00"/>
                </a:highligh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học</a:t>
            </a:r>
            <a:r>
              <a:rPr lang="vi-VN" sz="1600" dirty="0">
                <a:effectLst/>
                <a:highlight>
                  <a:srgbClr val="FFFF00"/>
                </a:highligh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1600" dirty="0" err="1">
                <a:effectLst/>
                <a:highlight>
                  <a:srgbClr val="FFFF00"/>
                </a:highligh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đất</a:t>
            </a:r>
            <a:r>
              <a:rPr lang="vi-VN" sz="1600" dirty="0">
                <a:effectLst/>
                <a:highlight>
                  <a:srgbClr val="FFFF00"/>
                </a:highligh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1600" dirty="0" err="1">
                <a:effectLst/>
                <a:highlight>
                  <a:srgbClr val="FFFF00"/>
                </a:highligh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là</a:t>
            </a:r>
            <a:r>
              <a:rPr lang="vi-VN" sz="1600" dirty="0">
                <a:effectLst/>
                <a:highlight>
                  <a:srgbClr val="FFFF00"/>
                </a:highligh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do keo </a:t>
            </a:r>
            <a:r>
              <a:rPr lang="vi-VN" sz="1600" dirty="0" err="1">
                <a:effectLst/>
                <a:highlight>
                  <a:srgbClr val="FFFF00"/>
                </a:highligh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đất</a:t>
            </a:r>
            <a:r>
              <a:rPr lang="vi-VN" sz="1600" dirty="0">
                <a:effectLst/>
                <a:highlight>
                  <a:srgbClr val="FFFF00"/>
                </a:highligh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1600" dirty="0" err="1">
                <a:effectLst/>
                <a:highlight>
                  <a:srgbClr val="FFFF00"/>
                </a:highligh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tạo</a:t>
            </a:r>
            <a:r>
              <a:rPr lang="vi-VN" sz="1600" dirty="0">
                <a:effectLst/>
                <a:highlight>
                  <a:srgbClr val="FFFF00"/>
                </a:highligh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nên</a:t>
            </a:r>
          </a:p>
          <a:p>
            <a:pPr lvl="0">
              <a:lnSpc>
                <a:spcPct val="150000"/>
              </a:lnSpc>
              <a:tabLst>
                <a:tab pos="1890395" algn="l"/>
                <a:tab pos="6210935" algn="r"/>
              </a:tabLst>
            </a:pPr>
            <a:r>
              <a:rPr lang="vi-VN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</a:t>
            </a:r>
            <a:r>
              <a:rPr lang="vi-VN" sz="1600" dirty="0">
                <a:effectLst/>
                <a:highlight>
                  <a:srgbClr val="FFFF00"/>
                </a:highligh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2. </a:t>
            </a:r>
            <a:r>
              <a:rPr lang="vi-VN" sz="1600" dirty="0" err="1">
                <a:effectLst/>
                <a:highlight>
                  <a:srgbClr val="FFFF00"/>
                </a:highligh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Những</a:t>
            </a:r>
            <a:r>
              <a:rPr lang="vi-VN" sz="1600" dirty="0">
                <a:effectLst/>
                <a:highlight>
                  <a:srgbClr val="FFFF00"/>
                </a:highligh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1600" dirty="0" err="1">
                <a:effectLst/>
                <a:highlight>
                  <a:srgbClr val="FFFF00"/>
                </a:highligh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đặc</a:t>
            </a:r>
            <a:r>
              <a:rPr lang="vi-VN" sz="1600" dirty="0">
                <a:effectLst/>
                <a:highlight>
                  <a:srgbClr val="FFFF00"/>
                </a:highligh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1600" dirty="0" err="1">
                <a:effectLst/>
                <a:highlight>
                  <a:srgbClr val="FFFF00"/>
                </a:highligh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điểm</a:t>
            </a:r>
            <a:r>
              <a:rPr lang="vi-VN" sz="1600" dirty="0">
                <a:effectLst/>
                <a:highlight>
                  <a:srgbClr val="FFFF00"/>
                </a:highligh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1600" dirty="0" err="1">
                <a:effectLst/>
                <a:highlight>
                  <a:srgbClr val="FFFF00"/>
                </a:highligh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tạo</a:t>
            </a:r>
            <a:r>
              <a:rPr lang="vi-VN" sz="1600" dirty="0">
                <a:effectLst/>
                <a:highlight>
                  <a:srgbClr val="FFFF00"/>
                </a:highligh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nên </a:t>
            </a:r>
            <a:r>
              <a:rPr lang="vi-VN" sz="1600" dirty="0" err="1">
                <a:effectLst/>
                <a:highlight>
                  <a:srgbClr val="FFFF00"/>
                </a:highligh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tính</a:t>
            </a:r>
            <a:r>
              <a:rPr lang="vi-VN" sz="1600" dirty="0">
                <a:effectLst/>
                <a:highlight>
                  <a:srgbClr val="FFFF00"/>
                </a:highligh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1600" dirty="0" err="1">
                <a:effectLst/>
                <a:highlight>
                  <a:srgbClr val="FFFF00"/>
                </a:highligh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chất</a:t>
            </a:r>
            <a:r>
              <a:rPr lang="vi-VN" sz="1600" dirty="0">
                <a:effectLst/>
                <a:highlight>
                  <a:srgbClr val="FFFF00"/>
                </a:highligh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keo </a:t>
            </a:r>
            <a:r>
              <a:rPr lang="vi-VN" sz="1600" dirty="0" err="1">
                <a:effectLst/>
                <a:highlight>
                  <a:srgbClr val="FFFF00"/>
                </a:highligh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đất</a:t>
            </a:r>
            <a:endParaRPr lang="vi-VN" sz="1600" dirty="0">
              <a:effectLst/>
              <a:highlight>
                <a:srgbClr val="FFFF00"/>
              </a:highligh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>
              <a:lnSpc>
                <a:spcPct val="150000"/>
              </a:lnSpc>
              <a:tabLst>
                <a:tab pos="1890395" algn="l"/>
                <a:tab pos="6210935" algn="r"/>
              </a:tabLst>
            </a:pPr>
            <a:r>
              <a:rPr lang="vi-VN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</a:t>
            </a:r>
            <a:r>
              <a:rPr lang="vi-VN" sz="1600" dirty="0">
                <a:effectLst/>
                <a:highlight>
                  <a:srgbClr val="FFFF00"/>
                </a:highligh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3. Trao </a:t>
            </a:r>
            <a:r>
              <a:rPr lang="vi-VN" sz="1600" dirty="0" err="1">
                <a:effectLst/>
                <a:highlight>
                  <a:srgbClr val="FFFF00"/>
                </a:highligh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đổi</a:t>
            </a:r>
            <a:r>
              <a:rPr lang="vi-VN" sz="1600" dirty="0">
                <a:effectLst/>
                <a:highlight>
                  <a:srgbClr val="FFFF00"/>
                </a:highligh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1600" dirty="0" err="1">
                <a:effectLst/>
                <a:highlight>
                  <a:srgbClr val="FFFF00"/>
                </a:highligh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ion</a:t>
            </a:r>
            <a:r>
              <a:rPr lang="vi-VN" sz="1600" dirty="0">
                <a:effectLst/>
                <a:highlight>
                  <a:srgbClr val="FFFF00"/>
                </a:highligh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trong </a:t>
            </a:r>
            <a:r>
              <a:rPr lang="vi-VN" sz="1600" dirty="0" err="1">
                <a:effectLst/>
                <a:highlight>
                  <a:srgbClr val="FFFF00"/>
                </a:highligh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đất</a:t>
            </a:r>
            <a:endParaRPr lang="vi-VN" sz="1600" dirty="0">
              <a:effectLst/>
              <a:highlight>
                <a:srgbClr val="FFFF00"/>
              </a:highligh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900430" indent="-457200">
              <a:lnSpc>
                <a:spcPct val="150000"/>
              </a:lnSpc>
              <a:tabLst>
                <a:tab pos="1890395" algn="l"/>
                <a:tab pos="6210935" algn="r"/>
              </a:tabLst>
            </a:pPr>
            <a:r>
              <a:rPr lang="vi-VN" sz="1600" b="1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II. </a:t>
            </a:r>
            <a:r>
              <a:rPr lang="vi-VN" sz="1600" b="1" dirty="0">
                <a:effectLst/>
                <a:highlight>
                  <a:srgbClr val="FFFF00"/>
                </a:highligh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PHẢN ỨNG PH CỦA ĐẤT</a:t>
            </a:r>
          </a:p>
          <a:p>
            <a:pPr marL="900430" indent="-457200">
              <a:lnSpc>
                <a:spcPct val="150000"/>
              </a:lnSpc>
              <a:tabLst>
                <a:tab pos="1890395" algn="l"/>
                <a:tab pos="6210935" algn="r"/>
              </a:tabLst>
            </a:pPr>
            <a:r>
              <a:rPr lang="vi-VN" sz="1600" b="1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III. </a:t>
            </a:r>
            <a:r>
              <a:rPr lang="vi-VN" sz="1600" b="1" dirty="0">
                <a:effectLst/>
                <a:highlight>
                  <a:srgbClr val="FFFF00"/>
                </a:highligh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Ý NGHĨA CỦA TÍNH CHẤT HÓA HỌC ĐẤT</a:t>
            </a:r>
          </a:p>
          <a:p>
            <a:pPr marL="457200" indent="-228600">
              <a:lnSpc>
                <a:spcPct val="150000"/>
              </a:lnSpc>
              <a:tabLst>
                <a:tab pos="1890395" algn="l"/>
                <a:tab pos="6210935" algn="r"/>
              </a:tabLst>
            </a:pPr>
            <a:r>
              <a:rPr lang="vi-VN" sz="1600" b="1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B. CÁC CHẤT TRONG ĐẤT</a:t>
            </a:r>
          </a:p>
          <a:p>
            <a:pPr marL="900430" indent="-457200">
              <a:lnSpc>
                <a:spcPct val="150000"/>
              </a:lnSpc>
              <a:tabLst>
                <a:tab pos="1890395" algn="l"/>
                <a:tab pos="6210935" algn="r"/>
              </a:tabLst>
            </a:pPr>
            <a:r>
              <a:rPr lang="en-US" sz="1600" b="1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I. THÀNH PHẦN CÁC NGUYÊN TỐ</a:t>
            </a:r>
            <a:endParaRPr lang="vi-VN" sz="1600" b="1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900430" marR="737235" indent="-457200">
              <a:lnSpc>
                <a:spcPct val="150000"/>
              </a:lnSpc>
              <a:spcAft>
                <a:spcPts val="800"/>
              </a:spcAft>
              <a:tabLst>
                <a:tab pos="1890395" algn="l"/>
                <a:tab pos="6210935" algn="r"/>
              </a:tabLst>
            </a:pPr>
            <a:r>
              <a:rPr lang="vi-VN" sz="1600" b="1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II. CÁC CHẤT VÔ CƠ TRONG ĐẤT</a:t>
            </a:r>
          </a:p>
          <a:p>
            <a:pPr marL="900430" marR="737235" indent="-457200">
              <a:lnSpc>
                <a:spcPct val="150000"/>
              </a:lnSpc>
              <a:spcAft>
                <a:spcPts val="800"/>
              </a:spcAft>
              <a:tabLst>
                <a:tab pos="1890395" algn="l"/>
                <a:tab pos="6210935" algn="r"/>
              </a:tabLst>
            </a:pPr>
            <a:r>
              <a:rPr lang="vi-VN" sz="1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III. </a:t>
            </a:r>
            <a:r>
              <a:rPr lang="vi-VN" sz="1600" b="1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CHẤT HỮU CƠ CỦA ĐẤT</a:t>
            </a:r>
          </a:p>
          <a:p>
            <a:pPr marL="762000">
              <a:lnSpc>
                <a:spcPct val="150000"/>
              </a:lnSpc>
              <a:tabLst>
                <a:tab pos="1890395" algn="l"/>
                <a:tab pos="6210935" algn="r"/>
              </a:tabLst>
            </a:pPr>
            <a:r>
              <a:rPr lang="vi-VN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1. </a:t>
            </a:r>
            <a:r>
              <a:rPr lang="vi-VN" sz="16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Khái</a:t>
            </a:r>
            <a:r>
              <a:rPr lang="vi-VN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16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niệm</a:t>
            </a:r>
            <a:r>
              <a:rPr lang="vi-VN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chung </a:t>
            </a:r>
            <a:r>
              <a:rPr lang="vi-VN" sz="16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về</a:t>
            </a:r>
            <a:r>
              <a:rPr lang="vi-VN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16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chất</a:t>
            </a:r>
            <a:r>
              <a:rPr lang="vi-VN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16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hữu</a:t>
            </a:r>
            <a:r>
              <a:rPr lang="vi-VN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cơ trong </a:t>
            </a:r>
            <a:r>
              <a:rPr lang="vi-VN" sz="16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đất</a:t>
            </a:r>
            <a:endParaRPr lang="vi-VN" sz="16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762000">
              <a:lnSpc>
                <a:spcPct val="150000"/>
              </a:lnSpc>
              <a:tabLst>
                <a:tab pos="1890395" algn="l"/>
                <a:tab pos="6210935" algn="r"/>
              </a:tabLst>
            </a:pPr>
            <a:r>
              <a:rPr lang="vi-VN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2. </a:t>
            </a:r>
            <a:r>
              <a:rPr lang="vi-VN" sz="16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Nguồn</a:t>
            </a:r>
            <a:r>
              <a:rPr lang="vi-VN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16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gốc</a:t>
            </a:r>
            <a:r>
              <a:rPr lang="vi-VN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16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chất</a:t>
            </a:r>
            <a:r>
              <a:rPr lang="vi-VN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16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hữu</a:t>
            </a:r>
            <a:r>
              <a:rPr lang="vi-VN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cơ </a:t>
            </a:r>
            <a:r>
              <a:rPr lang="vi-VN" sz="16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đất</a:t>
            </a:r>
            <a:endParaRPr lang="vi-VN" sz="16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762000">
              <a:lnSpc>
                <a:spcPct val="150000"/>
              </a:lnSpc>
              <a:tabLst>
                <a:tab pos="1890395" algn="l"/>
                <a:tab pos="6210935" algn="r"/>
              </a:tabLst>
            </a:pPr>
            <a:r>
              <a:rPr lang="vi-VN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3. Vai </a:t>
            </a:r>
            <a:r>
              <a:rPr lang="vi-VN" sz="16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trò</a:t>
            </a:r>
            <a:r>
              <a:rPr lang="vi-VN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16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chất</a:t>
            </a:r>
            <a:r>
              <a:rPr lang="vi-VN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16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hữu</a:t>
            </a:r>
            <a:r>
              <a:rPr lang="vi-VN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cơ </a:t>
            </a:r>
            <a:r>
              <a:rPr lang="vi-VN" sz="16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và</a:t>
            </a:r>
            <a:r>
              <a:rPr lang="vi-VN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16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mùn</a:t>
            </a:r>
            <a:r>
              <a:rPr lang="vi-VN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trong </a:t>
            </a:r>
            <a:r>
              <a:rPr lang="vi-VN" sz="16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đất</a:t>
            </a:r>
            <a:r>
              <a:rPr lang="vi-VN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</a:p>
          <a:p>
            <a:pPr marL="762000">
              <a:lnSpc>
                <a:spcPct val="150000"/>
              </a:lnSpc>
              <a:tabLst>
                <a:tab pos="1890395" algn="l"/>
                <a:tab pos="6210935" algn="r"/>
              </a:tabLst>
            </a:pPr>
            <a:r>
              <a:rPr lang="vi-VN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4. </a:t>
            </a:r>
            <a:r>
              <a:rPr lang="vi-VN" sz="16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Biện</a:t>
            </a:r>
            <a:r>
              <a:rPr lang="vi-VN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16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pháp</a:t>
            </a:r>
            <a:r>
              <a:rPr lang="vi-VN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duy </a:t>
            </a:r>
            <a:r>
              <a:rPr lang="vi-VN" sz="16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trì</a:t>
            </a:r>
            <a:r>
              <a:rPr lang="vi-VN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nâng cao </a:t>
            </a:r>
            <a:r>
              <a:rPr lang="vi-VN" sz="16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chất</a:t>
            </a:r>
            <a:r>
              <a:rPr lang="vi-VN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16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hữu</a:t>
            </a:r>
            <a:r>
              <a:rPr lang="vi-VN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cơ cho </a:t>
            </a:r>
            <a:r>
              <a:rPr lang="vi-VN" sz="16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đất</a:t>
            </a:r>
            <a:r>
              <a:rPr lang="vi-VN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</a:p>
          <a:p>
            <a:pPr marL="457200" indent="-228600">
              <a:lnSpc>
                <a:spcPct val="150000"/>
              </a:lnSpc>
              <a:spcAft>
                <a:spcPts val="800"/>
              </a:spcAft>
              <a:tabLst>
                <a:tab pos="1890395" algn="l"/>
                <a:tab pos="6210935" algn="r"/>
              </a:tabLst>
            </a:pPr>
            <a:r>
              <a:rPr lang="vi-VN" sz="1600" b="1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C. Ý NGHĨA ỨNG DỤNG CỦA NGHIÊN CỨU</a:t>
            </a:r>
          </a:p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vi-VN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5324928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Hộp Văn bản 4">
            <a:extLst>
              <a:ext uri="{FF2B5EF4-FFF2-40B4-BE49-F238E27FC236}">
                <a16:creationId xmlns:a16="http://schemas.microsoft.com/office/drawing/2014/main" id="{856D75C2-4E8C-41FB-87B2-E359E2EEFB8A}"/>
              </a:ext>
            </a:extLst>
          </p:cNvPr>
          <p:cNvSpPr txBox="1"/>
          <p:nvPr/>
        </p:nvSpPr>
        <p:spPr>
          <a:xfrm>
            <a:off x="1018902" y="714037"/>
            <a:ext cx="2194559" cy="69070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just">
              <a:lnSpc>
                <a:spcPct val="150000"/>
              </a:lnSpc>
              <a:spcAft>
                <a:spcPts val="800"/>
              </a:spcAft>
            </a:pPr>
            <a:r>
              <a:rPr lang="en-US" sz="3000" b="1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KEO ĐẤT</a:t>
            </a:r>
            <a:endParaRPr lang="vi-VN" sz="30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3074" name="Picture 2" descr="Sự hình thành keo đất - Tư liệu tham khảo - Nguyên Thị Hồng Nhung - Thư  viện Tư liệu giáo dục">
            <a:extLst>
              <a:ext uri="{FF2B5EF4-FFF2-40B4-BE49-F238E27FC236}">
                <a16:creationId xmlns:a16="http://schemas.microsoft.com/office/drawing/2014/main" id="{BC4BF691-F55E-4FAE-AF68-855816E1B8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9781" y="469985"/>
            <a:ext cx="4737831" cy="35533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Hộp Văn bản 7">
            <a:extLst>
              <a:ext uri="{FF2B5EF4-FFF2-40B4-BE49-F238E27FC236}">
                <a16:creationId xmlns:a16="http://schemas.microsoft.com/office/drawing/2014/main" id="{B5ECD7D5-5127-4BAA-904C-EB8B824DBC15}"/>
              </a:ext>
            </a:extLst>
          </p:cNvPr>
          <p:cNvSpPr txBox="1"/>
          <p:nvPr/>
        </p:nvSpPr>
        <p:spPr>
          <a:xfrm>
            <a:off x="796834" y="2339493"/>
            <a:ext cx="7850778" cy="25288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vi-VN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</a:t>
            </a:r>
            <a:r>
              <a:rPr lang="vi-VN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ixen</a:t>
            </a:r>
            <a:r>
              <a:rPr lang="vi-VN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keo </a:t>
            </a:r>
            <a:r>
              <a:rPr lang="vi-VN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gồm</a:t>
            </a:r>
            <a:r>
              <a:rPr lang="vi-VN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</a:p>
          <a:p>
            <a:pPr marL="342900" lvl="0" indent="-342900" algn="just">
              <a:lnSpc>
                <a:spcPct val="150000"/>
              </a:lnSpc>
              <a:buFont typeface="Times New Roman" panose="02020603050405020304" pitchFamily="18" charset="0"/>
              <a:buChar char="-"/>
            </a:pPr>
            <a:r>
              <a:rPr lang="vi-VN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Nhân </a:t>
            </a:r>
            <a:r>
              <a:rPr lang="vi-VN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mixen</a:t>
            </a:r>
            <a:r>
              <a:rPr lang="vi-VN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keo: </a:t>
            </a:r>
          </a:p>
          <a:p>
            <a:pPr marL="342900" lvl="0" indent="-342900" algn="just">
              <a:lnSpc>
                <a:spcPct val="150000"/>
              </a:lnSpc>
              <a:buFont typeface="Times New Roman" panose="02020603050405020304" pitchFamily="18" charset="0"/>
              <a:buChar char="-"/>
            </a:pPr>
            <a:r>
              <a:rPr lang="vi-VN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Lớp</a:t>
            </a:r>
            <a:r>
              <a:rPr lang="vi-VN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ion</a:t>
            </a:r>
            <a:r>
              <a:rPr lang="vi-VN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tạo</a:t>
            </a:r>
            <a:r>
              <a:rPr lang="vi-VN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điện</a:t>
            </a:r>
            <a:r>
              <a:rPr lang="vi-VN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thế</a:t>
            </a:r>
            <a:r>
              <a:rPr lang="vi-VN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</a:p>
          <a:p>
            <a:pPr marL="342900" lvl="0" indent="-342900" algn="just">
              <a:lnSpc>
                <a:spcPct val="150000"/>
              </a:lnSpc>
              <a:buFont typeface="Times New Roman" panose="02020603050405020304" pitchFamily="18" charset="0"/>
              <a:buChar char="-"/>
            </a:pPr>
            <a:r>
              <a:rPr lang="vi-VN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Lớp</a:t>
            </a:r>
            <a:r>
              <a:rPr lang="vi-VN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ion</a:t>
            </a:r>
            <a:r>
              <a:rPr lang="vi-VN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bù</a:t>
            </a:r>
            <a:endParaRPr lang="vi-VN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 algn="just">
              <a:lnSpc>
                <a:spcPct val="150000"/>
              </a:lnSpc>
            </a:pPr>
            <a:r>
              <a:rPr lang="vi-VN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+ </a:t>
            </a:r>
            <a:r>
              <a:rPr lang="vi-VN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Lớp</a:t>
            </a:r>
            <a:r>
              <a:rPr lang="vi-VN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ion</a:t>
            </a:r>
            <a:r>
              <a:rPr lang="vi-VN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cố</a:t>
            </a:r>
            <a:r>
              <a:rPr lang="vi-VN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định</a:t>
            </a:r>
            <a:r>
              <a:rPr lang="vi-VN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lang="vi-VN" b="1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gần</a:t>
            </a:r>
            <a:r>
              <a:rPr lang="vi-VN" b="1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b="1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hạt</a:t>
            </a:r>
            <a:r>
              <a:rPr lang="vi-VN" b="1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keo hơn</a:t>
            </a:r>
            <a:r>
              <a:rPr lang="vi-VN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vi-VN" b="1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không di </a:t>
            </a:r>
            <a:r>
              <a:rPr lang="vi-VN" b="1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chuyển</a:t>
            </a:r>
            <a:r>
              <a:rPr lang="vi-VN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</a:p>
          <a:p>
            <a:pPr lvl="0" algn="just">
              <a:lnSpc>
                <a:spcPct val="150000"/>
              </a:lnSpc>
              <a:spcAft>
                <a:spcPts val="800"/>
              </a:spcAft>
            </a:pPr>
            <a:r>
              <a:rPr lang="vi-VN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+ </a:t>
            </a:r>
            <a:r>
              <a:rPr lang="vi-VN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Tầng</a:t>
            </a:r>
            <a:r>
              <a:rPr lang="vi-VN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ion</a:t>
            </a:r>
            <a:r>
              <a:rPr lang="vi-VN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khuếch</a:t>
            </a:r>
            <a:r>
              <a:rPr lang="vi-VN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tán</a:t>
            </a:r>
            <a:r>
              <a:rPr lang="vi-VN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lang="vi-VN" b="1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ion</a:t>
            </a:r>
            <a:r>
              <a:rPr lang="vi-VN" b="1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b="1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cách</a:t>
            </a:r>
            <a:r>
              <a:rPr lang="vi-VN" b="1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xa </a:t>
            </a:r>
            <a:r>
              <a:rPr lang="vi-VN" b="1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hạt</a:t>
            </a:r>
            <a:r>
              <a:rPr lang="vi-VN" b="1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keo hơn , </a:t>
            </a:r>
            <a:r>
              <a:rPr lang="vi-VN" b="1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dễ</a:t>
            </a:r>
            <a:r>
              <a:rPr lang="vi-VN" b="1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di </a:t>
            </a:r>
            <a:r>
              <a:rPr lang="vi-VN" b="1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chuyển</a:t>
            </a:r>
            <a:endParaRPr lang="vi-VN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65901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ông nghệ 10 Bài 7: Một số tính chất của đất trồng">
            <a:extLst>
              <a:ext uri="{FF2B5EF4-FFF2-40B4-BE49-F238E27FC236}">
                <a16:creationId xmlns:a16="http://schemas.microsoft.com/office/drawing/2014/main" id="{C0139F8F-FD8B-46AF-9382-0592A044D3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760" y="1089230"/>
            <a:ext cx="7895272" cy="28749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Hộp Văn bản 5">
            <a:extLst>
              <a:ext uri="{FF2B5EF4-FFF2-40B4-BE49-F238E27FC236}">
                <a16:creationId xmlns:a16="http://schemas.microsoft.com/office/drawing/2014/main" id="{4BEE45E8-4DAE-469B-8149-12BE8B7910D8}"/>
              </a:ext>
            </a:extLst>
          </p:cNvPr>
          <p:cNvSpPr txBox="1"/>
          <p:nvPr/>
        </p:nvSpPr>
        <p:spPr>
          <a:xfrm>
            <a:off x="365761" y="3964186"/>
            <a:ext cx="8503920" cy="264566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150000"/>
              </a:lnSpc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vi-VN" sz="2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ích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thước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nhỏ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hơn 0.002mm. </a:t>
            </a:r>
          </a:p>
          <a:p>
            <a:pPr marL="285750" indent="-285750" algn="just">
              <a:lnSpc>
                <a:spcPct val="150000"/>
              </a:lnSpc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Diện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tích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bề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mặt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ngoài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rất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lớn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</a:t>
            </a:r>
          </a:p>
          <a:p>
            <a:pPr marL="285750" indent="-285750" algn="just">
              <a:lnSpc>
                <a:spcPct val="150000"/>
              </a:lnSpc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Khả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năng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hấp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thụ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caption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và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nước</a:t>
            </a:r>
            <a:r>
              <a:rPr lang="vi-VN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hình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thành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nên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tầng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bù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ion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</a:t>
            </a:r>
          </a:p>
          <a:p>
            <a:pPr marL="285750" indent="-285750" algn="just">
              <a:lnSpc>
                <a:spcPct val="150000"/>
              </a:lnSpc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Tầng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ion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ngoài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hình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thành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từ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đám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cation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hấp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phụ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yếu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trên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bề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mặt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điện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tích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âm,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các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phân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tử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nước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,…</a:t>
            </a:r>
          </a:p>
        </p:txBody>
      </p:sp>
      <p:sp>
        <p:nvSpPr>
          <p:cNvPr id="8" name="Hộp Văn bản 7">
            <a:extLst>
              <a:ext uri="{FF2B5EF4-FFF2-40B4-BE49-F238E27FC236}">
                <a16:creationId xmlns:a16="http://schemas.microsoft.com/office/drawing/2014/main" id="{3C854E45-7CD3-42B8-942A-3082CD06364D}"/>
              </a:ext>
            </a:extLst>
          </p:cNvPr>
          <p:cNvSpPr txBox="1"/>
          <p:nvPr/>
        </p:nvSpPr>
        <p:spPr>
          <a:xfrm>
            <a:off x="0" y="248153"/>
            <a:ext cx="9143999" cy="5311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  <a:spcAft>
                <a:spcPts val="800"/>
              </a:spcAft>
            </a:pPr>
            <a:r>
              <a:rPr lang="vi-VN" sz="2200" b="1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Những</a:t>
            </a:r>
            <a:r>
              <a:rPr lang="vi-VN" sz="2200" b="1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2200" b="1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đặc</a:t>
            </a:r>
            <a:r>
              <a:rPr lang="vi-VN" sz="2200" b="1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2200" b="1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điểm</a:t>
            </a:r>
            <a:r>
              <a:rPr lang="vi-VN" sz="2200" b="1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2200" b="1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tạo</a:t>
            </a:r>
            <a:r>
              <a:rPr lang="vi-VN" sz="2200" b="1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nên </a:t>
            </a:r>
            <a:r>
              <a:rPr lang="vi-VN" sz="2200" b="1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tính</a:t>
            </a:r>
            <a:r>
              <a:rPr lang="vi-VN" sz="2200" b="1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2200" b="1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chất</a:t>
            </a:r>
            <a:r>
              <a:rPr lang="vi-VN" sz="2200" b="1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keo </a:t>
            </a:r>
            <a:r>
              <a:rPr lang="vi-VN" sz="2200" b="1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đất</a:t>
            </a:r>
            <a:endParaRPr lang="vi-VN" sz="22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12319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Recap SLTV: Chương 2 — Sự hấp thu và vận chuyển các chất khoáng | by Đào  Khương Duy | gomihu | Medium">
            <a:extLst>
              <a:ext uri="{FF2B5EF4-FFF2-40B4-BE49-F238E27FC236}">
                <a16:creationId xmlns:a16="http://schemas.microsoft.com/office/drawing/2014/main" id="{7FE0D42B-8517-42DF-A9C4-6FBD4D97A5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8785" y="839141"/>
            <a:ext cx="6666429" cy="3392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Hộp Văn bản 5">
            <a:extLst>
              <a:ext uri="{FF2B5EF4-FFF2-40B4-BE49-F238E27FC236}">
                <a16:creationId xmlns:a16="http://schemas.microsoft.com/office/drawing/2014/main" id="{3677E12B-7E19-49D8-B92C-38F119D5D620}"/>
              </a:ext>
            </a:extLst>
          </p:cNvPr>
          <p:cNvSpPr txBox="1"/>
          <p:nvPr/>
        </p:nvSpPr>
        <p:spPr>
          <a:xfrm>
            <a:off x="2651761" y="279389"/>
            <a:ext cx="3239587" cy="5311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just">
              <a:lnSpc>
                <a:spcPct val="150000"/>
              </a:lnSpc>
              <a:spcAft>
                <a:spcPts val="800"/>
              </a:spcAft>
            </a:pPr>
            <a:r>
              <a:rPr lang="vi-VN" sz="2200" b="1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Trao </a:t>
            </a:r>
            <a:r>
              <a:rPr lang="vi-VN" sz="2200" b="1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đổi</a:t>
            </a:r>
            <a:r>
              <a:rPr lang="vi-VN" sz="2200" b="1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2200" b="1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ion</a:t>
            </a:r>
            <a:r>
              <a:rPr lang="vi-VN" sz="2200" b="1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trong </a:t>
            </a:r>
            <a:r>
              <a:rPr lang="vi-VN" sz="2200" b="1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đất</a:t>
            </a:r>
            <a:endParaRPr lang="vi-VN" sz="22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0" name="Hộp Văn bản 9">
            <a:extLst>
              <a:ext uri="{FF2B5EF4-FFF2-40B4-BE49-F238E27FC236}">
                <a16:creationId xmlns:a16="http://schemas.microsoft.com/office/drawing/2014/main" id="{77A93A14-CAA7-4660-BBAB-1263A5763DAC}"/>
              </a:ext>
            </a:extLst>
          </p:cNvPr>
          <p:cNvSpPr txBox="1"/>
          <p:nvPr/>
        </p:nvSpPr>
        <p:spPr>
          <a:xfrm>
            <a:off x="169815" y="4272520"/>
            <a:ext cx="8804368" cy="20814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228600" algn="just">
              <a:lnSpc>
                <a:spcPct val="150000"/>
              </a:lnSpc>
              <a:spcAft>
                <a:spcPts val="800"/>
              </a:spcAft>
            </a:pP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Trao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đổi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cation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trong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tự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nhiên: </a:t>
            </a:r>
          </a:p>
          <a:p>
            <a:pPr indent="228600" algn="just">
              <a:lnSpc>
                <a:spcPct val="150000"/>
              </a:lnSpc>
              <a:spcAft>
                <a:spcPts val="800"/>
              </a:spcAft>
            </a:pP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Ca</a:t>
            </a:r>
            <a:r>
              <a:rPr lang="vi-VN" sz="2000" baseline="30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2+ </a:t>
            </a:r>
            <a:r>
              <a:rPr lang="vi-VN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+ 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</a:t>
            </a:r>
            <a:r>
              <a:rPr lang="vi-VN" sz="2000" baseline="30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+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+ H</a:t>
            </a:r>
            <a:r>
              <a:rPr lang="vi-VN" sz="2000" baseline="-25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</a:t>
            </a:r>
            <a:r>
              <a:rPr lang="vi-VN" sz="2000" baseline="-25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Wingdings" panose="05000000000000000000" pitchFamily="2" charset="2"/>
              </a:rPr>
              <a:t>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Ca(HCO</a:t>
            </a:r>
            <a:r>
              <a:rPr lang="vi-VN" sz="2000" baseline="-25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  <a:r>
              <a:rPr lang="vi-VN" sz="2000" baseline="-25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+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KHCO</a:t>
            </a:r>
            <a:r>
              <a:rPr lang="vi-VN" sz="2000" baseline="-25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</a:t>
            </a:r>
            <a:endParaRPr lang="vi-VN" sz="2000" baseline="-25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indent="228600" algn="just">
              <a:lnSpc>
                <a:spcPct val="150000"/>
              </a:lnSpc>
              <a:spcAft>
                <a:spcPts val="800"/>
              </a:spcAft>
            </a:pP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Ca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và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K thay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sẽ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được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rửa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trôi,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phản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ứng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tiếp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tục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xảy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ra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và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các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cation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này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mất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dần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5801455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Hộp Văn bản 3">
            <a:extLst>
              <a:ext uri="{FF2B5EF4-FFF2-40B4-BE49-F238E27FC236}">
                <a16:creationId xmlns:a16="http://schemas.microsoft.com/office/drawing/2014/main" id="{F8027D3A-C5C3-4BCD-89E0-321922F8BAB1}"/>
              </a:ext>
            </a:extLst>
          </p:cNvPr>
          <p:cNvSpPr txBox="1"/>
          <p:nvPr/>
        </p:nvSpPr>
        <p:spPr>
          <a:xfrm>
            <a:off x="189411" y="3225179"/>
            <a:ext cx="8765177" cy="33638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228600" algn="just">
              <a:lnSpc>
                <a:spcPct val="150000"/>
              </a:lnSpc>
              <a:spcAft>
                <a:spcPts val="800"/>
              </a:spcAft>
            </a:pP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Bón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vôi, phân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bón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và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trao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đổi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cation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trao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đổi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cation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là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phản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ứng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thuận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nghịch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khi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bón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vôi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có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chứa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các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cation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base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như Ca</a:t>
            </a:r>
            <a:r>
              <a:rPr lang="vi-VN" sz="2000" baseline="30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2+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cation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này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sẽ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thay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thế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H</a:t>
            </a:r>
            <a:r>
              <a:rPr lang="vi-VN" sz="2000" baseline="30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+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và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các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cation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khác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trên keo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đất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H</a:t>
            </a:r>
            <a:r>
              <a:rPr lang="vi-VN" sz="2000" baseline="30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+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sẽ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được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trung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hòa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bởi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OH</a:t>
            </a:r>
            <a:r>
              <a:rPr lang="vi-VN" sz="2000" baseline="30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và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CO</a:t>
            </a:r>
            <a:r>
              <a:rPr lang="vi-VN" sz="2000" baseline="-25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</a:t>
            </a:r>
            <a:r>
              <a:rPr lang="vi-VN" sz="2000" baseline="30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2-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được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giải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phóng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từ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vôi, nên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pH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đất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sẽ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tăng lên.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Ngược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lại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khi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bón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các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chất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có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tính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axit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thì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pH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trong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đất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sẽ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giảm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</a:p>
          <a:p>
            <a:pPr indent="228600" algn="just">
              <a:lnSpc>
                <a:spcPct val="150000"/>
              </a:lnSpc>
              <a:spcAft>
                <a:spcPts val="800"/>
              </a:spcAft>
            </a:pP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Các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cation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trao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đổi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là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nguồn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cung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cấp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dinh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dưỡng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cho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rễ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cây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và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vi sinh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vật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đất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</a:p>
        </p:txBody>
      </p:sp>
      <p:pic>
        <p:nvPicPr>
          <p:cNvPr id="5" name="Picture 2" descr="Recap SLTV: Chương 2 — Sự hấp thu và vận chuyển các chất khoáng | by Đào  Khương Duy | gomihu | Medium">
            <a:extLst>
              <a:ext uri="{FF2B5EF4-FFF2-40B4-BE49-F238E27FC236}">
                <a16:creationId xmlns:a16="http://schemas.microsoft.com/office/drawing/2014/main" id="{CB288539-3F18-4767-A56A-68C529644F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6489" y="810560"/>
            <a:ext cx="4770129" cy="2427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Hộp Văn bản 5">
            <a:extLst>
              <a:ext uri="{FF2B5EF4-FFF2-40B4-BE49-F238E27FC236}">
                <a16:creationId xmlns:a16="http://schemas.microsoft.com/office/drawing/2014/main" id="{E4627A55-E870-4A02-A361-16832262A70D}"/>
              </a:ext>
            </a:extLst>
          </p:cNvPr>
          <p:cNvSpPr txBox="1"/>
          <p:nvPr/>
        </p:nvSpPr>
        <p:spPr>
          <a:xfrm>
            <a:off x="2651759" y="237584"/>
            <a:ext cx="3239587" cy="5311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just">
              <a:lnSpc>
                <a:spcPct val="150000"/>
              </a:lnSpc>
              <a:spcAft>
                <a:spcPts val="800"/>
              </a:spcAft>
            </a:pPr>
            <a:r>
              <a:rPr lang="vi-VN" sz="2200" b="1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Trao </a:t>
            </a:r>
            <a:r>
              <a:rPr lang="vi-VN" sz="2200" b="1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đổi</a:t>
            </a:r>
            <a:r>
              <a:rPr lang="vi-VN" sz="2200" b="1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2200" b="1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ion</a:t>
            </a:r>
            <a:r>
              <a:rPr lang="vi-VN" sz="2200" b="1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trong </a:t>
            </a:r>
            <a:r>
              <a:rPr lang="vi-VN" sz="2200" b="1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đất</a:t>
            </a:r>
            <a:endParaRPr lang="vi-VN" sz="22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946195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Hộp Văn bản 4">
            <a:extLst>
              <a:ext uri="{FF2B5EF4-FFF2-40B4-BE49-F238E27FC236}">
                <a16:creationId xmlns:a16="http://schemas.microsoft.com/office/drawing/2014/main" id="{B963067E-C1C5-4107-AA93-3EDA9809096A}"/>
              </a:ext>
            </a:extLst>
          </p:cNvPr>
          <p:cNvSpPr txBox="1"/>
          <p:nvPr/>
        </p:nvSpPr>
        <p:spPr>
          <a:xfrm>
            <a:off x="1" y="587123"/>
            <a:ext cx="9144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vi-VN" sz="2800" b="1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PHẢN ỨNG </a:t>
            </a:r>
            <a:r>
              <a:rPr lang="vi-VN" sz="2800" b="1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pH</a:t>
            </a:r>
            <a:r>
              <a:rPr lang="vi-VN" sz="2800" b="1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CỦA ĐẤT</a:t>
            </a:r>
            <a:endParaRPr lang="vi-VN" sz="2800" dirty="0"/>
          </a:p>
        </p:txBody>
      </p:sp>
      <p:pic>
        <p:nvPicPr>
          <p:cNvPr id="5124" name="Picture 4" descr="Tăng độ pH của đất như thế nào? - Phân Bón Nhập Khẩu">
            <a:extLst>
              <a:ext uri="{FF2B5EF4-FFF2-40B4-BE49-F238E27FC236}">
                <a16:creationId xmlns:a16="http://schemas.microsoft.com/office/drawing/2014/main" id="{B82DB6FE-95A4-4629-8233-D1696B0AA88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01" r="10440" b="13130"/>
          <a:stretch/>
        </p:blipFill>
        <p:spPr bwMode="auto">
          <a:xfrm>
            <a:off x="88039" y="3429000"/>
            <a:ext cx="3487180" cy="3098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Hướng dẫn 5 cách đo pH của nước chính xác và nhanh chóng">
            <a:extLst>
              <a:ext uri="{FF2B5EF4-FFF2-40B4-BE49-F238E27FC236}">
                <a16:creationId xmlns:a16="http://schemas.microsoft.com/office/drawing/2014/main" id="{187609BA-41A5-4B1C-B526-B134BA0F70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397" y="1573535"/>
            <a:ext cx="3376717" cy="17052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Lân dễ tiêu trong đất và vôi: không chỉ cải thiện pH đất? | Vien Khoa Hoc  Ky Thuat Nong Nghiep Mien Nam">
            <a:extLst>
              <a:ext uri="{FF2B5EF4-FFF2-40B4-BE49-F238E27FC236}">
                <a16:creationId xmlns:a16="http://schemas.microsoft.com/office/drawing/2014/main" id="{CA4F669E-738F-43D4-9E19-5D69080838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6114" y="1280159"/>
            <a:ext cx="5678238" cy="54341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015175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Hộp Văn bản 4">
            <a:extLst>
              <a:ext uri="{FF2B5EF4-FFF2-40B4-BE49-F238E27FC236}">
                <a16:creationId xmlns:a16="http://schemas.microsoft.com/office/drawing/2014/main" id="{AA8265CB-0E4F-422B-8BCD-81A935714041}"/>
              </a:ext>
            </a:extLst>
          </p:cNvPr>
          <p:cNvSpPr txBox="1"/>
          <p:nvPr/>
        </p:nvSpPr>
        <p:spPr>
          <a:xfrm>
            <a:off x="169817" y="1738331"/>
            <a:ext cx="8804366" cy="39280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228600" algn="just">
              <a:lnSpc>
                <a:spcPct val="150000"/>
              </a:lnSpc>
              <a:spcAft>
                <a:spcPts val="800"/>
              </a:spcAft>
            </a:pP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Phân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loại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độ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chua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của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đất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phụ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thuộc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vào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các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2000" b="1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CATION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và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được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chia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thành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</a:p>
          <a:p>
            <a:pPr marL="342900" lvl="0" indent="-342900" algn="just">
              <a:lnSpc>
                <a:spcPct val="150000"/>
              </a:lnSpc>
              <a:buFont typeface="Times New Roman" panose="02020603050405020304" pitchFamily="18" charset="0"/>
              <a:buChar char="-"/>
            </a:pP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Độ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chua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hoạt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động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(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độ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chua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hiện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tại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): H</a:t>
            </a:r>
            <a:r>
              <a:rPr lang="vi-VN" sz="2000" baseline="30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+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</a:p>
          <a:p>
            <a:pPr marL="342900" lvl="0" indent="-342900" algn="just">
              <a:lnSpc>
                <a:spcPct val="150000"/>
              </a:lnSpc>
              <a:buFont typeface="Times New Roman" panose="02020603050405020304" pitchFamily="18" charset="0"/>
              <a:buChar char="-"/>
            </a:pP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Độ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chua trao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đổi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H</a:t>
            </a:r>
            <a:r>
              <a:rPr lang="vi-VN" sz="2000" baseline="30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+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và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Al</a:t>
            </a:r>
            <a:r>
              <a:rPr lang="vi-VN" sz="2000" baseline="30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3+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trao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đổi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</a:p>
          <a:p>
            <a:pPr marL="342900" lvl="0" indent="-342900" algn="just">
              <a:lnSpc>
                <a:spcPct val="150000"/>
              </a:lnSpc>
              <a:spcAft>
                <a:spcPts val="800"/>
              </a:spcAft>
              <a:buFont typeface="Times New Roman" panose="02020603050405020304" pitchFamily="18" charset="0"/>
              <a:buChar char="-"/>
            </a:pP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Độ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chua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tiềm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tàng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do H</a:t>
            </a:r>
            <a:r>
              <a:rPr lang="vi-VN" sz="2000" baseline="30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+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và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Al</a:t>
            </a:r>
            <a:r>
              <a:rPr lang="vi-VN" sz="2000" baseline="30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3+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bám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</a:p>
          <a:p>
            <a:pPr marL="342900" lvl="0" indent="-342900" algn="just">
              <a:lnSpc>
                <a:spcPct val="150000"/>
              </a:lnSpc>
              <a:spcAft>
                <a:spcPts val="800"/>
              </a:spcAft>
              <a:buFont typeface="Times New Roman" panose="02020603050405020304" pitchFamily="18" charset="0"/>
              <a:buChar char="-"/>
            </a:pP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Wingdings" panose="05000000000000000000" pitchFamily="2" charset="2"/>
              </a:rPr>
              <a:t>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Đất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có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khả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năng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chống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lại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sự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thay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đổi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pH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một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cách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đột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ngột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đó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là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tính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đệm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pH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của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đất</a:t>
            </a:r>
            <a:r>
              <a:rPr lang="vi-VN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(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hình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thành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do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sự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cân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bằng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độ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chua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hoạt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động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độ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chua trao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đổi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và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độ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chua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tiềm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tàng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của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đất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).</a:t>
            </a:r>
          </a:p>
        </p:txBody>
      </p:sp>
      <p:sp>
        <p:nvSpPr>
          <p:cNvPr id="6" name="Hộp Văn bản 5">
            <a:extLst>
              <a:ext uri="{FF2B5EF4-FFF2-40B4-BE49-F238E27FC236}">
                <a16:creationId xmlns:a16="http://schemas.microsoft.com/office/drawing/2014/main" id="{4F013A9E-07D7-423E-B3A3-E208B5094D17}"/>
              </a:ext>
            </a:extLst>
          </p:cNvPr>
          <p:cNvSpPr txBox="1"/>
          <p:nvPr/>
        </p:nvSpPr>
        <p:spPr>
          <a:xfrm>
            <a:off x="1" y="587123"/>
            <a:ext cx="9144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vi-VN" sz="2800" b="1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PHẢN ỨNG </a:t>
            </a:r>
            <a:r>
              <a:rPr lang="vi-VN" sz="2800" b="1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pH</a:t>
            </a:r>
            <a:r>
              <a:rPr lang="vi-VN" sz="2800" b="1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CỦA ĐẤT</a:t>
            </a:r>
            <a:endParaRPr lang="vi-VN" sz="2800" dirty="0"/>
          </a:p>
        </p:txBody>
      </p:sp>
    </p:spTree>
    <p:extLst>
      <p:ext uri="{BB962C8B-B14F-4D97-AF65-F5344CB8AC3E}">
        <p14:creationId xmlns:p14="http://schemas.microsoft.com/office/powerpoint/2010/main" val="29024418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Hộp Văn bản 4">
            <a:extLst>
              <a:ext uri="{FF2B5EF4-FFF2-40B4-BE49-F238E27FC236}">
                <a16:creationId xmlns:a16="http://schemas.microsoft.com/office/drawing/2014/main" id="{830BC440-CB65-4F58-A02D-481534AFEE02}"/>
              </a:ext>
            </a:extLst>
          </p:cNvPr>
          <p:cNvSpPr txBox="1"/>
          <p:nvPr/>
        </p:nvSpPr>
        <p:spPr>
          <a:xfrm>
            <a:off x="0" y="601871"/>
            <a:ext cx="9144000" cy="5311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  <a:spcAft>
                <a:spcPts val="800"/>
              </a:spcAft>
            </a:pPr>
            <a:r>
              <a:rPr lang="vi-VN" sz="2200" b="1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Ý NGHĨA CỦA TÍNH CHẤT HÓA HỌC ĐẤT</a:t>
            </a:r>
            <a:endParaRPr lang="vi-VN" sz="22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7" name="Hộp Văn bản 6">
            <a:extLst>
              <a:ext uri="{FF2B5EF4-FFF2-40B4-BE49-F238E27FC236}">
                <a16:creationId xmlns:a16="http://schemas.microsoft.com/office/drawing/2014/main" id="{37E67D34-84C4-474C-8CD6-03432E257D28}"/>
              </a:ext>
            </a:extLst>
          </p:cNvPr>
          <p:cNvSpPr txBox="1"/>
          <p:nvPr/>
        </p:nvSpPr>
        <p:spPr>
          <a:xfrm>
            <a:off x="613953" y="1489346"/>
            <a:ext cx="7053943" cy="180049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150000"/>
              </a:lnSpc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vi-VN" sz="18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Có</a:t>
            </a:r>
            <a:r>
              <a:rPr lang="vi-VN" sz="18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18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thể</a:t>
            </a:r>
            <a:r>
              <a:rPr lang="vi-VN" sz="18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18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tính</a:t>
            </a:r>
            <a:r>
              <a:rPr lang="vi-VN" sz="18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18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toán</a:t>
            </a:r>
            <a:r>
              <a:rPr lang="vi-VN" sz="18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18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lượng</a:t>
            </a:r>
            <a:r>
              <a:rPr lang="vi-VN" sz="18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18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cation</a:t>
            </a:r>
            <a:r>
              <a:rPr lang="vi-VN" sz="18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trao </a:t>
            </a:r>
            <a:r>
              <a:rPr lang="vi-VN" sz="18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đổi</a:t>
            </a:r>
            <a:r>
              <a:rPr lang="vi-VN" sz="18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18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mà</a:t>
            </a:r>
            <a:r>
              <a:rPr lang="vi-VN" sz="18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18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biết</a:t>
            </a:r>
            <a:r>
              <a:rPr lang="vi-VN" sz="18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18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được</a:t>
            </a:r>
            <a:r>
              <a:rPr lang="vi-VN" sz="18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18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số</a:t>
            </a:r>
            <a:r>
              <a:rPr lang="vi-VN" sz="18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18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lượng</a:t>
            </a:r>
            <a:r>
              <a:rPr lang="vi-VN" sz="18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18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chất</a:t>
            </a:r>
            <a:r>
              <a:rPr lang="vi-VN" sz="18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dinh </a:t>
            </a:r>
            <a:r>
              <a:rPr lang="vi-VN" sz="18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dưỡng</a:t>
            </a:r>
            <a:r>
              <a:rPr lang="vi-VN" sz="18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18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mà</a:t>
            </a:r>
            <a:r>
              <a:rPr lang="vi-VN" sz="18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cây </a:t>
            </a:r>
            <a:r>
              <a:rPr lang="vi-VN" sz="18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cần</a:t>
            </a:r>
            <a:r>
              <a:rPr lang="vi-VN" sz="18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18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để</a:t>
            </a:r>
            <a:r>
              <a:rPr lang="vi-VN" sz="18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18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bón</a:t>
            </a:r>
            <a:r>
              <a:rPr lang="vi-VN" sz="18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18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với</a:t>
            </a:r>
            <a:r>
              <a:rPr lang="vi-VN" sz="18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18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lượng</a:t>
            </a:r>
            <a:r>
              <a:rPr lang="vi-VN" sz="18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18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vừa</a:t>
            </a:r>
            <a:r>
              <a:rPr lang="vi-VN" sz="18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18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đủ</a:t>
            </a:r>
            <a:r>
              <a:rPr lang="vi-VN" sz="18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</a:p>
          <a:p>
            <a:pPr marL="285750" indent="-285750" algn="just">
              <a:lnSpc>
                <a:spcPct val="150000"/>
              </a:lnSpc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vi-VN" sz="18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Đệm</a:t>
            </a:r>
            <a:r>
              <a:rPr lang="vi-VN" sz="18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18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pH</a:t>
            </a:r>
            <a:r>
              <a:rPr lang="vi-VN" sz="18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18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cũng</a:t>
            </a:r>
            <a:r>
              <a:rPr lang="vi-VN" sz="18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18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giúp</a:t>
            </a:r>
            <a:r>
              <a:rPr lang="vi-VN" sz="18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18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kiểm</a:t>
            </a:r>
            <a:r>
              <a:rPr lang="vi-VN" sz="18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18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soát</a:t>
            </a:r>
            <a:r>
              <a:rPr lang="vi-VN" sz="18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18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sự</a:t>
            </a:r>
            <a:r>
              <a:rPr lang="vi-VN" sz="18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phân </a:t>
            </a:r>
            <a:r>
              <a:rPr lang="vi-VN" sz="18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giải</a:t>
            </a:r>
            <a:r>
              <a:rPr lang="vi-VN" sz="18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18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và</a:t>
            </a:r>
            <a:r>
              <a:rPr lang="vi-VN" sz="18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di </a:t>
            </a:r>
            <a:r>
              <a:rPr lang="vi-VN" sz="18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chuyển</a:t>
            </a:r>
            <a:r>
              <a:rPr lang="vi-VN" sz="18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18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của</a:t>
            </a:r>
            <a:r>
              <a:rPr lang="vi-VN" sz="18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18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các</a:t>
            </a:r>
            <a:r>
              <a:rPr lang="vi-VN" sz="18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18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chất</a:t>
            </a:r>
            <a:r>
              <a:rPr lang="vi-VN" sz="18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gây ô </a:t>
            </a:r>
            <a:r>
              <a:rPr lang="vi-VN" sz="18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nhiễm</a:t>
            </a:r>
            <a:endParaRPr lang="vi-VN" sz="14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500425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Download Minimalist Tree HD Wallpaper | Wallpaper Hot">
            <a:extLst>
              <a:ext uri="{FF2B5EF4-FFF2-40B4-BE49-F238E27FC236}">
                <a16:creationId xmlns:a16="http://schemas.microsoft.com/office/drawing/2014/main" id="{D4D1BB9C-BE4C-459B-A0A7-0800789C30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-2"/>
            <a:ext cx="9144001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Hộp Văn bản 2">
            <a:extLst>
              <a:ext uri="{FF2B5EF4-FFF2-40B4-BE49-F238E27FC236}">
                <a16:creationId xmlns:a16="http://schemas.microsoft.com/office/drawing/2014/main" id="{9448DDB4-446C-433E-A82E-65B6937AE2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5058" y="270033"/>
            <a:ext cx="7729855" cy="6317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marL="457200" indent="-228600">
              <a:lnSpc>
                <a:spcPct val="150000"/>
              </a:lnSpc>
              <a:tabLst>
                <a:tab pos="1710690" algn="l"/>
                <a:tab pos="6210935" algn="r"/>
              </a:tabLst>
            </a:pPr>
            <a:r>
              <a:rPr lang="vi-VN" sz="1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A. </a:t>
            </a:r>
            <a:r>
              <a:rPr lang="vi-VN" sz="1600" b="1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TÍNH CHẤT HÓA HỌC CỦA ĐẤT</a:t>
            </a:r>
          </a:p>
          <a:p>
            <a:pPr marL="900430" indent="-457200">
              <a:lnSpc>
                <a:spcPct val="150000"/>
              </a:lnSpc>
              <a:tabLst>
                <a:tab pos="1170305" algn="l"/>
                <a:tab pos="6210935" algn="r"/>
              </a:tabLst>
            </a:pPr>
            <a:r>
              <a:rPr lang="en-US" sz="1600" b="1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I. KEO ĐẤT</a:t>
            </a:r>
            <a:r>
              <a:rPr lang="en-US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</a:t>
            </a:r>
            <a:endParaRPr lang="vi-VN" sz="16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>
              <a:lnSpc>
                <a:spcPct val="150000"/>
              </a:lnSpc>
              <a:tabLst>
                <a:tab pos="1890395" algn="l"/>
                <a:tab pos="6210935" algn="r"/>
              </a:tabLst>
            </a:pPr>
            <a:r>
              <a:rPr lang="vi-VN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1. </a:t>
            </a:r>
            <a:r>
              <a:rPr lang="vi-VN" sz="16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Tính</a:t>
            </a:r>
            <a:r>
              <a:rPr lang="vi-VN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16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chất</a:t>
            </a:r>
            <a:r>
              <a:rPr lang="vi-VN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16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hóa</a:t>
            </a:r>
            <a:r>
              <a:rPr lang="vi-VN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16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học</a:t>
            </a:r>
            <a:r>
              <a:rPr lang="vi-VN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16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đất</a:t>
            </a:r>
            <a:r>
              <a:rPr lang="vi-VN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16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là</a:t>
            </a:r>
            <a:r>
              <a:rPr lang="vi-VN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do keo </a:t>
            </a:r>
            <a:r>
              <a:rPr lang="vi-VN" sz="16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đất</a:t>
            </a:r>
            <a:r>
              <a:rPr lang="vi-VN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16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tạo</a:t>
            </a:r>
            <a:r>
              <a:rPr lang="vi-VN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nên</a:t>
            </a:r>
          </a:p>
          <a:p>
            <a:pPr lvl="0">
              <a:lnSpc>
                <a:spcPct val="150000"/>
              </a:lnSpc>
              <a:tabLst>
                <a:tab pos="1890395" algn="l"/>
                <a:tab pos="6210935" algn="r"/>
              </a:tabLst>
            </a:pPr>
            <a:r>
              <a:rPr lang="vi-VN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2. </a:t>
            </a:r>
            <a:r>
              <a:rPr lang="vi-VN" sz="16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Những</a:t>
            </a:r>
            <a:r>
              <a:rPr lang="vi-VN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16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đặc</a:t>
            </a:r>
            <a:r>
              <a:rPr lang="vi-VN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16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điểm</a:t>
            </a:r>
            <a:r>
              <a:rPr lang="vi-VN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16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tạo</a:t>
            </a:r>
            <a:r>
              <a:rPr lang="vi-VN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nên </a:t>
            </a:r>
            <a:r>
              <a:rPr lang="vi-VN" sz="16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tính</a:t>
            </a:r>
            <a:r>
              <a:rPr lang="vi-VN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16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chất</a:t>
            </a:r>
            <a:r>
              <a:rPr lang="vi-VN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keo </a:t>
            </a:r>
            <a:r>
              <a:rPr lang="vi-VN" sz="16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đất</a:t>
            </a:r>
            <a:endParaRPr lang="vi-VN" sz="16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>
              <a:lnSpc>
                <a:spcPct val="150000"/>
              </a:lnSpc>
              <a:tabLst>
                <a:tab pos="1890395" algn="l"/>
                <a:tab pos="6210935" algn="r"/>
              </a:tabLst>
            </a:pPr>
            <a:r>
              <a:rPr lang="vi-VN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</a:t>
            </a:r>
            <a:r>
              <a:rPr lang="vi-VN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3. Trao </a:t>
            </a:r>
            <a:r>
              <a:rPr lang="vi-VN" sz="16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đổi</a:t>
            </a:r>
            <a:r>
              <a:rPr lang="vi-VN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16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ion</a:t>
            </a:r>
            <a:r>
              <a:rPr lang="vi-VN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trong </a:t>
            </a:r>
            <a:r>
              <a:rPr lang="vi-VN" sz="16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đất</a:t>
            </a:r>
            <a:endParaRPr lang="vi-VN" sz="16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900430" indent="-457200">
              <a:lnSpc>
                <a:spcPct val="150000"/>
              </a:lnSpc>
              <a:tabLst>
                <a:tab pos="1890395" algn="l"/>
                <a:tab pos="6210935" algn="r"/>
              </a:tabLst>
            </a:pPr>
            <a:r>
              <a:rPr lang="vi-VN" sz="1600" b="1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II. PHẢN ỨNG PH CỦA ĐẤT</a:t>
            </a:r>
          </a:p>
          <a:p>
            <a:pPr marL="900430" indent="-457200">
              <a:lnSpc>
                <a:spcPct val="150000"/>
              </a:lnSpc>
              <a:tabLst>
                <a:tab pos="1890395" algn="l"/>
                <a:tab pos="6210935" algn="r"/>
              </a:tabLst>
            </a:pPr>
            <a:r>
              <a:rPr lang="vi-VN" sz="1600" b="1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III. Ý NGHĨA CỦA TÍNH CHẤT HÓA HỌC ĐẤT</a:t>
            </a:r>
          </a:p>
          <a:p>
            <a:pPr marL="457200" indent="-228600">
              <a:lnSpc>
                <a:spcPct val="150000"/>
              </a:lnSpc>
              <a:tabLst>
                <a:tab pos="1890395" algn="l"/>
                <a:tab pos="6210935" algn="r"/>
              </a:tabLst>
            </a:pPr>
            <a:r>
              <a:rPr lang="vi-VN" sz="1600" b="1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B. </a:t>
            </a:r>
            <a:r>
              <a:rPr lang="vi-VN" sz="1600" b="1" dirty="0">
                <a:effectLst/>
                <a:highlight>
                  <a:srgbClr val="FFFF00"/>
                </a:highligh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CÁC CHẤT TRONG ĐẤT</a:t>
            </a:r>
          </a:p>
          <a:p>
            <a:pPr marL="900430" indent="-457200">
              <a:lnSpc>
                <a:spcPct val="150000"/>
              </a:lnSpc>
              <a:tabLst>
                <a:tab pos="1890395" algn="l"/>
                <a:tab pos="6210935" algn="r"/>
              </a:tabLst>
            </a:pPr>
            <a:r>
              <a:rPr lang="en-US" sz="1600" b="1" dirty="0">
                <a:effectLst/>
                <a:highlight>
                  <a:srgbClr val="FFFF00"/>
                </a:highligh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I. THÀNH PHẦN CÁC NGUYÊN TỐ</a:t>
            </a:r>
            <a:endParaRPr lang="vi-VN" sz="1600" b="1" dirty="0">
              <a:effectLst/>
              <a:highlight>
                <a:srgbClr val="FFFF00"/>
              </a:highligh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900430" marR="737235" indent="-457200">
              <a:lnSpc>
                <a:spcPct val="150000"/>
              </a:lnSpc>
              <a:spcAft>
                <a:spcPts val="800"/>
              </a:spcAft>
              <a:tabLst>
                <a:tab pos="1890395" algn="l"/>
                <a:tab pos="6210935" algn="r"/>
              </a:tabLst>
            </a:pPr>
            <a:r>
              <a:rPr lang="vi-VN" sz="1600" b="1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II. CÁC CHẤT VÔ CƠ TRONG ĐẤT</a:t>
            </a:r>
          </a:p>
          <a:p>
            <a:pPr marL="900430" marR="737235" indent="-457200">
              <a:lnSpc>
                <a:spcPct val="150000"/>
              </a:lnSpc>
              <a:spcAft>
                <a:spcPts val="800"/>
              </a:spcAft>
              <a:tabLst>
                <a:tab pos="1890395" algn="l"/>
                <a:tab pos="6210935" algn="r"/>
              </a:tabLst>
            </a:pPr>
            <a:r>
              <a:rPr lang="vi-VN" sz="1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III. </a:t>
            </a:r>
            <a:r>
              <a:rPr lang="vi-VN" sz="1600" b="1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CHẤT HỮU CƠ CỦA ĐẤT</a:t>
            </a:r>
          </a:p>
          <a:p>
            <a:pPr marL="762000">
              <a:lnSpc>
                <a:spcPct val="150000"/>
              </a:lnSpc>
              <a:tabLst>
                <a:tab pos="1890395" algn="l"/>
                <a:tab pos="6210935" algn="r"/>
              </a:tabLst>
            </a:pPr>
            <a:r>
              <a:rPr lang="vi-VN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1. </a:t>
            </a:r>
            <a:r>
              <a:rPr lang="vi-VN" sz="16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Khái</a:t>
            </a:r>
            <a:r>
              <a:rPr lang="vi-VN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16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niệm</a:t>
            </a:r>
            <a:r>
              <a:rPr lang="vi-VN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chung </a:t>
            </a:r>
            <a:r>
              <a:rPr lang="vi-VN" sz="16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về</a:t>
            </a:r>
            <a:r>
              <a:rPr lang="vi-VN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16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chất</a:t>
            </a:r>
            <a:r>
              <a:rPr lang="vi-VN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16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hữu</a:t>
            </a:r>
            <a:r>
              <a:rPr lang="vi-VN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cơ trong </a:t>
            </a:r>
            <a:r>
              <a:rPr lang="vi-VN" sz="16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đất</a:t>
            </a:r>
            <a:endParaRPr lang="vi-VN" sz="16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762000">
              <a:lnSpc>
                <a:spcPct val="150000"/>
              </a:lnSpc>
              <a:tabLst>
                <a:tab pos="1890395" algn="l"/>
                <a:tab pos="6210935" algn="r"/>
              </a:tabLst>
            </a:pPr>
            <a:r>
              <a:rPr lang="vi-VN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2. </a:t>
            </a:r>
            <a:r>
              <a:rPr lang="vi-VN" sz="16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Nguồn</a:t>
            </a:r>
            <a:r>
              <a:rPr lang="vi-VN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16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gốc</a:t>
            </a:r>
            <a:r>
              <a:rPr lang="vi-VN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16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chất</a:t>
            </a:r>
            <a:r>
              <a:rPr lang="vi-VN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16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hữu</a:t>
            </a:r>
            <a:r>
              <a:rPr lang="vi-VN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cơ </a:t>
            </a:r>
            <a:r>
              <a:rPr lang="vi-VN" sz="16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đất</a:t>
            </a:r>
            <a:endParaRPr lang="vi-VN" sz="16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762000">
              <a:lnSpc>
                <a:spcPct val="150000"/>
              </a:lnSpc>
              <a:tabLst>
                <a:tab pos="1890395" algn="l"/>
                <a:tab pos="6210935" algn="r"/>
              </a:tabLst>
            </a:pPr>
            <a:r>
              <a:rPr lang="vi-VN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3. Vai </a:t>
            </a:r>
            <a:r>
              <a:rPr lang="vi-VN" sz="16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trò</a:t>
            </a:r>
            <a:r>
              <a:rPr lang="vi-VN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16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chất</a:t>
            </a:r>
            <a:r>
              <a:rPr lang="vi-VN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16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hữu</a:t>
            </a:r>
            <a:r>
              <a:rPr lang="vi-VN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cơ </a:t>
            </a:r>
            <a:r>
              <a:rPr lang="vi-VN" sz="16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và</a:t>
            </a:r>
            <a:r>
              <a:rPr lang="vi-VN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16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mùn</a:t>
            </a:r>
            <a:r>
              <a:rPr lang="vi-VN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trong </a:t>
            </a:r>
            <a:r>
              <a:rPr lang="vi-VN" sz="16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đất</a:t>
            </a:r>
            <a:r>
              <a:rPr lang="vi-VN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</a:p>
          <a:p>
            <a:pPr marL="762000">
              <a:lnSpc>
                <a:spcPct val="150000"/>
              </a:lnSpc>
              <a:tabLst>
                <a:tab pos="1890395" algn="l"/>
                <a:tab pos="6210935" algn="r"/>
              </a:tabLst>
            </a:pPr>
            <a:r>
              <a:rPr lang="vi-VN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4. </a:t>
            </a:r>
            <a:r>
              <a:rPr lang="vi-VN" sz="16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Biện</a:t>
            </a:r>
            <a:r>
              <a:rPr lang="vi-VN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16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pháp</a:t>
            </a:r>
            <a:r>
              <a:rPr lang="vi-VN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duy </a:t>
            </a:r>
            <a:r>
              <a:rPr lang="vi-VN" sz="16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trì</a:t>
            </a:r>
            <a:r>
              <a:rPr lang="vi-VN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nâng cao </a:t>
            </a:r>
            <a:r>
              <a:rPr lang="vi-VN" sz="16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chất</a:t>
            </a:r>
            <a:r>
              <a:rPr lang="vi-VN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16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hữu</a:t>
            </a:r>
            <a:r>
              <a:rPr lang="vi-VN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cơ cho </a:t>
            </a:r>
            <a:r>
              <a:rPr lang="vi-VN" sz="16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đất</a:t>
            </a:r>
            <a:r>
              <a:rPr lang="vi-VN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</a:p>
          <a:p>
            <a:pPr marL="457200" indent="-228600">
              <a:lnSpc>
                <a:spcPct val="150000"/>
              </a:lnSpc>
              <a:spcAft>
                <a:spcPts val="800"/>
              </a:spcAft>
              <a:tabLst>
                <a:tab pos="1890395" algn="l"/>
                <a:tab pos="6210935" algn="r"/>
              </a:tabLst>
            </a:pPr>
            <a:r>
              <a:rPr lang="vi-VN" sz="1600" b="1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C. Ý NGHĨA ỨNG DỤNG CỦA NGHIÊN CỨU</a:t>
            </a:r>
          </a:p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vi-VN" sz="1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29909748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Hộp Văn bản 4">
            <a:extLst>
              <a:ext uri="{FF2B5EF4-FFF2-40B4-BE49-F238E27FC236}">
                <a16:creationId xmlns:a16="http://schemas.microsoft.com/office/drawing/2014/main" id="{9E4A2A50-943C-4148-BBD1-49610D35E7D3}"/>
              </a:ext>
            </a:extLst>
          </p:cNvPr>
          <p:cNvSpPr txBox="1"/>
          <p:nvPr/>
        </p:nvSpPr>
        <p:spPr>
          <a:xfrm>
            <a:off x="734291" y="318447"/>
            <a:ext cx="6705600" cy="12971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</a:pPr>
            <a:r>
              <a:rPr lang="vi-VN" sz="2800" b="1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CÁC CHẤT TRONG ĐẤT</a:t>
            </a:r>
            <a:endParaRPr lang="vi-VN" sz="20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+mj-lt"/>
              <a:buAutoNum type="alphaUcPeriod" startAt="9"/>
            </a:pPr>
            <a:r>
              <a:rPr lang="en-US" sz="2800" b="1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THÀNH PHẦN CÁC NGUYÊN TỐ</a:t>
            </a:r>
            <a:endParaRPr lang="vi-VN" sz="20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7" name="Hộp Văn bản 6">
            <a:extLst>
              <a:ext uri="{FF2B5EF4-FFF2-40B4-BE49-F238E27FC236}">
                <a16:creationId xmlns:a16="http://schemas.microsoft.com/office/drawing/2014/main" id="{09D95EE2-D60F-411D-8C45-EA482E8B0F74}"/>
              </a:ext>
            </a:extLst>
          </p:cNvPr>
          <p:cNvSpPr txBox="1"/>
          <p:nvPr/>
        </p:nvSpPr>
        <p:spPr>
          <a:xfrm>
            <a:off x="457200" y="1793400"/>
            <a:ext cx="8368145" cy="40306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marR="0" indent="-285750" algn="just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Trong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đá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có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gần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một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nửa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là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oxy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(47.2%),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sắt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nhôm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là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13%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và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Ca, Na, K,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Mg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mỗi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loại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2-3%.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Các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nguyên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tố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còn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lại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trong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đá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chiếm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gần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1%.</a:t>
            </a:r>
          </a:p>
          <a:p>
            <a:pPr marL="285750" marR="0" indent="-285750" algn="just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Hydro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oxy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(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thành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phần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H</a:t>
            </a:r>
            <a:r>
              <a:rPr lang="vi-VN" sz="2000" baseline="-25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O)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lớn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hơn: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carbon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20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lần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nitơ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10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lần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lớn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hơn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đá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và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chứa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trong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chất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hữu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cơ. </a:t>
            </a: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Các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nguyên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tố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đa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lượng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lang="vi-VN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H,C,O,N,P,K,Ca,Mg,S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</a:t>
            </a: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Các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nguyên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tố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vi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lượng</a:t>
            </a:r>
            <a:r>
              <a:rPr lang="vi-VN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(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10</a:t>
            </a:r>
            <a:r>
              <a:rPr lang="vi-VN" sz="2000" baseline="30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-3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tới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10</a:t>
            </a:r>
            <a:r>
              <a:rPr lang="vi-VN" sz="2000" baseline="30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-5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%):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Molipden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(Mo), Bo (B),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kẽm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(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Zn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),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đồng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(Cu),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Mangan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(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Mn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),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Niken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(Ni),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Coban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(Co),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lod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(I), </a:t>
            </a:r>
            <a:r>
              <a:rPr lang="vi-VN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Fluor</a:t>
            </a:r>
            <a:r>
              <a:rPr lang="vi-VN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(F)...</a:t>
            </a:r>
          </a:p>
        </p:txBody>
      </p:sp>
    </p:spTree>
    <p:extLst>
      <p:ext uri="{BB962C8B-B14F-4D97-AF65-F5344CB8AC3E}">
        <p14:creationId xmlns:p14="http://schemas.microsoft.com/office/powerpoint/2010/main" val="83774264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Hộp Văn bản 3">
            <a:extLst>
              <a:ext uri="{FF2B5EF4-FFF2-40B4-BE49-F238E27FC236}">
                <a16:creationId xmlns:a16="http://schemas.microsoft.com/office/drawing/2014/main" id="{7C7CB516-C842-496B-ADD5-1E2C69C07B12}"/>
              </a:ext>
            </a:extLst>
          </p:cNvPr>
          <p:cNvSpPr txBox="1"/>
          <p:nvPr/>
        </p:nvSpPr>
        <p:spPr>
          <a:xfrm>
            <a:off x="734291" y="318447"/>
            <a:ext cx="6705600" cy="12971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</a:pPr>
            <a:r>
              <a:rPr lang="vi-VN" sz="2800" b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CÁC CHẤT TRONG ĐẤT</a:t>
            </a:r>
            <a:endParaRPr lang="vi-VN" sz="200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+mj-lt"/>
              <a:buAutoNum type="alphaUcPeriod" startAt="9"/>
            </a:pPr>
            <a:r>
              <a:rPr lang="en-US" sz="2800" b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THÀNH PHẦN CÁC NGUYÊN TỐ</a:t>
            </a:r>
            <a:endParaRPr lang="vi-VN" sz="20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5" name="Hình ảnh 4">
            <a:extLst>
              <a:ext uri="{FF2B5EF4-FFF2-40B4-BE49-F238E27FC236}">
                <a16:creationId xmlns:a16="http://schemas.microsoft.com/office/drawing/2014/main" id="{D17DDEC1-03AE-44F3-8A61-06B3C3EDFEB0}"/>
              </a:ext>
            </a:extLst>
          </p:cNvPr>
          <p:cNvPicPr/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592" t="19379" r="1359" b="21675"/>
          <a:stretch>
            <a:fillRect/>
          </a:stretch>
        </p:blipFill>
        <p:spPr>
          <a:xfrm>
            <a:off x="843828" y="1875559"/>
            <a:ext cx="7427336" cy="3167496"/>
          </a:xfrm>
          <a:prstGeom prst="rect">
            <a:avLst/>
          </a:prstGeom>
          <a:ln>
            <a:noFill/>
          </a:ln>
        </p:spPr>
      </p:pic>
      <p:sp>
        <p:nvSpPr>
          <p:cNvPr id="11" name="Hộp Văn bản 10">
            <a:extLst>
              <a:ext uri="{FF2B5EF4-FFF2-40B4-BE49-F238E27FC236}">
                <a16:creationId xmlns:a16="http://schemas.microsoft.com/office/drawing/2014/main" id="{515CB03B-3E52-45CC-9382-B59C7AA932D6}"/>
              </a:ext>
            </a:extLst>
          </p:cNvPr>
          <p:cNvSpPr txBox="1"/>
          <p:nvPr/>
        </p:nvSpPr>
        <p:spPr>
          <a:xfrm>
            <a:off x="734290" y="5153751"/>
            <a:ext cx="7758545" cy="8732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marR="737235" algn="ctr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</a:pPr>
            <a:r>
              <a:rPr lang="vi-VN" sz="18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Bảng</a:t>
            </a:r>
            <a:r>
              <a:rPr lang="vi-VN" sz="18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1: </a:t>
            </a:r>
            <a:r>
              <a:rPr lang="vi-VN" sz="18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Hàm</a:t>
            </a:r>
            <a:r>
              <a:rPr lang="vi-VN" sz="18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18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lượng</a:t>
            </a:r>
            <a:r>
              <a:rPr lang="vi-VN" sz="18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trung </a:t>
            </a:r>
            <a:r>
              <a:rPr lang="vi-VN" sz="18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bình</a:t>
            </a:r>
            <a:r>
              <a:rPr lang="vi-VN" sz="18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18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của</a:t>
            </a:r>
            <a:r>
              <a:rPr lang="vi-VN" sz="18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18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một</a:t>
            </a:r>
            <a:r>
              <a:rPr lang="vi-VN" sz="18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18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số</a:t>
            </a:r>
            <a:r>
              <a:rPr lang="vi-VN" sz="18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nguyên </a:t>
            </a:r>
            <a:r>
              <a:rPr lang="vi-VN" sz="18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tố</a:t>
            </a:r>
            <a:r>
              <a:rPr lang="vi-VN" sz="18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vi </a:t>
            </a:r>
            <a:r>
              <a:rPr lang="vi-VN" sz="18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lượng</a:t>
            </a:r>
            <a:r>
              <a:rPr lang="vi-VN" sz="18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trong </a:t>
            </a:r>
            <a:r>
              <a:rPr lang="vi-VN" sz="18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thạch</a:t>
            </a:r>
            <a:r>
              <a:rPr lang="vi-VN" sz="18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18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quyển</a:t>
            </a:r>
            <a:r>
              <a:rPr lang="vi-VN" sz="18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18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và</a:t>
            </a:r>
            <a:r>
              <a:rPr lang="vi-VN" sz="18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trong </a:t>
            </a:r>
            <a:r>
              <a:rPr lang="vi-VN" sz="18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đất</a:t>
            </a:r>
            <a:r>
              <a:rPr lang="vi-VN" sz="18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(theo </a:t>
            </a:r>
            <a:r>
              <a:rPr lang="vi-VN" sz="18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Vinogrado</a:t>
            </a:r>
            <a:r>
              <a:rPr lang="vi-VN" sz="18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1949)</a:t>
            </a:r>
            <a:endParaRPr lang="vi-VN" sz="14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163345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>
            <a:extLst>
              <a:ext uri="{FF2B5EF4-FFF2-40B4-BE49-F238E27FC236}">
                <a16:creationId xmlns:a16="http://schemas.microsoft.com/office/drawing/2014/main" id="{67B299A9-6B35-475F-B534-81709BCC38FC}"/>
              </a:ext>
            </a:extLst>
          </p:cNvPr>
          <p:cNvSpPr/>
          <p:nvPr/>
        </p:nvSpPr>
        <p:spPr>
          <a:xfrm>
            <a:off x="3087149" y="1944149"/>
            <a:ext cx="2969703" cy="2969703"/>
          </a:xfrm>
          <a:prstGeom prst="ellipse">
            <a:avLst/>
          </a:prstGeom>
          <a:solidFill>
            <a:srgbClr val="00C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5C79C930-0D0B-4808-B504-B3142741E884}"/>
              </a:ext>
            </a:extLst>
          </p:cNvPr>
          <p:cNvSpPr/>
          <p:nvPr/>
        </p:nvSpPr>
        <p:spPr>
          <a:xfrm>
            <a:off x="3293204" y="2150204"/>
            <a:ext cx="2557593" cy="2557593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FABAD76-FD18-4908-B307-35FBD35CF483}"/>
              </a:ext>
            </a:extLst>
          </p:cNvPr>
          <p:cNvSpPr txBox="1"/>
          <p:nvPr/>
        </p:nvSpPr>
        <p:spPr>
          <a:xfrm>
            <a:off x="3833388" y="1951672"/>
            <a:ext cx="1477225" cy="29777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75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355CF09-8AE3-4D99-BA4A-E1CD7B4C2AA2}"/>
              </a:ext>
            </a:extLst>
          </p:cNvPr>
          <p:cNvSpPr txBox="1"/>
          <p:nvPr/>
        </p:nvSpPr>
        <p:spPr>
          <a:xfrm>
            <a:off x="3833388" y="1951672"/>
            <a:ext cx="1477225" cy="29777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75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71D1FF3-9B07-4577-A3B6-A64DE9B6198F}"/>
              </a:ext>
            </a:extLst>
          </p:cNvPr>
          <p:cNvSpPr txBox="1"/>
          <p:nvPr/>
        </p:nvSpPr>
        <p:spPr>
          <a:xfrm>
            <a:off x="3833388" y="1951672"/>
            <a:ext cx="1477225" cy="29777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75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BAED1552-8A2C-48D4-98B2-4549417A1F1E}"/>
              </a:ext>
            </a:extLst>
          </p:cNvPr>
          <p:cNvSpPr txBox="1"/>
          <p:nvPr/>
        </p:nvSpPr>
        <p:spPr>
          <a:xfrm>
            <a:off x="3833388" y="1951672"/>
            <a:ext cx="1477225" cy="29777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75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B26EDB6-3747-4A72-B283-02BE4B2586C7}"/>
              </a:ext>
            </a:extLst>
          </p:cNvPr>
          <p:cNvSpPr txBox="1"/>
          <p:nvPr/>
        </p:nvSpPr>
        <p:spPr>
          <a:xfrm>
            <a:off x="3833388" y="1951672"/>
            <a:ext cx="1477225" cy="29777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75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9676298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repeatCount="5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repeatCount="5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1" nodeType="withEffect">
                                  <p:stCondLst>
                                    <p:cond delay="1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6" grpId="1"/>
      <p:bldP spid="16" grpId="0"/>
      <p:bldP spid="16" grpId="1"/>
      <p:bldP spid="18" grpId="0"/>
      <p:bldP spid="18" grpId="1"/>
      <p:bldP spid="20" grpId="0"/>
      <p:bldP spid="20" grpId="1"/>
      <p:bldP spid="22" grpId="0"/>
      <p:bldP spid="22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ounded Rectangle 25"/>
          <p:cNvSpPr/>
          <p:nvPr/>
        </p:nvSpPr>
        <p:spPr>
          <a:xfrm>
            <a:off x="354901" y="1233010"/>
            <a:ext cx="8150801" cy="4328829"/>
          </a:xfrm>
          <a:prstGeom prst="roundRect">
            <a:avLst>
              <a:gd name="adj" fmla="val 7456"/>
            </a:avLst>
          </a:prstGeom>
          <a:solidFill>
            <a:srgbClr val="EEE2C0"/>
          </a:solidFill>
          <a:ln w="25400">
            <a:solidFill>
              <a:srgbClr val="F8F5E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0"/>
          </a:p>
        </p:txBody>
      </p:sp>
      <p:grpSp>
        <p:nvGrpSpPr>
          <p:cNvPr id="29" name="Group 28"/>
          <p:cNvGrpSpPr/>
          <p:nvPr/>
        </p:nvGrpSpPr>
        <p:grpSpPr>
          <a:xfrm>
            <a:off x="372414" y="1276867"/>
            <a:ext cx="8146439" cy="4277576"/>
            <a:chOff x="389475" y="404047"/>
            <a:chExt cx="12173953" cy="6392365"/>
          </a:xfrm>
        </p:grpSpPr>
        <p:grpSp>
          <p:nvGrpSpPr>
            <p:cNvPr id="48" name="Group 47"/>
            <p:cNvGrpSpPr/>
            <p:nvPr/>
          </p:nvGrpSpPr>
          <p:grpSpPr>
            <a:xfrm>
              <a:off x="400050" y="409573"/>
              <a:ext cx="6253487" cy="3321180"/>
              <a:chOff x="0" y="0"/>
              <a:chExt cx="12192000" cy="6858000"/>
            </a:xfrm>
            <a:effectLst/>
          </p:grpSpPr>
          <p:grpSp>
            <p:nvGrpSpPr>
              <p:cNvPr id="25" name="Group 24"/>
              <p:cNvGrpSpPr/>
              <p:nvPr/>
            </p:nvGrpSpPr>
            <p:grpSpPr>
              <a:xfrm>
                <a:off x="590550" y="0"/>
                <a:ext cx="10953750" cy="6858000"/>
                <a:chOff x="590550" y="0"/>
                <a:chExt cx="10953750" cy="6858000"/>
              </a:xfrm>
            </p:grpSpPr>
            <p:cxnSp>
              <p:nvCxnSpPr>
                <p:cNvPr id="5" name="Straight Connector 4"/>
                <p:cNvCxnSpPr/>
                <p:nvPr/>
              </p:nvCxnSpPr>
              <p:spPr>
                <a:xfrm>
                  <a:off x="590550" y="0"/>
                  <a:ext cx="0" cy="685800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" name="Straight Connector 5"/>
                <p:cNvCxnSpPr/>
                <p:nvPr/>
              </p:nvCxnSpPr>
              <p:spPr>
                <a:xfrm>
                  <a:off x="1162050" y="0"/>
                  <a:ext cx="0" cy="685800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" name="Straight Connector 6"/>
                <p:cNvCxnSpPr/>
                <p:nvPr/>
              </p:nvCxnSpPr>
              <p:spPr>
                <a:xfrm>
                  <a:off x="1752600" y="0"/>
                  <a:ext cx="0" cy="685800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8" name="Straight Connector 7"/>
                <p:cNvCxnSpPr/>
                <p:nvPr/>
              </p:nvCxnSpPr>
              <p:spPr>
                <a:xfrm>
                  <a:off x="2324100" y="0"/>
                  <a:ext cx="0" cy="685800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" name="Straight Connector 8"/>
                <p:cNvCxnSpPr/>
                <p:nvPr/>
              </p:nvCxnSpPr>
              <p:spPr>
                <a:xfrm>
                  <a:off x="2895600" y="0"/>
                  <a:ext cx="0" cy="685800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0" name="Straight Connector 9"/>
                <p:cNvCxnSpPr/>
                <p:nvPr/>
              </p:nvCxnSpPr>
              <p:spPr>
                <a:xfrm>
                  <a:off x="3467100" y="0"/>
                  <a:ext cx="0" cy="685800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1" name="Straight Connector 10"/>
                <p:cNvCxnSpPr/>
                <p:nvPr/>
              </p:nvCxnSpPr>
              <p:spPr>
                <a:xfrm>
                  <a:off x="4057650" y="0"/>
                  <a:ext cx="0" cy="685800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2" name="Straight Connector 11"/>
                <p:cNvCxnSpPr/>
                <p:nvPr/>
              </p:nvCxnSpPr>
              <p:spPr>
                <a:xfrm>
                  <a:off x="4629150" y="0"/>
                  <a:ext cx="0" cy="685800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3" name="Straight Connector 12"/>
                <p:cNvCxnSpPr/>
                <p:nvPr/>
              </p:nvCxnSpPr>
              <p:spPr>
                <a:xfrm>
                  <a:off x="5181600" y="0"/>
                  <a:ext cx="0" cy="685800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4" name="Straight Connector 13"/>
                <p:cNvCxnSpPr/>
                <p:nvPr/>
              </p:nvCxnSpPr>
              <p:spPr>
                <a:xfrm>
                  <a:off x="5753100" y="0"/>
                  <a:ext cx="0" cy="685800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5" name="Straight Connector 14"/>
                <p:cNvCxnSpPr/>
                <p:nvPr/>
              </p:nvCxnSpPr>
              <p:spPr>
                <a:xfrm>
                  <a:off x="6343650" y="0"/>
                  <a:ext cx="0" cy="685800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6" name="Straight Connector 15"/>
                <p:cNvCxnSpPr/>
                <p:nvPr/>
              </p:nvCxnSpPr>
              <p:spPr>
                <a:xfrm>
                  <a:off x="6915150" y="0"/>
                  <a:ext cx="0" cy="685800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7" name="Straight Connector 16"/>
                <p:cNvCxnSpPr/>
                <p:nvPr/>
              </p:nvCxnSpPr>
              <p:spPr>
                <a:xfrm>
                  <a:off x="7486650" y="0"/>
                  <a:ext cx="0" cy="685800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8" name="Straight Connector 17"/>
                <p:cNvCxnSpPr/>
                <p:nvPr/>
              </p:nvCxnSpPr>
              <p:spPr>
                <a:xfrm>
                  <a:off x="8058150" y="0"/>
                  <a:ext cx="0" cy="685800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9" name="Straight Connector 18"/>
                <p:cNvCxnSpPr/>
                <p:nvPr/>
              </p:nvCxnSpPr>
              <p:spPr>
                <a:xfrm>
                  <a:off x="8648700" y="0"/>
                  <a:ext cx="0" cy="685800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0" name="Straight Connector 19"/>
                <p:cNvCxnSpPr/>
                <p:nvPr/>
              </p:nvCxnSpPr>
              <p:spPr>
                <a:xfrm>
                  <a:off x="9220200" y="0"/>
                  <a:ext cx="0" cy="685800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1" name="Straight Connector 20"/>
                <p:cNvCxnSpPr/>
                <p:nvPr/>
              </p:nvCxnSpPr>
              <p:spPr>
                <a:xfrm>
                  <a:off x="9810750" y="0"/>
                  <a:ext cx="0" cy="685800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2" name="Straight Connector 21"/>
                <p:cNvCxnSpPr/>
                <p:nvPr/>
              </p:nvCxnSpPr>
              <p:spPr>
                <a:xfrm>
                  <a:off x="10382250" y="0"/>
                  <a:ext cx="0" cy="685800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3" name="Straight Connector 22"/>
                <p:cNvCxnSpPr/>
                <p:nvPr/>
              </p:nvCxnSpPr>
              <p:spPr>
                <a:xfrm>
                  <a:off x="10972800" y="0"/>
                  <a:ext cx="0" cy="685800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4" name="Straight Connector 23"/>
                <p:cNvCxnSpPr/>
                <p:nvPr/>
              </p:nvCxnSpPr>
              <p:spPr>
                <a:xfrm>
                  <a:off x="11544300" y="0"/>
                  <a:ext cx="0" cy="685800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47" name="Group 46"/>
              <p:cNvGrpSpPr/>
              <p:nvPr/>
            </p:nvGrpSpPr>
            <p:grpSpPr>
              <a:xfrm>
                <a:off x="0" y="561974"/>
                <a:ext cx="12192000" cy="5791200"/>
                <a:chOff x="-285751" y="581024"/>
                <a:chExt cx="12706352" cy="5791200"/>
              </a:xfrm>
            </p:grpSpPr>
            <p:cxnSp>
              <p:nvCxnSpPr>
                <p:cNvPr id="36" name="Straight Connector 35"/>
                <p:cNvCxnSpPr/>
                <p:nvPr/>
              </p:nvCxnSpPr>
              <p:spPr>
                <a:xfrm rot="16200000">
                  <a:off x="6067425" y="19048"/>
                  <a:ext cx="0" cy="1270635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7" name="Straight Connector 36"/>
                <p:cNvCxnSpPr/>
                <p:nvPr/>
              </p:nvCxnSpPr>
              <p:spPr>
                <a:xfrm rot="16200000">
                  <a:off x="6067425" y="-571502"/>
                  <a:ext cx="0" cy="1270635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8" name="Straight Connector 37"/>
                <p:cNvCxnSpPr/>
                <p:nvPr/>
              </p:nvCxnSpPr>
              <p:spPr>
                <a:xfrm rot="16200000">
                  <a:off x="6067425" y="-1143002"/>
                  <a:ext cx="0" cy="1270635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9" name="Straight Connector 38"/>
                <p:cNvCxnSpPr/>
                <p:nvPr/>
              </p:nvCxnSpPr>
              <p:spPr>
                <a:xfrm rot="16200000">
                  <a:off x="6067425" y="-1714502"/>
                  <a:ext cx="0" cy="1270635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0" name="Straight Connector 39"/>
                <p:cNvCxnSpPr/>
                <p:nvPr/>
              </p:nvCxnSpPr>
              <p:spPr>
                <a:xfrm rot="16200000">
                  <a:off x="6067425" y="-2286002"/>
                  <a:ext cx="0" cy="1270635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1" name="Straight Connector 40"/>
                <p:cNvCxnSpPr/>
                <p:nvPr/>
              </p:nvCxnSpPr>
              <p:spPr>
                <a:xfrm rot="16200000">
                  <a:off x="6067425" y="-2876552"/>
                  <a:ext cx="0" cy="1270635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2" name="Straight Connector 41"/>
                <p:cNvCxnSpPr/>
                <p:nvPr/>
              </p:nvCxnSpPr>
              <p:spPr>
                <a:xfrm rot="16200000">
                  <a:off x="6067425" y="-3448052"/>
                  <a:ext cx="0" cy="1270635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3" name="Straight Connector 42"/>
                <p:cNvCxnSpPr/>
                <p:nvPr/>
              </p:nvCxnSpPr>
              <p:spPr>
                <a:xfrm rot="16200000">
                  <a:off x="6067425" y="-4038602"/>
                  <a:ext cx="0" cy="1270635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4" name="Straight Connector 43"/>
                <p:cNvCxnSpPr/>
                <p:nvPr/>
              </p:nvCxnSpPr>
              <p:spPr>
                <a:xfrm rot="16200000">
                  <a:off x="6067425" y="-4610102"/>
                  <a:ext cx="0" cy="1270635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5" name="Straight Connector 44"/>
                <p:cNvCxnSpPr/>
                <p:nvPr/>
              </p:nvCxnSpPr>
              <p:spPr>
                <a:xfrm rot="16200000">
                  <a:off x="6067425" y="-5200652"/>
                  <a:ext cx="0" cy="1270635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6" name="Straight Connector 45"/>
                <p:cNvCxnSpPr/>
                <p:nvPr/>
              </p:nvCxnSpPr>
              <p:spPr>
                <a:xfrm rot="16200000">
                  <a:off x="6067425" y="-5772152"/>
                  <a:ext cx="0" cy="1270635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49" name="Group 48"/>
            <p:cNvGrpSpPr/>
            <p:nvPr/>
          </p:nvGrpSpPr>
          <p:grpSpPr>
            <a:xfrm>
              <a:off x="389475" y="3475232"/>
              <a:ext cx="6253487" cy="3321180"/>
              <a:chOff x="0" y="0"/>
              <a:chExt cx="12192000" cy="6858000"/>
            </a:xfrm>
            <a:effectLst/>
          </p:grpSpPr>
          <p:grpSp>
            <p:nvGrpSpPr>
              <p:cNvPr id="50" name="Group 49"/>
              <p:cNvGrpSpPr/>
              <p:nvPr/>
            </p:nvGrpSpPr>
            <p:grpSpPr>
              <a:xfrm>
                <a:off x="590550" y="0"/>
                <a:ext cx="10953750" cy="6858000"/>
                <a:chOff x="590550" y="0"/>
                <a:chExt cx="10953750" cy="6858000"/>
              </a:xfrm>
            </p:grpSpPr>
            <p:cxnSp>
              <p:nvCxnSpPr>
                <p:cNvPr id="63" name="Straight Connector 62"/>
                <p:cNvCxnSpPr/>
                <p:nvPr/>
              </p:nvCxnSpPr>
              <p:spPr>
                <a:xfrm>
                  <a:off x="590550" y="0"/>
                  <a:ext cx="0" cy="685800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4" name="Straight Connector 63"/>
                <p:cNvCxnSpPr/>
                <p:nvPr/>
              </p:nvCxnSpPr>
              <p:spPr>
                <a:xfrm>
                  <a:off x="1162050" y="0"/>
                  <a:ext cx="0" cy="685800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5" name="Straight Connector 64"/>
                <p:cNvCxnSpPr/>
                <p:nvPr/>
              </p:nvCxnSpPr>
              <p:spPr>
                <a:xfrm>
                  <a:off x="1752600" y="0"/>
                  <a:ext cx="0" cy="685800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6" name="Straight Connector 65"/>
                <p:cNvCxnSpPr/>
                <p:nvPr/>
              </p:nvCxnSpPr>
              <p:spPr>
                <a:xfrm>
                  <a:off x="2324100" y="0"/>
                  <a:ext cx="0" cy="685800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7" name="Straight Connector 66"/>
                <p:cNvCxnSpPr/>
                <p:nvPr/>
              </p:nvCxnSpPr>
              <p:spPr>
                <a:xfrm>
                  <a:off x="2895600" y="0"/>
                  <a:ext cx="0" cy="685800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8" name="Straight Connector 67"/>
                <p:cNvCxnSpPr/>
                <p:nvPr/>
              </p:nvCxnSpPr>
              <p:spPr>
                <a:xfrm>
                  <a:off x="3467100" y="0"/>
                  <a:ext cx="0" cy="685800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9" name="Straight Connector 68"/>
                <p:cNvCxnSpPr/>
                <p:nvPr/>
              </p:nvCxnSpPr>
              <p:spPr>
                <a:xfrm>
                  <a:off x="4057650" y="0"/>
                  <a:ext cx="0" cy="685800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0" name="Straight Connector 69"/>
                <p:cNvCxnSpPr/>
                <p:nvPr/>
              </p:nvCxnSpPr>
              <p:spPr>
                <a:xfrm>
                  <a:off x="4629150" y="0"/>
                  <a:ext cx="0" cy="685800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1" name="Straight Connector 70"/>
                <p:cNvCxnSpPr/>
                <p:nvPr/>
              </p:nvCxnSpPr>
              <p:spPr>
                <a:xfrm>
                  <a:off x="5181600" y="0"/>
                  <a:ext cx="0" cy="685800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2" name="Straight Connector 71"/>
                <p:cNvCxnSpPr/>
                <p:nvPr/>
              </p:nvCxnSpPr>
              <p:spPr>
                <a:xfrm>
                  <a:off x="5753100" y="0"/>
                  <a:ext cx="0" cy="685800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3" name="Straight Connector 72"/>
                <p:cNvCxnSpPr/>
                <p:nvPr/>
              </p:nvCxnSpPr>
              <p:spPr>
                <a:xfrm>
                  <a:off x="6343650" y="0"/>
                  <a:ext cx="0" cy="685800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4" name="Straight Connector 73"/>
                <p:cNvCxnSpPr/>
                <p:nvPr/>
              </p:nvCxnSpPr>
              <p:spPr>
                <a:xfrm>
                  <a:off x="6915150" y="0"/>
                  <a:ext cx="0" cy="685800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5" name="Straight Connector 74"/>
                <p:cNvCxnSpPr/>
                <p:nvPr/>
              </p:nvCxnSpPr>
              <p:spPr>
                <a:xfrm>
                  <a:off x="7486650" y="0"/>
                  <a:ext cx="0" cy="685800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6" name="Straight Connector 75"/>
                <p:cNvCxnSpPr/>
                <p:nvPr/>
              </p:nvCxnSpPr>
              <p:spPr>
                <a:xfrm>
                  <a:off x="8058150" y="0"/>
                  <a:ext cx="0" cy="685800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7" name="Straight Connector 76"/>
                <p:cNvCxnSpPr/>
                <p:nvPr/>
              </p:nvCxnSpPr>
              <p:spPr>
                <a:xfrm>
                  <a:off x="8648700" y="0"/>
                  <a:ext cx="0" cy="685800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8" name="Straight Connector 77"/>
                <p:cNvCxnSpPr/>
                <p:nvPr/>
              </p:nvCxnSpPr>
              <p:spPr>
                <a:xfrm>
                  <a:off x="9220200" y="0"/>
                  <a:ext cx="0" cy="685800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9" name="Straight Connector 78"/>
                <p:cNvCxnSpPr/>
                <p:nvPr/>
              </p:nvCxnSpPr>
              <p:spPr>
                <a:xfrm>
                  <a:off x="9810750" y="0"/>
                  <a:ext cx="0" cy="685800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80" name="Straight Connector 79"/>
                <p:cNvCxnSpPr/>
                <p:nvPr/>
              </p:nvCxnSpPr>
              <p:spPr>
                <a:xfrm>
                  <a:off x="10382250" y="0"/>
                  <a:ext cx="0" cy="685800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81" name="Straight Connector 80"/>
                <p:cNvCxnSpPr/>
                <p:nvPr/>
              </p:nvCxnSpPr>
              <p:spPr>
                <a:xfrm>
                  <a:off x="10972800" y="0"/>
                  <a:ext cx="0" cy="685800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82" name="Straight Connector 81"/>
                <p:cNvCxnSpPr/>
                <p:nvPr/>
              </p:nvCxnSpPr>
              <p:spPr>
                <a:xfrm>
                  <a:off x="11544300" y="0"/>
                  <a:ext cx="0" cy="685800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51" name="Group 50"/>
              <p:cNvGrpSpPr/>
              <p:nvPr/>
            </p:nvGrpSpPr>
            <p:grpSpPr>
              <a:xfrm>
                <a:off x="0" y="561974"/>
                <a:ext cx="12192000" cy="5791200"/>
                <a:chOff x="-285751" y="581024"/>
                <a:chExt cx="12706352" cy="5791200"/>
              </a:xfrm>
            </p:grpSpPr>
            <p:cxnSp>
              <p:nvCxnSpPr>
                <p:cNvPr id="52" name="Straight Connector 51"/>
                <p:cNvCxnSpPr/>
                <p:nvPr/>
              </p:nvCxnSpPr>
              <p:spPr>
                <a:xfrm rot="16200000">
                  <a:off x="6067425" y="19048"/>
                  <a:ext cx="0" cy="1270635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3" name="Straight Connector 52"/>
                <p:cNvCxnSpPr/>
                <p:nvPr/>
              </p:nvCxnSpPr>
              <p:spPr>
                <a:xfrm rot="16200000">
                  <a:off x="6067425" y="-571502"/>
                  <a:ext cx="0" cy="1270635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4" name="Straight Connector 53"/>
                <p:cNvCxnSpPr/>
                <p:nvPr/>
              </p:nvCxnSpPr>
              <p:spPr>
                <a:xfrm rot="16200000">
                  <a:off x="6067425" y="-1143002"/>
                  <a:ext cx="0" cy="1270635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5" name="Straight Connector 54"/>
                <p:cNvCxnSpPr/>
                <p:nvPr/>
              </p:nvCxnSpPr>
              <p:spPr>
                <a:xfrm rot="16200000">
                  <a:off x="6067425" y="-1714502"/>
                  <a:ext cx="0" cy="1270635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6" name="Straight Connector 55"/>
                <p:cNvCxnSpPr/>
                <p:nvPr/>
              </p:nvCxnSpPr>
              <p:spPr>
                <a:xfrm rot="16200000">
                  <a:off x="6067425" y="-2286002"/>
                  <a:ext cx="0" cy="1270635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7" name="Straight Connector 56"/>
                <p:cNvCxnSpPr/>
                <p:nvPr/>
              </p:nvCxnSpPr>
              <p:spPr>
                <a:xfrm rot="16200000">
                  <a:off x="6067425" y="-2876552"/>
                  <a:ext cx="0" cy="1270635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8" name="Straight Connector 57"/>
                <p:cNvCxnSpPr/>
                <p:nvPr/>
              </p:nvCxnSpPr>
              <p:spPr>
                <a:xfrm rot="16200000">
                  <a:off x="6067425" y="-3448052"/>
                  <a:ext cx="0" cy="1270635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9" name="Straight Connector 58"/>
                <p:cNvCxnSpPr/>
                <p:nvPr/>
              </p:nvCxnSpPr>
              <p:spPr>
                <a:xfrm rot="16200000">
                  <a:off x="6067425" y="-4038602"/>
                  <a:ext cx="0" cy="1270635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0" name="Straight Connector 59"/>
                <p:cNvCxnSpPr/>
                <p:nvPr/>
              </p:nvCxnSpPr>
              <p:spPr>
                <a:xfrm rot="16200000">
                  <a:off x="6067425" y="-4610102"/>
                  <a:ext cx="0" cy="1270635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1" name="Straight Connector 60"/>
                <p:cNvCxnSpPr/>
                <p:nvPr/>
              </p:nvCxnSpPr>
              <p:spPr>
                <a:xfrm rot="16200000">
                  <a:off x="6067425" y="-5200652"/>
                  <a:ext cx="0" cy="1270635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2" name="Straight Connector 61"/>
                <p:cNvCxnSpPr/>
                <p:nvPr/>
              </p:nvCxnSpPr>
              <p:spPr>
                <a:xfrm rot="16200000">
                  <a:off x="6067425" y="-5772152"/>
                  <a:ext cx="0" cy="1270635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83" name="Group 82"/>
            <p:cNvGrpSpPr/>
            <p:nvPr/>
          </p:nvGrpSpPr>
          <p:grpSpPr>
            <a:xfrm>
              <a:off x="6309941" y="404047"/>
              <a:ext cx="6253487" cy="3321180"/>
              <a:chOff x="0" y="0"/>
              <a:chExt cx="12192000" cy="6858000"/>
            </a:xfrm>
            <a:effectLst/>
          </p:grpSpPr>
          <p:grpSp>
            <p:nvGrpSpPr>
              <p:cNvPr id="84" name="Group 83"/>
              <p:cNvGrpSpPr/>
              <p:nvPr/>
            </p:nvGrpSpPr>
            <p:grpSpPr>
              <a:xfrm>
                <a:off x="590550" y="0"/>
                <a:ext cx="10953750" cy="6858000"/>
                <a:chOff x="590550" y="0"/>
                <a:chExt cx="10953750" cy="6858000"/>
              </a:xfrm>
            </p:grpSpPr>
            <p:cxnSp>
              <p:nvCxnSpPr>
                <p:cNvPr id="97" name="Straight Connector 96"/>
                <p:cNvCxnSpPr/>
                <p:nvPr/>
              </p:nvCxnSpPr>
              <p:spPr>
                <a:xfrm>
                  <a:off x="590550" y="0"/>
                  <a:ext cx="0" cy="685800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8" name="Straight Connector 97"/>
                <p:cNvCxnSpPr/>
                <p:nvPr/>
              </p:nvCxnSpPr>
              <p:spPr>
                <a:xfrm>
                  <a:off x="1162050" y="0"/>
                  <a:ext cx="0" cy="685800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9" name="Straight Connector 98"/>
                <p:cNvCxnSpPr/>
                <p:nvPr/>
              </p:nvCxnSpPr>
              <p:spPr>
                <a:xfrm>
                  <a:off x="1752600" y="0"/>
                  <a:ext cx="0" cy="685800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00" name="Straight Connector 99"/>
                <p:cNvCxnSpPr/>
                <p:nvPr/>
              </p:nvCxnSpPr>
              <p:spPr>
                <a:xfrm>
                  <a:off x="2324100" y="0"/>
                  <a:ext cx="0" cy="685800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01" name="Straight Connector 100"/>
                <p:cNvCxnSpPr/>
                <p:nvPr/>
              </p:nvCxnSpPr>
              <p:spPr>
                <a:xfrm>
                  <a:off x="2895600" y="0"/>
                  <a:ext cx="0" cy="685800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02" name="Straight Connector 101"/>
                <p:cNvCxnSpPr/>
                <p:nvPr/>
              </p:nvCxnSpPr>
              <p:spPr>
                <a:xfrm>
                  <a:off x="3467100" y="0"/>
                  <a:ext cx="0" cy="685800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03" name="Straight Connector 102"/>
                <p:cNvCxnSpPr/>
                <p:nvPr/>
              </p:nvCxnSpPr>
              <p:spPr>
                <a:xfrm>
                  <a:off x="4057650" y="0"/>
                  <a:ext cx="0" cy="685800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04" name="Straight Connector 103"/>
                <p:cNvCxnSpPr/>
                <p:nvPr/>
              </p:nvCxnSpPr>
              <p:spPr>
                <a:xfrm>
                  <a:off x="4629150" y="0"/>
                  <a:ext cx="0" cy="685800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05" name="Straight Connector 104"/>
                <p:cNvCxnSpPr/>
                <p:nvPr/>
              </p:nvCxnSpPr>
              <p:spPr>
                <a:xfrm>
                  <a:off x="5181600" y="0"/>
                  <a:ext cx="0" cy="685800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06" name="Straight Connector 105"/>
                <p:cNvCxnSpPr/>
                <p:nvPr/>
              </p:nvCxnSpPr>
              <p:spPr>
                <a:xfrm>
                  <a:off x="5753100" y="0"/>
                  <a:ext cx="0" cy="685800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07" name="Straight Connector 106"/>
                <p:cNvCxnSpPr/>
                <p:nvPr/>
              </p:nvCxnSpPr>
              <p:spPr>
                <a:xfrm>
                  <a:off x="6343650" y="0"/>
                  <a:ext cx="0" cy="685800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08" name="Straight Connector 107"/>
                <p:cNvCxnSpPr/>
                <p:nvPr/>
              </p:nvCxnSpPr>
              <p:spPr>
                <a:xfrm>
                  <a:off x="6915150" y="0"/>
                  <a:ext cx="0" cy="685800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09" name="Straight Connector 108"/>
                <p:cNvCxnSpPr/>
                <p:nvPr/>
              </p:nvCxnSpPr>
              <p:spPr>
                <a:xfrm>
                  <a:off x="7486650" y="0"/>
                  <a:ext cx="0" cy="685800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10" name="Straight Connector 109"/>
                <p:cNvCxnSpPr/>
                <p:nvPr/>
              </p:nvCxnSpPr>
              <p:spPr>
                <a:xfrm>
                  <a:off x="8058150" y="0"/>
                  <a:ext cx="0" cy="685800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11" name="Straight Connector 110"/>
                <p:cNvCxnSpPr/>
                <p:nvPr/>
              </p:nvCxnSpPr>
              <p:spPr>
                <a:xfrm>
                  <a:off x="8648700" y="0"/>
                  <a:ext cx="0" cy="685800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12" name="Straight Connector 111"/>
                <p:cNvCxnSpPr/>
                <p:nvPr/>
              </p:nvCxnSpPr>
              <p:spPr>
                <a:xfrm>
                  <a:off x="9220200" y="0"/>
                  <a:ext cx="0" cy="685800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13" name="Straight Connector 112"/>
                <p:cNvCxnSpPr/>
                <p:nvPr/>
              </p:nvCxnSpPr>
              <p:spPr>
                <a:xfrm>
                  <a:off x="9810750" y="0"/>
                  <a:ext cx="0" cy="685800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14" name="Straight Connector 113"/>
                <p:cNvCxnSpPr/>
                <p:nvPr/>
              </p:nvCxnSpPr>
              <p:spPr>
                <a:xfrm>
                  <a:off x="10382250" y="0"/>
                  <a:ext cx="0" cy="685800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15" name="Straight Connector 114"/>
                <p:cNvCxnSpPr/>
                <p:nvPr/>
              </p:nvCxnSpPr>
              <p:spPr>
                <a:xfrm>
                  <a:off x="10972800" y="0"/>
                  <a:ext cx="0" cy="685800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16" name="Straight Connector 115"/>
                <p:cNvCxnSpPr/>
                <p:nvPr/>
              </p:nvCxnSpPr>
              <p:spPr>
                <a:xfrm>
                  <a:off x="11544300" y="0"/>
                  <a:ext cx="0" cy="685800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85" name="Group 84"/>
              <p:cNvGrpSpPr/>
              <p:nvPr/>
            </p:nvGrpSpPr>
            <p:grpSpPr>
              <a:xfrm>
                <a:off x="0" y="561974"/>
                <a:ext cx="12192000" cy="5791200"/>
                <a:chOff x="-285751" y="581024"/>
                <a:chExt cx="12706352" cy="5791200"/>
              </a:xfrm>
            </p:grpSpPr>
            <p:cxnSp>
              <p:nvCxnSpPr>
                <p:cNvPr id="86" name="Straight Connector 85"/>
                <p:cNvCxnSpPr/>
                <p:nvPr/>
              </p:nvCxnSpPr>
              <p:spPr>
                <a:xfrm rot="16200000">
                  <a:off x="6067425" y="19048"/>
                  <a:ext cx="0" cy="1270635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87" name="Straight Connector 86"/>
                <p:cNvCxnSpPr/>
                <p:nvPr/>
              </p:nvCxnSpPr>
              <p:spPr>
                <a:xfrm rot="16200000">
                  <a:off x="6067425" y="-571502"/>
                  <a:ext cx="0" cy="1270635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88" name="Straight Connector 87"/>
                <p:cNvCxnSpPr/>
                <p:nvPr/>
              </p:nvCxnSpPr>
              <p:spPr>
                <a:xfrm rot="16200000">
                  <a:off x="6067425" y="-1143002"/>
                  <a:ext cx="0" cy="1270635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89" name="Straight Connector 88"/>
                <p:cNvCxnSpPr/>
                <p:nvPr/>
              </p:nvCxnSpPr>
              <p:spPr>
                <a:xfrm rot="16200000">
                  <a:off x="6067425" y="-1714502"/>
                  <a:ext cx="0" cy="1270635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0" name="Straight Connector 89"/>
                <p:cNvCxnSpPr/>
                <p:nvPr/>
              </p:nvCxnSpPr>
              <p:spPr>
                <a:xfrm rot="16200000">
                  <a:off x="6067425" y="-2286002"/>
                  <a:ext cx="0" cy="1270635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1" name="Straight Connector 90"/>
                <p:cNvCxnSpPr/>
                <p:nvPr/>
              </p:nvCxnSpPr>
              <p:spPr>
                <a:xfrm rot="16200000">
                  <a:off x="6067425" y="-2876552"/>
                  <a:ext cx="0" cy="1270635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2" name="Straight Connector 91"/>
                <p:cNvCxnSpPr/>
                <p:nvPr/>
              </p:nvCxnSpPr>
              <p:spPr>
                <a:xfrm rot="16200000">
                  <a:off x="6067425" y="-3448052"/>
                  <a:ext cx="0" cy="1270635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3" name="Straight Connector 92"/>
                <p:cNvCxnSpPr/>
                <p:nvPr/>
              </p:nvCxnSpPr>
              <p:spPr>
                <a:xfrm rot="16200000">
                  <a:off x="6067425" y="-4038602"/>
                  <a:ext cx="0" cy="1270635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4" name="Straight Connector 93"/>
                <p:cNvCxnSpPr/>
                <p:nvPr/>
              </p:nvCxnSpPr>
              <p:spPr>
                <a:xfrm rot="16200000">
                  <a:off x="6067425" y="-4610102"/>
                  <a:ext cx="0" cy="1270635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5" name="Straight Connector 94"/>
                <p:cNvCxnSpPr/>
                <p:nvPr/>
              </p:nvCxnSpPr>
              <p:spPr>
                <a:xfrm rot="16200000">
                  <a:off x="6067425" y="-5200652"/>
                  <a:ext cx="0" cy="1270635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6" name="Straight Connector 95"/>
                <p:cNvCxnSpPr/>
                <p:nvPr/>
              </p:nvCxnSpPr>
              <p:spPr>
                <a:xfrm rot="16200000">
                  <a:off x="6067425" y="-5772152"/>
                  <a:ext cx="0" cy="1270635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117" name="Group 116"/>
            <p:cNvGrpSpPr/>
            <p:nvPr/>
          </p:nvGrpSpPr>
          <p:grpSpPr>
            <a:xfrm>
              <a:off x="6299366" y="3469706"/>
              <a:ext cx="6253487" cy="3321180"/>
              <a:chOff x="0" y="0"/>
              <a:chExt cx="12192000" cy="6858000"/>
            </a:xfrm>
            <a:effectLst/>
          </p:grpSpPr>
          <p:grpSp>
            <p:nvGrpSpPr>
              <p:cNvPr id="118" name="Group 117"/>
              <p:cNvGrpSpPr/>
              <p:nvPr/>
            </p:nvGrpSpPr>
            <p:grpSpPr>
              <a:xfrm>
                <a:off x="590550" y="0"/>
                <a:ext cx="10953750" cy="6858000"/>
                <a:chOff x="590550" y="0"/>
                <a:chExt cx="10953750" cy="6858000"/>
              </a:xfrm>
            </p:grpSpPr>
            <p:cxnSp>
              <p:nvCxnSpPr>
                <p:cNvPr id="131" name="Straight Connector 130"/>
                <p:cNvCxnSpPr/>
                <p:nvPr/>
              </p:nvCxnSpPr>
              <p:spPr>
                <a:xfrm>
                  <a:off x="590550" y="0"/>
                  <a:ext cx="0" cy="685800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32" name="Straight Connector 131"/>
                <p:cNvCxnSpPr/>
                <p:nvPr/>
              </p:nvCxnSpPr>
              <p:spPr>
                <a:xfrm>
                  <a:off x="1162050" y="0"/>
                  <a:ext cx="0" cy="685800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33" name="Straight Connector 132"/>
                <p:cNvCxnSpPr/>
                <p:nvPr/>
              </p:nvCxnSpPr>
              <p:spPr>
                <a:xfrm>
                  <a:off x="1752600" y="0"/>
                  <a:ext cx="0" cy="685800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34" name="Straight Connector 133"/>
                <p:cNvCxnSpPr/>
                <p:nvPr/>
              </p:nvCxnSpPr>
              <p:spPr>
                <a:xfrm>
                  <a:off x="2324100" y="0"/>
                  <a:ext cx="0" cy="685800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35" name="Straight Connector 134"/>
                <p:cNvCxnSpPr/>
                <p:nvPr/>
              </p:nvCxnSpPr>
              <p:spPr>
                <a:xfrm>
                  <a:off x="2895600" y="0"/>
                  <a:ext cx="0" cy="685800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36" name="Straight Connector 135"/>
                <p:cNvCxnSpPr/>
                <p:nvPr/>
              </p:nvCxnSpPr>
              <p:spPr>
                <a:xfrm>
                  <a:off x="3467100" y="0"/>
                  <a:ext cx="0" cy="685800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37" name="Straight Connector 136"/>
                <p:cNvCxnSpPr/>
                <p:nvPr/>
              </p:nvCxnSpPr>
              <p:spPr>
                <a:xfrm>
                  <a:off x="4057650" y="0"/>
                  <a:ext cx="0" cy="685800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38" name="Straight Connector 137"/>
                <p:cNvCxnSpPr/>
                <p:nvPr/>
              </p:nvCxnSpPr>
              <p:spPr>
                <a:xfrm>
                  <a:off x="4629150" y="0"/>
                  <a:ext cx="0" cy="685800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39" name="Straight Connector 138"/>
                <p:cNvCxnSpPr/>
                <p:nvPr/>
              </p:nvCxnSpPr>
              <p:spPr>
                <a:xfrm>
                  <a:off x="5181600" y="0"/>
                  <a:ext cx="0" cy="685800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40" name="Straight Connector 139"/>
                <p:cNvCxnSpPr/>
                <p:nvPr/>
              </p:nvCxnSpPr>
              <p:spPr>
                <a:xfrm>
                  <a:off x="5753100" y="0"/>
                  <a:ext cx="0" cy="685800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41" name="Straight Connector 140"/>
                <p:cNvCxnSpPr/>
                <p:nvPr/>
              </p:nvCxnSpPr>
              <p:spPr>
                <a:xfrm>
                  <a:off x="6343650" y="0"/>
                  <a:ext cx="0" cy="685800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42" name="Straight Connector 141"/>
                <p:cNvCxnSpPr/>
                <p:nvPr/>
              </p:nvCxnSpPr>
              <p:spPr>
                <a:xfrm>
                  <a:off x="6915150" y="0"/>
                  <a:ext cx="0" cy="685800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43" name="Straight Connector 142"/>
                <p:cNvCxnSpPr/>
                <p:nvPr/>
              </p:nvCxnSpPr>
              <p:spPr>
                <a:xfrm>
                  <a:off x="7486650" y="0"/>
                  <a:ext cx="0" cy="685800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44" name="Straight Connector 143"/>
                <p:cNvCxnSpPr/>
                <p:nvPr/>
              </p:nvCxnSpPr>
              <p:spPr>
                <a:xfrm>
                  <a:off x="8058150" y="0"/>
                  <a:ext cx="0" cy="685800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45" name="Straight Connector 144"/>
                <p:cNvCxnSpPr/>
                <p:nvPr/>
              </p:nvCxnSpPr>
              <p:spPr>
                <a:xfrm>
                  <a:off x="8648700" y="0"/>
                  <a:ext cx="0" cy="685800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46" name="Straight Connector 145"/>
                <p:cNvCxnSpPr/>
                <p:nvPr/>
              </p:nvCxnSpPr>
              <p:spPr>
                <a:xfrm>
                  <a:off x="9220200" y="0"/>
                  <a:ext cx="0" cy="685800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47" name="Straight Connector 146"/>
                <p:cNvCxnSpPr/>
                <p:nvPr/>
              </p:nvCxnSpPr>
              <p:spPr>
                <a:xfrm>
                  <a:off x="9810750" y="0"/>
                  <a:ext cx="0" cy="685800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48" name="Straight Connector 147"/>
                <p:cNvCxnSpPr/>
                <p:nvPr/>
              </p:nvCxnSpPr>
              <p:spPr>
                <a:xfrm>
                  <a:off x="10382250" y="0"/>
                  <a:ext cx="0" cy="685800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49" name="Straight Connector 148"/>
                <p:cNvCxnSpPr/>
                <p:nvPr/>
              </p:nvCxnSpPr>
              <p:spPr>
                <a:xfrm>
                  <a:off x="10972800" y="0"/>
                  <a:ext cx="0" cy="685800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50" name="Straight Connector 149"/>
                <p:cNvCxnSpPr/>
                <p:nvPr/>
              </p:nvCxnSpPr>
              <p:spPr>
                <a:xfrm>
                  <a:off x="11544300" y="0"/>
                  <a:ext cx="0" cy="685800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119" name="Group 118"/>
              <p:cNvGrpSpPr/>
              <p:nvPr/>
            </p:nvGrpSpPr>
            <p:grpSpPr>
              <a:xfrm>
                <a:off x="0" y="561974"/>
                <a:ext cx="12192000" cy="5791200"/>
                <a:chOff x="-285751" y="581024"/>
                <a:chExt cx="12706352" cy="5791200"/>
              </a:xfrm>
            </p:grpSpPr>
            <p:cxnSp>
              <p:nvCxnSpPr>
                <p:cNvPr id="120" name="Straight Connector 119"/>
                <p:cNvCxnSpPr/>
                <p:nvPr/>
              </p:nvCxnSpPr>
              <p:spPr>
                <a:xfrm rot="16200000">
                  <a:off x="6067425" y="19048"/>
                  <a:ext cx="0" cy="1270635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21" name="Straight Connector 120"/>
                <p:cNvCxnSpPr/>
                <p:nvPr/>
              </p:nvCxnSpPr>
              <p:spPr>
                <a:xfrm rot="16200000">
                  <a:off x="6067425" y="-571502"/>
                  <a:ext cx="0" cy="1270635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22" name="Straight Connector 121"/>
                <p:cNvCxnSpPr/>
                <p:nvPr/>
              </p:nvCxnSpPr>
              <p:spPr>
                <a:xfrm rot="16200000">
                  <a:off x="6067425" y="-1143002"/>
                  <a:ext cx="0" cy="1270635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23" name="Straight Connector 122"/>
                <p:cNvCxnSpPr/>
                <p:nvPr/>
              </p:nvCxnSpPr>
              <p:spPr>
                <a:xfrm rot="16200000">
                  <a:off x="6067425" y="-1714502"/>
                  <a:ext cx="0" cy="1270635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24" name="Straight Connector 123"/>
                <p:cNvCxnSpPr/>
                <p:nvPr/>
              </p:nvCxnSpPr>
              <p:spPr>
                <a:xfrm rot="16200000">
                  <a:off x="6067425" y="-2286002"/>
                  <a:ext cx="0" cy="1270635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25" name="Straight Connector 124"/>
                <p:cNvCxnSpPr/>
                <p:nvPr/>
              </p:nvCxnSpPr>
              <p:spPr>
                <a:xfrm rot="16200000">
                  <a:off x="6067425" y="-2876552"/>
                  <a:ext cx="0" cy="1270635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26" name="Straight Connector 125"/>
                <p:cNvCxnSpPr/>
                <p:nvPr/>
              </p:nvCxnSpPr>
              <p:spPr>
                <a:xfrm rot="16200000">
                  <a:off x="6067425" y="-3448052"/>
                  <a:ext cx="0" cy="1270635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27" name="Straight Connector 126"/>
                <p:cNvCxnSpPr/>
                <p:nvPr/>
              </p:nvCxnSpPr>
              <p:spPr>
                <a:xfrm rot="16200000">
                  <a:off x="6067425" y="-4038602"/>
                  <a:ext cx="0" cy="1270635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28" name="Straight Connector 127"/>
                <p:cNvCxnSpPr/>
                <p:nvPr/>
              </p:nvCxnSpPr>
              <p:spPr>
                <a:xfrm rot="16200000">
                  <a:off x="6067425" y="-4610102"/>
                  <a:ext cx="0" cy="1270635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29" name="Straight Connector 128"/>
                <p:cNvCxnSpPr/>
                <p:nvPr/>
              </p:nvCxnSpPr>
              <p:spPr>
                <a:xfrm rot="16200000">
                  <a:off x="6067425" y="-5200652"/>
                  <a:ext cx="0" cy="1270635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30" name="Straight Connector 129"/>
                <p:cNvCxnSpPr/>
                <p:nvPr/>
              </p:nvCxnSpPr>
              <p:spPr>
                <a:xfrm rot="16200000">
                  <a:off x="6067425" y="-5772152"/>
                  <a:ext cx="0" cy="1270635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  <p:pic>
        <p:nvPicPr>
          <p:cNvPr id="33" name="Picture 32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4375" l="1250" r="93438">
                        <a14:backgroundMark x1="64063" y1="41563" x2="66563" y2="55625"/>
                        <a14:backgroundMark x1="70625" y1="58125" x2="70938" y2="60625"/>
                        <a14:backgroundMark x1="28438" y1="37188" x2="31250" y2="32500"/>
                        <a14:backgroundMark x1="27187" y1="38438" x2="27187" y2="38438"/>
                        <a14:backgroundMark x1="22500" y1="34063" x2="22500" y2="34063"/>
                        <a14:backgroundMark x1="22500" y1="38125" x2="22500" y2="38125"/>
                        <a14:backgroundMark x1="20313" y1="39063" x2="20313" y2="39063"/>
                        <a14:backgroundMark x1="21875" y1="45313" x2="21875" y2="45313"/>
                        <a14:backgroundMark x1="24688" y1="31250" x2="24688" y2="31250"/>
                        <a14:backgroundMark x1="29375" y1="46250" x2="29375" y2="46250"/>
                        <a14:backgroundMark x1="33438" y1="36563" x2="33438" y2="36563"/>
                        <a14:backgroundMark x1="32813" y1="31250" x2="32813" y2="31250"/>
                        <a14:backgroundMark x1="41563" y1="31875" x2="41563" y2="31875"/>
                        <a14:backgroundMark x1="41563" y1="31875" x2="41563" y2="31875"/>
                        <a14:backgroundMark x1="41563" y1="31875" x2="41563" y2="31875"/>
                        <a14:backgroundMark x1="45313" y1="2813" x2="42813" y2="32813"/>
                        <a14:backgroundMark x1="51563" y1="8438" x2="59688" y2="38750"/>
                        <a14:backgroundMark x1="63125" y1="55000" x2="63125" y2="51875"/>
                        <a14:backgroundMark x1="40938" y1="46875" x2="40938" y2="43438"/>
                        <a14:backgroundMark x1="27813" y1="56563" x2="30938" y2="55625"/>
                        <a14:backgroundMark x1="33438" y1="55313" x2="35000" y2="55313"/>
                        <a14:backgroundMark x1="42813" y1="54688" x2="42813" y2="54688"/>
                        <a14:backgroundMark x1="50313" y1="55000" x2="50313" y2="55000"/>
                        <a14:backgroundMark x1="53438" y1="50938" x2="53438" y2="50938"/>
                        <a14:backgroundMark x1="47500" y1="42500" x2="47500" y2="42500"/>
                        <a14:backgroundMark x1="35625" y1="40625" x2="35625" y2="40625"/>
                        <a14:backgroundMark x1="34375" y1="45938" x2="34375" y2="45938"/>
                        <a14:backgroundMark x1="40938" y1="53750" x2="40938" y2="53750"/>
                        <a14:backgroundMark x1="41563" y1="50625" x2="41563" y2="50625"/>
                        <a14:backgroundMark x1="49375" y1="52188" x2="49688" y2="54375"/>
                        <a14:backgroundMark x1="58125" y1="47813" x2="58750" y2="47188"/>
                        <a14:backgroundMark x1="58438" y1="6563" x2="58438" y2="6563"/>
                        <a14:backgroundMark x1="36875" y1="16250" x2="36875" y2="16250"/>
                        <a14:backgroundMark x1="38125" y1="10313" x2="38125" y2="10313"/>
                        <a14:backgroundMark x1="35938" y1="20625" x2="35938" y2="2062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3369" r="26390" b="9275"/>
          <a:stretch/>
        </p:blipFill>
        <p:spPr>
          <a:xfrm>
            <a:off x="7545491" y="736105"/>
            <a:ext cx="1207008" cy="1817775"/>
          </a:xfrm>
          <a:prstGeom prst="rect">
            <a:avLst/>
          </a:prstGeom>
          <a:effectLst>
            <a:outerShdw blurRad="177800" dist="88900" dir="1260000" sx="101000" sy="101000" algn="l" rotWithShape="0">
              <a:prstClr val="black">
                <a:alpha val="56000"/>
              </a:prstClr>
            </a:outerShdw>
          </a:effectLst>
        </p:spPr>
      </p:pic>
      <p:pic>
        <p:nvPicPr>
          <p:cNvPr id="156" name="Picture 155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4375" l="1250" r="93438">
                        <a14:backgroundMark x1="64063" y1="41563" x2="66563" y2="55625"/>
                        <a14:backgroundMark x1="70625" y1="58125" x2="70938" y2="60625"/>
                        <a14:backgroundMark x1="28438" y1="37188" x2="31250" y2="32500"/>
                        <a14:backgroundMark x1="27187" y1="38438" x2="27187" y2="38438"/>
                        <a14:backgroundMark x1="22500" y1="34063" x2="22500" y2="34063"/>
                        <a14:backgroundMark x1="22500" y1="38125" x2="22500" y2="38125"/>
                        <a14:backgroundMark x1="20313" y1="39063" x2="20313" y2="39063"/>
                        <a14:backgroundMark x1="21875" y1="45313" x2="21875" y2="45313"/>
                        <a14:backgroundMark x1="24688" y1="31250" x2="24688" y2="31250"/>
                        <a14:backgroundMark x1="29375" y1="46250" x2="29375" y2="46250"/>
                        <a14:backgroundMark x1="33438" y1="36563" x2="33438" y2="36563"/>
                        <a14:backgroundMark x1="32813" y1="31250" x2="32813" y2="31250"/>
                        <a14:backgroundMark x1="41563" y1="31875" x2="41563" y2="31875"/>
                        <a14:backgroundMark x1="41563" y1="31875" x2="41563" y2="31875"/>
                        <a14:backgroundMark x1="41563" y1="31875" x2="41563" y2="31875"/>
                        <a14:backgroundMark x1="45313" y1="2813" x2="42813" y2="32813"/>
                        <a14:backgroundMark x1="51563" y1="8438" x2="59688" y2="38750"/>
                        <a14:backgroundMark x1="63125" y1="55000" x2="63125" y2="51875"/>
                        <a14:backgroundMark x1="40938" y1="46875" x2="40938" y2="43438"/>
                        <a14:backgroundMark x1="27813" y1="56563" x2="30938" y2="55625"/>
                        <a14:backgroundMark x1="33438" y1="55313" x2="35000" y2="55313"/>
                        <a14:backgroundMark x1="42813" y1="54688" x2="42813" y2="54688"/>
                        <a14:backgroundMark x1="50313" y1="55000" x2="50313" y2="55000"/>
                        <a14:backgroundMark x1="53438" y1="50938" x2="53438" y2="50938"/>
                        <a14:backgroundMark x1="47500" y1="42500" x2="47500" y2="42500"/>
                        <a14:backgroundMark x1="35625" y1="40625" x2="35625" y2="40625"/>
                        <a14:backgroundMark x1="34375" y1="45938" x2="34375" y2="45938"/>
                        <a14:backgroundMark x1="40938" y1="53750" x2="40938" y2="53750"/>
                        <a14:backgroundMark x1="41563" y1="50625" x2="41563" y2="50625"/>
                        <a14:backgroundMark x1="49375" y1="52188" x2="49688" y2="54375"/>
                        <a14:backgroundMark x1="58125" y1="47813" x2="58750" y2="47188"/>
                        <a14:backgroundMark x1="58438" y1="6563" x2="58438" y2="6563"/>
                        <a14:backgroundMark x1="36875" y1="16250" x2="36875" y2="16250"/>
                        <a14:backgroundMark x1="38125" y1="10313" x2="38125" y2="10313"/>
                        <a14:backgroundMark x1="35938" y1="20625" x2="35938" y2="2062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185" r="25350" b="8519"/>
          <a:stretch/>
        </p:blipFill>
        <p:spPr>
          <a:xfrm>
            <a:off x="6646386" y="759921"/>
            <a:ext cx="1481329" cy="2241195"/>
          </a:xfrm>
          <a:prstGeom prst="rect">
            <a:avLst/>
          </a:prstGeom>
          <a:effectLst>
            <a:outerShdw blurRad="177800" dist="88900" dir="1260000" sx="101000" sy="101000" algn="l" rotWithShape="0">
              <a:prstClr val="black">
                <a:alpha val="56000"/>
              </a:prstClr>
            </a:outerShdw>
          </a:effectLst>
        </p:spPr>
      </p:pic>
      <p:sp>
        <p:nvSpPr>
          <p:cNvPr id="1028" name="Rectangle 1027"/>
          <p:cNvSpPr/>
          <p:nvPr/>
        </p:nvSpPr>
        <p:spPr>
          <a:xfrm>
            <a:off x="-184300" y="744696"/>
            <a:ext cx="3069289" cy="2510639"/>
          </a:xfrm>
          <a:custGeom>
            <a:avLst/>
            <a:gdLst>
              <a:gd name="connsiteX0" fmla="*/ 0 w 2841194"/>
              <a:gd name="connsiteY0" fmla="*/ 0 h 2135939"/>
              <a:gd name="connsiteX1" fmla="*/ 2841194 w 2841194"/>
              <a:gd name="connsiteY1" fmla="*/ 0 h 2135939"/>
              <a:gd name="connsiteX2" fmla="*/ 2841194 w 2841194"/>
              <a:gd name="connsiteY2" fmla="*/ 2135939 h 2135939"/>
              <a:gd name="connsiteX3" fmla="*/ 0 w 2841194"/>
              <a:gd name="connsiteY3" fmla="*/ 2135939 h 2135939"/>
              <a:gd name="connsiteX4" fmla="*/ 0 w 2841194"/>
              <a:gd name="connsiteY4" fmla="*/ 0 h 2135939"/>
              <a:gd name="connsiteX0" fmla="*/ 0 w 3161234"/>
              <a:gd name="connsiteY0" fmla="*/ 777240 h 2913179"/>
              <a:gd name="connsiteX1" fmla="*/ 3161234 w 3161234"/>
              <a:gd name="connsiteY1" fmla="*/ 0 h 2913179"/>
              <a:gd name="connsiteX2" fmla="*/ 2841194 w 3161234"/>
              <a:gd name="connsiteY2" fmla="*/ 2913179 h 2913179"/>
              <a:gd name="connsiteX3" fmla="*/ 0 w 3161234"/>
              <a:gd name="connsiteY3" fmla="*/ 2913179 h 2913179"/>
              <a:gd name="connsiteX4" fmla="*/ 0 w 3161234"/>
              <a:gd name="connsiteY4" fmla="*/ 777240 h 2913179"/>
              <a:gd name="connsiteX0" fmla="*/ 0 w 3760834"/>
              <a:gd name="connsiteY0" fmla="*/ 777240 h 2913179"/>
              <a:gd name="connsiteX1" fmla="*/ 3161234 w 3760834"/>
              <a:gd name="connsiteY1" fmla="*/ 0 h 2913179"/>
              <a:gd name="connsiteX2" fmla="*/ 2841194 w 3760834"/>
              <a:gd name="connsiteY2" fmla="*/ 2913179 h 2913179"/>
              <a:gd name="connsiteX3" fmla="*/ 0 w 3760834"/>
              <a:gd name="connsiteY3" fmla="*/ 2913179 h 2913179"/>
              <a:gd name="connsiteX4" fmla="*/ 0 w 3760834"/>
              <a:gd name="connsiteY4" fmla="*/ 777240 h 2913179"/>
              <a:gd name="connsiteX0" fmla="*/ 0 w 3706491"/>
              <a:gd name="connsiteY0" fmla="*/ 777240 h 2913179"/>
              <a:gd name="connsiteX1" fmla="*/ 3161234 w 3706491"/>
              <a:gd name="connsiteY1" fmla="*/ 0 h 2913179"/>
              <a:gd name="connsiteX2" fmla="*/ 2566874 w 3706491"/>
              <a:gd name="connsiteY2" fmla="*/ 2295959 h 2913179"/>
              <a:gd name="connsiteX3" fmla="*/ 0 w 3706491"/>
              <a:gd name="connsiteY3" fmla="*/ 2913179 h 2913179"/>
              <a:gd name="connsiteX4" fmla="*/ 0 w 3706491"/>
              <a:gd name="connsiteY4" fmla="*/ 777240 h 2913179"/>
              <a:gd name="connsiteX0" fmla="*/ 0 w 3702840"/>
              <a:gd name="connsiteY0" fmla="*/ 777240 h 2913179"/>
              <a:gd name="connsiteX1" fmla="*/ 3161234 w 3702840"/>
              <a:gd name="connsiteY1" fmla="*/ 0 h 2913179"/>
              <a:gd name="connsiteX2" fmla="*/ 2566874 w 3702840"/>
              <a:gd name="connsiteY2" fmla="*/ 2295959 h 2913179"/>
              <a:gd name="connsiteX3" fmla="*/ 0 w 3702840"/>
              <a:gd name="connsiteY3" fmla="*/ 2913179 h 2913179"/>
              <a:gd name="connsiteX4" fmla="*/ 0 w 3702840"/>
              <a:gd name="connsiteY4" fmla="*/ 777240 h 2913179"/>
              <a:gd name="connsiteX0" fmla="*/ 0 w 3702840"/>
              <a:gd name="connsiteY0" fmla="*/ 777240 h 3069188"/>
              <a:gd name="connsiteX1" fmla="*/ 3161234 w 3702840"/>
              <a:gd name="connsiteY1" fmla="*/ 0 h 3069188"/>
              <a:gd name="connsiteX2" fmla="*/ 2566874 w 3702840"/>
              <a:gd name="connsiteY2" fmla="*/ 2295959 h 3069188"/>
              <a:gd name="connsiteX3" fmla="*/ 0 w 3702840"/>
              <a:gd name="connsiteY3" fmla="*/ 2913179 h 3069188"/>
              <a:gd name="connsiteX4" fmla="*/ 0 w 3702840"/>
              <a:gd name="connsiteY4" fmla="*/ 777240 h 3069188"/>
              <a:gd name="connsiteX0" fmla="*/ 0 w 3702840"/>
              <a:gd name="connsiteY0" fmla="*/ 777240 h 3069188"/>
              <a:gd name="connsiteX1" fmla="*/ 3161234 w 3702840"/>
              <a:gd name="connsiteY1" fmla="*/ 0 h 3069188"/>
              <a:gd name="connsiteX2" fmla="*/ 2566874 w 3702840"/>
              <a:gd name="connsiteY2" fmla="*/ 2295959 h 3069188"/>
              <a:gd name="connsiteX3" fmla="*/ 0 w 3702840"/>
              <a:gd name="connsiteY3" fmla="*/ 2913179 h 3069188"/>
              <a:gd name="connsiteX4" fmla="*/ 0 w 3702840"/>
              <a:gd name="connsiteY4" fmla="*/ 777240 h 3069188"/>
              <a:gd name="connsiteX0" fmla="*/ 0 w 3678379"/>
              <a:gd name="connsiteY0" fmla="*/ 777240 h 3069188"/>
              <a:gd name="connsiteX1" fmla="*/ 3161234 w 3678379"/>
              <a:gd name="connsiteY1" fmla="*/ 0 h 3069188"/>
              <a:gd name="connsiteX2" fmla="*/ 2566874 w 3678379"/>
              <a:gd name="connsiteY2" fmla="*/ 2295959 h 3069188"/>
              <a:gd name="connsiteX3" fmla="*/ 0 w 3678379"/>
              <a:gd name="connsiteY3" fmla="*/ 2913179 h 3069188"/>
              <a:gd name="connsiteX4" fmla="*/ 0 w 3678379"/>
              <a:gd name="connsiteY4" fmla="*/ 777240 h 3069188"/>
              <a:gd name="connsiteX0" fmla="*/ 0 w 3591323"/>
              <a:gd name="connsiteY0" fmla="*/ 777240 h 3069188"/>
              <a:gd name="connsiteX1" fmla="*/ 3161234 w 3591323"/>
              <a:gd name="connsiteY1" fmla="*/ 0 h 3069188"/>
              <a:gd name="connsiteX2" fmla="*/ 2566874 w 3591323"/>
              <a:gd name="connsiteY2" fmla="*/ 2295959 h 3069188"/>
              <a:gd name="connsiteX3" fmla="*/ 0 w 3591323"/>
              <a:gd name="connsiteY3" fmla="*/ 2913179 h 3069188"/>
              <a:gd name="connsiteX4" fmla="*/ 0 w 3591323"/>
              <a:gd name="connsiteY4" fmla="*/ 777240 h 3069188"/>
              <a:gd name="connsiteX0" fmla="*/ 0 w 3591323"/>
              <a:gd name="connsiteY0" fmla="*/ 777240 h 4033319"/>
              <a:gd name="connsiteX1" fmla="*/ 3161234 w 3591323"/>
              <a:gd name="connsiteY1" fmla="*/ 0 h 4033319"/>
              <a:gd name="connsiteX2" fmla="*/ 2566874 w 3591323"/>
              <a:gd name="connsiteY2" fmla="*/ 2295959 h 4033319"/>
              <a:gd name="connsiteX3" fmla="*/ 0 w 3591323"/>
              <a:gd name="connsiteY3" fmla="*/ 4033319 h 4033319"/>
              <a:gd name="connsiteX4" fmla="*/ 0 w 3591323"/>
              <a:gd name="connsiteY4" fmla="*/ 777240 h 4033319"/>
              <a:gd name="connsiteX0" fmla="*/ 0 w 3591323"/>
              <a:gd name="connsiteY0" fmla="*/ 777240 h 4033319"/>
              <a:gd name="connsiteX1" fmla="*/ 3161234 w 3591323"/>
              <a:gd name="connsiteY1" fmla="*/ 0 h 4033319"/>
              <a:gd name="connsiteX2" fmla="*/ 2566874 w 3591323"/>
              <a:gd name="connsiteY2" fmla="*/ 2295959 h 4033319"/>
              <a:gd name="connsiteX3" fmla="*/ 0 w 3591323"/>
              <a:gd name="connsiteY3" fmla="*/ 4033319 h 4033319"/>
              <a:gd name="connsiteX4" fmla="*/ 0 w 3591323"/>
              <a:gd name="connsiteY4" fmla="*/ 777240 h 4033319"/>
              <a:gd name="connsiteX0" fmla="*/ 0 w 3591323"/>
              <a:gd name="connsiteY0" fmla="*/ 777240 h 4033319"/>
              <a:gd name="connsiteX1" fmla="*/ 3161234 w 3591323"/>
              <a:gd name="connsiteY1" fmla="*/ 0 h 4033319"/>
              <a:gd name="connsiteX2" fmla="*/ 2566874 w 3591323"/>
              <a:gd name="connsiteY2" fmla="*/ 2295959 h 4033319"/>
              <a:gd name="connsiteX3" fmla="*/ 0 w 3591323"/>
              <a:gd name="connsiteY3" fmla="*/ 4033319 h 4033319"/>
              <a:gd name="connsiteX4" fmla="*/ 0 w 3591323"/>
              <a:gd name="connsiteY4" fmla="*/ 777240 h 4033319"/>
              <a:gd name="connsiteX0" fmla="*/ 0 w 3610704"/>
              <a:gd name="connsiteY0" fmla="*/ 45720 h 3301799"/>
              <a:gd name="connsiteX1" fmla="*/ 3184094 w 3610704"/>
              <a:gd name="connsiteY1" fmla="*/ 0 h 3301799"/>
              <a:gd name="connsiteX2" fmla="*/ 2566874 w 3610704"/>
              <a:gd name="connsiteY2" fmla="*/ 1564439 h 3301799"/>
              <a:gd name="connsiteX3" fmla="*/ 0 w 3610704"/>
              <a:gd name="connsiteY3" fmla="*/ 3301799 h 3301799"/>
              <a:gd name="connsiteX4" fmla="*/ 0 w 3610704"/>
              <a:gd name="connsiteY4" fmla="*/ 45720 h 3301799"/>
              <a:gd name="connsiteX0" fmla="*/ 0 w 3335657"/>
              <a:gd name="connsiteY0" fmla="*/ 45720 h 3301799"/>
              <a:gd name="connsiteX1" fmla="*/ 3184094 w 3335657"/>
              <a:gd name="connsiteY1" fmla="*/ 0 h 3301799"/>
              <a:gd name="connsiteX2" fmla="*/ 2566874 w 3335657"/>
              <a:gd name="connsiteY2" fmla="*/ 1564439 h 3301799"/>
              <a:gd name="connsiteX3" fmla="*/ 0 w 3335657"/>
              <a:gd name="connsiteY3" fmla="*/ 3301799 h 3301799"/>
              <a:gd name="connsiteX4" fmla="*/ 0 w 3335657"/>
              <a:gd name="connsiteY4" fmla="*/ 45720 h 3301799"/>
              <a:gd name="connsiteX0" fmla="*/ 0 w 3846651"/>
              <a:gd name="connsiteY0" fmla="*/ 91440 h 3347519"/>
              <a:gd name="connsiteX1" fmla="*/ 3732734 w 3846651"/>
              <a:gd name="connsiteY1" fmla="*/ 0 h 3347519"/>
              <a:gd name="connsiteX2" fmla="*/ 2566874 w 3846651"/>
              <a:gd name="connsiteY2" fmla="*/ 1610159 h 3347519"/>
              <a:gd name="connsiteX3" fmla="*/ 0 w 3846651"/>
              <a:gd name="connsiteY3" fmla="*/ 3347519 h 3347519"/>
              <a:gd name="connsiteX4" fmla="*/ 0 w 3846651"/>
              <a:gd name="connsiteY4" fmla="*/ 91440 h 33475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46651" h="3347519">
                <a:moveTo>
                  <a:pt x="0" y="91440"/>
                </a:moveTo>
                <a:lnTo>
                  <a:pt x="3732734" y="0"/>
                </a:lnTo>
                <a:cubicBezTo>
                  <a:pt x="4311854" y="1245380"/>
                  <a:pt x="2490674" y="433359"/>
                  <a:pt x="2566874" y="1610159"/>
                </a:cubicBezTo>
                <a:cubicBezTo>
                  <a:pt x="2922829" y="3713279"/>
                  <a:pt x="627025" y="1633019"/>
                  <a:pt x="0" y="3347519"/>
                </a:cubicBezTo>
                <a:lnTo>
                  <a:pt x="0" y="91440"/>
                </a:lnTo>
                <a:close/>
              </a:path>
            </a:pathLst>
          </a:custGeom>
          <a:solidFill>
            <a:srgbClr val="D1A889"/>
          </a:solidFill>
          <a:ln>
            <a:noFill/>
          </a:ln>
          <a:effectLst>
            <a:outerShdw blurRad="254000" dist="88900" dir="2520000" algn="l" rotWithShape="0">
              <a:schemeClr val="bg2">
                <a:lumMod val="10000"/>
                <a:alpha val="44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0"/>
          </a:p>
        </p:txBody>
      </p:sp>
      <p:sp>
        <p:nvSpPr>
          <p:cNvPr id="163" name="Rectangle 1027"/>
          <p:cNvSpPr/>
          <p:nvPr/>
        </p:nvSpPr>
        <p:spPr>
          <a:xfrm>
            <a:off x="-293181" y="618930"/>
            <a:ext cx="3342680" cy="2510639"/>
          </a:xfrm>
          <a:custGeom>
            <a:avLst/>
            <a:gdLst>
              <a:gd name="connsiteX0" fmla="*/ 0 w 2841194"/>
              <a:gd name="connsiteY0" fmla="*/ 0 h 2135939"/>
              <a:gd name="connsiteX1" fmla="*/ 2841194 w 2841194"/>
              <a:gd name="connsiteY1" fmla="*/ 0 h 2135939"/>
              <a:gd name="connsiteX2" fmla="*/ 2841194 w 2841194"/>
              <a:gd name="connsiteY2" fmla="*/ 2135939 h 2135939"/>
              <a:gd name="connsiteX3" fmla="*/ 0 w 2841194"/>
              <a:gd name="connsiteY3" fmla="*/ 2135939 h 2135939"/>
              <a:gd name="connsiteX4" fmla="*/ 0 w 2841194"/>
              <a:gd name="connsiteY4" fmla="*/ 0 h 2135939"/>
              <a:gd name="connsiteX0" fmla="*/ 0 w 3161234"/>
              <a:gd name="connsiteY0" fmla="*/ 777240 h 2913179"/>
              <a:gd name="connsiteX1" fmla="*/ 3161234 w 3161234"/>
              <a:gd name="connsiteY1" fmla="*/ 0 h 2913179"/>
              <a:gd name="connsiteX2" fmla="*/ 2841194 w 3161234"/>
              <a:gd name="connsiteY2" fmla="*/ 2913179 h 2913179"/>
              <a:gd name="connsiteX3" fmla="*/ 0 w 3161234"/>
              <a:gd name="connsiteY3" fmla="*/ 2913179 h 2913179"/>
              <a:gd name="connsiteX4" fmla="*/ 0 w 3161234"/>
              <a:gd name="connsiteY4" fmla="*/ 777240 h 2913179"/>
              <a:gd name="connsiteX0" fmla="*/ 0 w 3760834"/>
              <a:gd name="connsiteY0" fmla="*/ 777240 h 2913179"/>
              <a:gd name="connsiteX1" fmla="*/ 3161234 w 3760834"/>
              <a:gd name="connsiteY1" fmla="*/ 0 h 2913179"/>
              <a:gd name="connsiteX2" fmla="*/ 2841194 w 3760834"/>
              <a:gd name="connsiteY2" fmla="*/ 2913179 h 2913179"/>
              <a:gd name="connsiteX3" fmla="*/ 0 w 3760834"/>
              <a:gd name="connsiteY3" fmla="*/ 2913179 h 2913179"/>
              <a:gd name="connsiteX4" fmla="*/ 0 w 3760834"/>
              <a:gd name="connsiteY4" fmla="*/ 777240 h 2913179"/>
              <a:gd name="connsiteX0" fmla="*/ 0 w 3706491"/>
              <a:gd name="connsiteY0" fmla="*/ 777240 h 2913179"/>
              <a:gd name="connsiteX1" fmla="*/ 3161234 w 3706491"/>
              <a:gd name="connsiteY1" fmla="*/ 0 h 2913179"/>
              <a:gd name="connsiteX2" fmla="*/ 2566874 w 3706491"/>
              <a:gd name="connsiteY2" fmla="*/ 2295959 h 2913179"/>
              <a:gd name="connsiteX3" fmla="*/ 0 w 3706491"/>
              <a:gd name="connsiteY3" fmla="*/ 2913179 h 2913179"/>
              <a:gd name="connsiteX4" fmla="*/ 0 w 3706491"/>
              <a:gd name="connsiteY4" fmla="*/ 777240 h 2913179"/>
              <a:gd name="connsiteX0" fmla="*/ 0 w 3702840"/>
              <a:gd name="connsiteY0" fmla="*/ 777240 h 2913179"/>
              <a:gd name="connsiteX1" fmla="*/ 3161234 w 3702840"/>
              <a:gd name="connsiteY1" fmla="*/ 0 h 2913179"/>
              <a:gd name="connsiteX2" fmla="*/ 2566874 w 3702840"/>
              <a:gd name="connsiteY2" fmla="*/ 2295959 h 2913179"/>
              <a:gd name="connsiteX3" fmla="*/ 0 w 3702840"/>
              <a:gd name="connsiteY3" fmla="*/ 2913179 h 2913179"/>
              <a:gd name="connsiteX4" fmla="*/ 0 w 3702840"/>
              <a:gd name="connsiteY4" fmla="*/ 777240 h 2913179"/>
              <a:gd name="connsiteX0" fmla="*/ 0 w 3702840"/>
              <a:gd name="connsiteY0" fmla="*/ 777240 h 3069188"/>
              <a:gd name="connsiteX1" fmla="*/ 3161234 w 3702840"/>
              <a:gd name="connsiteY1" fmla="*/ 0 h 3069188"/>
              <a:gd name="connsiteX2" fmla="*/ 2566874 w 3702840"/>
              <a:gd name="connsiteY2" fmla="*/ 2295959 h 3069188"/>
              <a:gd name="connsiteX3" fmla="*/ 0 w 3702840"/>
              <a:gd name="connsiteY3" fmla="*/ 2913179 h 3069188"/>
              <a:gd name="connsiteX4" fmla="*/ 0 w 3702840"/>
              <a:gd name="connsiteY4" fmla="*/ 777240 h 3069188"/>
              <a:gd name="connsiteX0" fmla="*/ 0 w 3702840"/>
              <a:gd name="connsiteY0" fmla="*/ 777240 h 3069188"/>
              <a:gd name="connsiteX1" fmla="*/ 3161234 w 3702840"/>
              <a:gd name="connsiteY1" fmla="*/ 0 h 3069188"/>
              <a:gd name="connsiteX2" fmla="*/ 2566874 w 3702840"/>
              <a:gd name="connsiteY2" fmla="*/ 2295959 h 3069188"/>
              <a:gd name="connsiteX3" fmla="*/ 0 w 3702840"/>
              <a:gd name="connsiteY3" fmla="*/ 2913179 h 3069188"/>
              <a:gd name="connsiteX4" fmla="*/ 0 w 3702840"/>
              <a:gd name="connsiteY4" fmla="*/ 777240 h 3069188"/>
              <a:gd name="connsiteX0" fmla="*/ 0 w 3678379"/>
              <a:gd name="connsiteY0" fmla="*/ 777240 h 3069188"/>
              <a:gd name="connsiteX1" fmla="*/ 3161234 w 3678379"/>
              <a:gd name="connsiteY1" fmla="*/ 0 h 3069188"/>
              <a:gd name="connsiteX2" fmla="*/ 2566874 w 3678379"/>
              <a:gd name="connsiteY2" fmla="*/ 2295959 h 3069188"/>
              <a:gd name="connsiteX3" fmla="*/ 0 w 3678379"/>
              <a:gd name="connsiteY3" fmla="*/ 2913179 h 3069188"/>
              <a:gd name="connsiteX4" fmla="*/ 0 w 3678379"/>
              <a:gd name="connsiteY4" fmla="*/ 777240 h 3069188"/>
              <a:gd name="connsiteX0" fmla="*/ 0 w 3591323"/>
              <a:gd name="connsiteY0" fmla="*/ 777240 h 3069188"/>
              <a:gd name="connsiteX1" fmla="*/ 3161234 w 3591323"/>
              <a:gd name="connsiteY1" fmla="*/ 0 h 3069188"/>
              <a:gd name="connsiteX2" fmla="*/ 2566874 w 3591323"/>
              <a:gd name="connsiteY2" fmla="*/ 2295959 h 3069188"/>
              <a:gd name="connsiteX3" fmla="*/ 0 w 3591323"/>
              <a:gd name="connsiteY3" fmla="*/ 2913179 h 3069188"/>
              <a:gd name="connsiteX4" fmla="*/ 0 w 3591323"/>
              <a:gd name="connsiteY4" fmla="*/ 777240 h 3069188"/>
              <a:gd name="connsiteX0" fmla="*/ 0 w 3591323"/>
              <a:gd name="connsiteY0" fmla="*/ 777240 h 4033319"/>
              <a:gd name="connsiteX1" fmla="*/ 3161234 w 3591323"/>
              <a:gd name="connsiteY1" fmla="*/ 0 h 4033319"/>
              <a:gd name="connsiteX2" fmla="*/ 2566874 w 3591323"/>
              <a:gd name="connsiteY2" fmla="*/ 2295959 h 4033319"/>
              <a:gd name="connsiteX3" fmla="*/ 0 w 3591323"/>
              <a:gd name="connsiteY3" fmla="*/ 4033319 h 4033319"/>
              <a:gd name="connsiteX4" fmla="*/ 0 w 3591323"/>
              <a:gd name="connsiteY4" fmla="*/ 777240 h 4033319"/>
              <a:gd name="connsiteX0" fmla="*/ 0 w 3591323"/>
              <a:gd name="connsiteY0" fmla="*/ 777240 h 4033319"/>
              <a:gd name="connsiteX1" fmla="*/ 3161234 w 3591323"/>
              <a:gd name="connsiteY1" fmla="*/ 0 h 4033319"/>
              <a:gd name="connsiteX2" fmla="*/ 2566874 w 3591323"/>
              <a:gd name="connsiteY2" fmla="*/ 2295959 h 4033319"/>
              <a:gd name="connsiteX3" fmla="*/ 0 w 3591323"/>
              <a:gd name="connsiteY3" fmla="*/ 4033319 h 4033319"/>
              <a:gd name="connsiteX4" fmla="*/ 0 w 3591323"/>
              <a:gd name="connsiteY4" fmla="*/ 777240 h 4033319"/>
              <a:gd name="connsiteX0" fmla="*/ 0 w 3591323"/>
              <a:gd name="connsiteY0" fmla="*/ 777240 h 4033319"/>
              <a:gd name="connsiteX1" fmla="*/ 3161234 w 3591323"/>
              <a:gd name="connsiteY1" fmla="*/ 0 h 4033319"/>
              <a:gd name="connsiteX2" fmla="*/ 2566874 w 3591323"/>
              <a:gd name="connsiteY2" fmla="*/ 2295959 h 4033319"/>
              <a:gd name="connsiteX3" fmla="*/ 0 w 3591323"/>
              <a:gd name="connsiteY3" fmla="*/ 4033319 h 4033319"/>
              <a:gd name="connsiteX4" fmla="*/ 0 w 3591323"/>
              <a:gd name="connsiteY4" fmla="*/ 777240 h 4033319"/>
              <a:gd name="connsiteX0" fmla="*/ 0 w 3610704"/>
              <a:gd name="connsiteY0" fmla="*/ 45720 h 3301799"/>
              <a:gd name="connsiteX1" fmla="*/ 3184094 w 3610704"/>
              <a:gd name="connsiteY1" fmla="*/ 0 h 3301799"/>
              <a:gd name="connsiteX2" fmla="*/ 2566874 w 3610704"/>
              <a:gd name="connsiteY2" fmla="*/ 1564439 h 3301799"/>
              <a:gd name="connsiteX3" fmla="*/ 0 w 3610704"/>
              <a:gd name="connsiteY3" fmla="*/ 3301799 h 3301799"/>
              <a:gd name="connsiteX4" fmla="*/ 0 w 3610704"/>
              <a:gd name="connsiteY4" fmla="*/ 45720 h 3301799"/>
              <a:gd name="connsiteX0" fmla="*/ 0 w 3335657"/>
              <a:gd name="connsiteY0" fmla="*/ 45720 h 3301799"/>
              <a:gd name="connsiteX1" fmla="*/ 3184094 w 3335657"/>
              <a:gd name="connsiteY1" fmla="*/ 0 h 3301799"/>
              <a:gd name="connsiteX2" fmla="*/ 2566874 w 3335657"/>
              <a:gd name="connsiteY2" fmla="*/ 1564439 h 3301799"/>
              <a:gd name="connsiteX3" fmla="*/ 0 w 3335657"/>
              <a:gd name="connsiteY3" fmla="*/ 3301799 h 3301799"/>
              <a:gd name="connsiteX4" fmla="*/ 0 w 3335657"/>
              <a:gd name="connsiteY4" fmla="*/ 45720 h 3301799"/>
              <a:gd name="connsiteX0" fmla="*/ 0 w 3846651"/>
              <a:gd name="connsiteY0" fmla="*/ 91440 h 3347519"/>
              <a:gd name="connsiteX1" fmla="*/ 3732734 w 3846651"/>
              <a:gd name="connsiteY1" fmla="*/ 0 h 3347519"/>
              <a:gd name="connsiteX2" fmla="*/ 2566874 w 3846651"/>
              <a:gd name="connsiteY2" fmla="*/ 1610159 h 3347519"/>
              <a:gd name="connsiteX3" fmla="*/ 0 w 3846651"/>
              <a:gd name="connsiteY3" fmla="*/ 3347519 h 3347519"/>
              <a:gd name="connsiteX4" fmla="*/ 0 w 3846651"/>
              <a:gd name="connsiteY4" fmla="*/ 91440 h 33475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46651" h="3347519">
                <a:moveTo>
                  <a:pt x="0" y="91440"/>
                </a:moveTo>
                <a:lnTo>
                  <a:pt x="3732734" y="0"/>
                </a:lnTo>
                <a:cubicBezTo>
                  <a:pt x="4311854" y="1245380"/>
                  <a:pt x="2490674" y="433359"/>
                  <a:pt x="2566874" y="1610159"/>
                </a:cubicBezTo>
                <a:cubicBezTo>
                  <a:pt x="2922829" y="3713279"/>
                  <a:pt x="627025" y="1633019"/>
                  <a:pt x="0" y="3347519"/>
                </a:cubicBezTo>
                <a:lnTo>
                  <a:pt x="0" y="91440"/>
                </a:lnTo>
                <a:close/>
              </a:path>
            </a:pathLst>
          </a:custGeom>
          <a:noFill/>
          <a:ln w="25400">
            <a:solidFill>
              <a:srgbClr val="97623B"/>
            </a:solidFill>
          </a:ln>
          <a:effectLst>
            <a:outerShdw blurRad="254000" dist="88900" dir="2520000" algn="l" rotWithShape="0">
              <a:schemeClr val="bg2">
                <a:lumMod val="10000"/>
                <a:alpha val="44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0"/>
          </a:p>
        </p:txBody>
      </p:sp>
      <p:sp>
        <p:nvSpPr>
          <p:cNvPr id="164" name="Rectangle 1027"/>
          <p:cNvSpPr/>
          <p:nvPr/>
        </p:nvSpPr>
        <p:spPr>
          <a:xfrm flipH="1" flipV="1">
            <a:off x="6120872" y="3673216"/>
            <a:ext cx="3294323" cy="2574534"/>
          </a:xfrm>
          <a:custGeom>
            <a:avLst/>
            <a:gdLst>
              <a:gd name="connsiteX0" fmla="*/ 0 w 2841194"/>
              <a:gd name="connsiteY0" fmla="*/ 0 h 2135939"/>
              <a:gd name="connsiteX1" fmla="*/ 2841194 w 2841194"/>
              <a:gd name="connsiteY1" fmla="*/ 0 h 2135939"/>
              <a:gd name="connsiteX2" fmla="*/ 2841194 w 2841194"/>
              <a:gd name="connsiteY2" fmla="*/ 2135939 h 2135939"/>
              <a:gd name="connsiteX3" fmla="*/ 0 w 2841194"/>
              <a:gd name="connsiteY3" fmla="*/ 2135939 h 2135939"/>
              <a:gd name="connsiteX4" fmla="*/ 0 w 2841194"/>
              <a:gd name="connsiteY4" fmla="*/ 0 h 2135939"/>
              <a:gd name="connsiteX0" fmla="*/ 0 w 3161234"/>
              <a:gd name="connsiteY0" fmla="*/ 777240 h 2913179"/>
              <a:gd name="connsiteX1" fmla="*/ 3161234 w 3161234"/>
              <a:gd name="connsiteY1" fmla="*/ 0 h 2913179"/>
              <a:gd name="connsiteX2" fmla="*/ 2841194 w 3161234"/>
              <a:gd name="connsiteY2" fmla="*/ 2913179 h 2913179"/>
              <a:gd name="connsiteX3" fmla="*/ 0 w 3161234"/>
              <a:gd name="connsiteY3" fmla="*/ 2913179 h 2913179"/>
              <a:gd name="connsiteX4" fmla="*/ 0 w 3161234"/>
              <a:gd name="connsiteY4" fmla="*/ 777240 h 2913179"/>
              <a:gd name="connsiteX0" fmla="*/ 0 w 3760834"/>
              <a:gd name="connsiteY0" fmla="*/ 777240 h 2913179"/>
              <a:gd name="connsiteX1" fmla="*/ 3161234 w 3760834"/>
              <a:gd name="connsiteY1" fmla="*/ 0 h 2913179"/>
              <a:gd name="connsiteX2" fmla="*/ 2841194 w 3760834"/>
              <a:gd name="connsiteY2" fmla="*/ 2913179 h 2913179"/>
              <a:gd name="connsiteX3" fmla="*/ 0 w 3760834"/>
              <a:gd name="connsiteY3" fmla="*/ 2913179 h 2913179"/>
              <a:gd name="connsiteX4" fmla="*/ 0 w 3760834"/>
              <a:gd name="connsiteY4" fmla="*/ 777240 h 2913179"/>
              <a:gd name="connsiteX0" fmla="*/ 0 w 3706491"/>
              <a:gd name="connsiteY0" fmla="*/ 777240 h 2913179"/>
              <a:gd name="connsiteX1" fmla="*/ 3161234 w 3706491"/>
              <a:gd name="connsiteY1" fmla="*/ 0 h 2913179"/>
              <a:gd name="connsiteX2" fmla="*/ 2566874 w 3706491"/>
              <a:gd name="connsiteY2" fmla="*/ 2295959 h 2913179"/>
              <a:gd name="connsiteX3" fmla="*/ 0 w 3706491"/>
              <a:gd name="connsiteY3" fmla="*/ 2913179 h 2913179"/>
              <a:gd name="connsiteX4" fmla="*/ 0 w 3706491"/>
              <a:gd name="connsiteY4" fmla="*/ 777240 h 2913179"/>
              <a:gd name="connsiteX0" fmla="*/ 0 w 3702840"/>
              <a:gd name="connsiteY0" fmla="*/ 777240 h 2913179"/>
              <a:gd name="connsiteX1" fmla="*/ 3161234 w 3702840"/>
              <a:gd name="connsiteY1" fmla="*/ 0 h 2913179"/>
              <a:gd name="connsiteX2" fmla="*/ 2566874 w 3702840"/>
              <a:gd name="connsiteY2" fmla="*/ 2295959 h 2913179"/>
              <a:gd name="connsiteX3" fmla="*/ 0 w 3702840"/>
              <a:gd name="connsiteY3" fmla="*/ 2913179 h 2913179"/>
              <a:gd name="connsiteX4" fmla="*/ 0 w 3702840"/>
              <a:gd name="connsiteY4" fmla="*/ 777240 h 2913179"/>
              <a:gd name="connsiteX0" fmla="*/ 0 w 3702840"/>
              <a:gd name="connsiteY0" fmla="*/ 777240 h 3069188"/>
              <a:gd name="connsiteX1" fmla="*/ 3161234 w 3702840"/>
              <a:gd name="connsiteY1" fmla="*/ 0 h 3069188"/>
              <a:gd name="connsiteX2" fmla="*/ 2566874 w 3702840"/>
              <a:gd name="connsiteY2" fmla="*/ 2295959 h 3069188"/>
              <a:gd name="connsiteX3" fmla="*/ 0 w 3702840"/>
              <a:gd name="connsiteY3" fmla="*/ 2913179 h 3069188"/>
              <a:gd name="connsiteX4" fmla="*/ 0 w 3702840"/>
              <a:gd name="connsiteY4" fmla="*/ 777240 h 3069188"/>
              <a:gd name="connsiteX0" fmla="*/ 0 w 3702840"/>
              <a:gd name="connsiteY0" fmla="*/ 777240 h 3069188"/>
              <a:gd name="connsiteX1" fmla="*/ 3161234 w 3702840"/>
              <a:gd name="connsiteY1" fmla="*/ 0 h 3069188"/>
              <a:gd name="connsiteX2" fmla="*/ 2566874 w 3702840"/>
              <a:gd name="connsiteY2" fmla="*/ 2295959 h 3069188"/>
              <a:gd name="connsiteX3" fmla="*/ 0 w 3702840"/>
              <a:gd name="connsiteY3" fmla="*/ 2913179 h 3069188"/>
              <a:gd name="connsiteX4" fmla="*/ 0 w 3702840"/>
              <a:gd name="connsiteY4" fmla="*/ 777240 h 3069188"/>
              <a:gd name="connsiteX0" fmla="*/ 0 w 3678379"/>
              <a:gd name="connsiteY0" fmla="*/ 777240 h 3069188"/>
              <a:gd name="connsiteX1" fmla="*/ 3161234 w 3678379"/>
              <a:gd name="connsiteY1" fmla="*/ 0 h 3069188"/>
              <a:gd name="connsiteX2" fmla="*/ 2566874 w 3678379"/>
              <a:gd name="connsiteY2" fmla="*/ 2295959 h 3069188"/>
              <a:gd name="connsiteX3" fmla="*/ 0 w 3678379"/>
              <a:gd name="connsiteY3" fmla="*/ 2913179 h 3069188"/>
              <a:gd name="connsiteX4" fmla="*/ 0 w 3678379"/>
              <a:gd name="connsiteY4" fmla="*/ 777240 h 3069188"/>
              <a:gd name="connsiteX0" fmla="*/ 0 w 3591323"/>
              <a:gd name="connsiteY0" fmla="*/ 777240 h 3069188"/>
              <a:gd name="connsiteX1" fmla="*/ 3161234 w 3591323"/>
              <a:gd name="connsiteY1" fmla="*/ 0 h 3069188"/>
              <a:gd name="connsiteX2" fmla="*/ 2566874 w 3591323"/>
              <a:gd name="connsiteY2" fmla="*/ 2295959 h 3069188"/>
              <a:gd name="connsiteX3" fmla="*/ 0 w 3591323"/>
              <a:gd name="connsiteY3" fmla="*/ 2913179 h 3069188"/>
              <a:gd name="connsiteX4" fmla="*/ 0 w 3591323"/>
              <a:gd name="connsiteY4" fmla="*/ 777240 h 3069188"/>
              <a:gd name="connsiteX0" fmla="*/ 0 w 3591323"/>
              <a:gd name="connsiteY0" fmla="*/ 777240 h 4033319"/>
              <a:gd name="connsiteX1" fmla="*/ 3161234 w 3591323"/>
              <a:gd name="connsiteY1" fmla="*/ 0 h 4033319"/>
              <a:gd name="connsiteX2" fmla="*/ 2566874 w 3591323"/>
              <a:gd name="connsiteY2" fmla="*/ 2295959 h 4033319"/>
              <a:gd name="connsiteX3" fmla="*/ 0 w 3591323"/>
              <a:gd name="connsiteY3" fmla="*/ 4033319 h 4033319"/>
              <a:gd name="connsiteX4" fmla="*/ 0 w 3591323"/>
              <a:gd name="connsiteY4" fmla="*/ 777240 h 4033319"/>
              <a:gd name="connsiteX0" fmla="*/ 0 w 3591323"/>
              <a:gd name="connsiteY0" fmla="*/ 777240 h 4033319"/>
              <a:gd name="connsiteX1" fmla="*/ 3161234 w 3591323"/>
              <a:gd name="connsiteY1" fmla="*/ 0 h 4033319"/>
              <a:gd name="connsiteX2" fmla="*/ 2566874 w 3591323"/>
              <a:gd name="connsiteY2" fmla="*/ 2295959 h 4033319"/>
              <a:gd name="connsiteX3" fmla="*/ 0 w 3591323"/>
              <a:gd name="connsiteY3" fmla="*/ 4033319 h 4033319"/>
              <a:gd name="connsiteX4" fmla="*/ 0 w 3591323"/>
              <a:gd name="connsiteY4" fmla="*/ 777240 h 4033319"/>
              <a:gd name="connsiteX0" fmla="*/ 0 w 3591323"/>
              <a:gd name="connsiteY0" fmla="*/ 777240 h 4033319"/>
              <a:gd name="connsiteX1" fmla="*/ 3161234 w 3591323"/>
              <a:gd name="connsiteY1" fmla="*/ 0 h 4033319"/>
              <a:gd name="connsiteX2" fmla="*/ 2566874 w 3591323"/>
              <a:gd name="connsiteY2" fmla="*/ 2295959 h 4033319"/>
              <a:gd name="connsiteX3" fmla="*/ 0 w 3591323"/>
              <a:gd name="connsiteY3" fmla="*/ 4033319 h 4033319"/>
              <a:gd name="connsiteX4" fmla="*/ 0 w 3591323"/>
              <a:gd name="connsiteY4" fmla="*/ 777240 h 4033319"/>
              <a:gd name="connsiteX0" fmla="*/ 0 w 3610704"/>
              <a:gd name="connsiteY0" fmla="*/ 45720 h 3301799"/>
              <a:gd name="connsiteX1" fmla="*/ 3184094 w 3610704"/>
              <a:gd name="connsiteY1" fmla="*/ 0 h 3301799"/>
              <a:gd name="connsiteX2" fmla="*/ 2566874 w 3610704"/>
              <a:gd name="connsiteY2" fmla="*/ 1564439 h 3301799"/>
              <a:gd name="connsiteX3" fmla="*/ 0 w 3610704"/>
              <a:gd name="connsiteY3" fmla="*/ 3301799 h 3301799"/>
              <a:gd name="connsiteX4" fmla="*/ 0 w 3610704"/>
              <a:gd name="connsiteY4" fmla="*/ 45720 h 3301799"/>
              <a:gd name="connsiteX0" fmla="*/ 0 w 3335657"/>
              <a:gd name="connsiteY0" fmla="*/ 45720 h 3301799"/>
              <a:gd name="connsiteX1" fmla="*/ 3184094 w 3335657"/>
              <a:gd name="connsiteY1" fmla="*/ 0 h 3301799"/>
              <a:gd name="connsiteX2" fmla="*/ 2566874 w 3335657"/>
              <a:gd name="connsiteY2" fmla="*/ 1564439 h 3301799"/>
              <a:gd name="connsiteX3" fmla="*/ 0 w 3335657"/>
              <a:gd name="connsiteY3" fmla="*/ 3301799 h 3301799"/>
              <a:gd name="connsiteX4" fmla="*/ 0 w 3335657"/>
              <a:gd name="connsiteY4" fmla="*/ 45720 h 3301799"/>
              <a:gd name="connsiteX0" fmla="*/ 0 w 3846651"/>
              <a:gd name="connsiteY0" fmla="*/ 91440 h 3347519"/>
              <a:gd name="connsiteX1" fmla="*/ 3732734 w 3846651"/>
              <a:gd name="connsiteY1" fmla="*/ 0 h 3347519"/>
              <a:gd name="connsiteX2" fmla="*/ 2566874 w 3846651"/>
              <a:gd name="connsiteY2" fmla="*/ 1610159 h 3347519"/>
              <a:gd name="connsiteX3" fmla="*/ 0 w 3846651"/>
              <a:gd name="connsiteY3" fmla="*/ 3347519 h 3347519"/>
              <a:gd name="connsiteX4" fmla="*/ 0 w 3846651"/>
              <a:gd name="connsiteY4" fmla="*/ 91440 h 33475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46651" h="3347519">
                <a:moveTo>
                  <a:pt x="0" y="91440"/>
                </a:moveTo>
                <a:lnTo>
                  <a:pt x="3732734" y="0"/>
                </a:lnTo>
                <a:cubicBezTo>
                  <a:pt x="4311854" y="1245380"/>
                  <a:pt x="2490674" y="433359"/>
                  <a:pt x="2566874" y="1610159"/>
                </a:cubicBezTo>
                <a:cubicBezTo>
                  <a:pt x="2922829" y="3713279"/>
                  <a:pt x="627025" y="1633019"/>
                  <a:pt x="0" y="3347519"/>
                </a:cubicBezTo>
                <a:lnTo>
                  <a:pt x="0" y="91440"/>
                </a:lnTo>
                <a:close/>
              </a:path>
            </a:pathLst>
          </a:custGeom>
          <a:solidFill>
            <a:srgbClr val="D1A889"/>
          </a:solidFill>
          <a:ln>
            <a:noFill/>
          </a:ln>
          <a:effectLst>
            <a:outerShdw blurRad="203200" dist="38100" dir="13500000" algn="br" rotWithShape="0">
              <a:schemeClr val="bg2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0"/>
          </a:p>
        </p:txBody>
      </p:sp>
      <p:sp>
        <p:nvSpPr>
          <p:cNvPr id="165" name="Rectangle 1027"/>
          <p:cNvSpPr/>
          <p:nvPr/>
        </p:nvSpPr>
        <p:spPr>
          <a:xfrm flipH="1" flipV="1">
            <a:off x="6345906" y="3787518"/>
            <a:ext cx="3069289" cy="2510639"/>
          </a:xfrm>
          <a:custGeom>
            <a:avLst/>
            <a:gdLst>
              <a:gd name="connsiteX0" fmla="*/ 0 w 2841194"/>
              <a:gd name="connsiteY0" fmla="*/ 0 h 2135939"/>
              <a:gd name="connsiteX1" fmla="*/ 2841194 w 2841194"/>
              <a:gd name="connsiteY1" fmla="*/ 0 h 2135939"/>
              <a:gd name="connsiteX2" fmla="*/ 2841194 w 2841194"/>
              <a:gd name="connsiteY2" fmla="*/ 2135939 h 2135939"/>
              <a:gd name="connsiteX3" fmla="*/ 0 w 2841194"/>
              <a:gd name="connsiteY3" fmla="*/ 2135939 h 2135939"/>
              <a:gd name="connsiteX4" fmla="*/ 0 w 2841194"/>
              <a:gd name="connsiteY4" fmla="*/ 0 h 2135939"/>
              <a:gd name="connsiteX0" fmla="*/ 0 w 3161234"/>
              <a:gd name="connsiteY0" fmla="*/ 777240 h 2913179"/>
              <a:gd name="connsiteX1" fmla="*/ 3161234 w 3161234"/>
              <a:gd name="connsiteY1" fmla="*/ 0 h 2913179"/>
              <a:gd name="connsiteX2" fmla="*/ 2841194 w 3161234"/>
              <a:gd name="connsiteY2" fmla="*/ 2913179 h 2913179"/>
              <a:gd name="connsiteX3" fmla="*/ 0 w 3161234"/>
              <a:gd name="connsiteY3" fmla="*/ 2913179 h 2913179"/>
              <a:gd name="connsiteX4" fmla="*/ 0 w 3161234"/>
              <a:gd name="connsiteY4" fmla="*/ 777240 h 2913179"/>
              <a:gd name="connsiteX0" fmla="*/ 0 w 3760834"/>
              <a:gd name="connsiteY0" fmla="*/ 777240 h 2913179"/>
              <a:gd name="connsiteX1" fmla="*/ 3161234 w 3760834"/>
              <a:gd name="connsiteY1" fmla="*/ 0 h 2913179"/>
              <a:gd name="connsiteX2" fmla="*/ 2841194 w 3760834"/>
              <a:gd name="connsiteY2" fmla="*/ 2913179 h 2913179"/>
              <a:gd name="connsiteX3" fmla="*/ 0 w 3760834"/>
              <a:gd name="connsiteY3" fmla="*/ 2913179 h 2913179"/>
              <a:gd name="connsiteX4" fmla="*/ 0 w 3760834"/>
              <a:gd name="connsiteY4" fmla="*/ 777240 h 2913179"/>
              <a:gd name="connsiteX0" fmla="*/ 0 w 3706491"/>
              <a:gd name="connsiteY0" fmla="*/ 777240 h 2913179"/>
              <a:gd name="connsiteX1" fmla="*/ 3161234 w 3706491"/>
              <a:gd name="connsiteY1" fmla="*/ 0 h 2913179"/>
              <a:gd name="connsiteX2" fmla="*/ 2566874 w 3706491"/>
              <a:gd name="connsiteY2" fmla="*/ 2295959 h 2913179"/>
              <a:gd name="connsiteX3" fmla="*/ 0 w 3706491"/>
              <a:gd name="connsiteY3" fmla="*/ 2913179 h 2913179"/>
              <a:gd name="connsiteX4" fmla="*/ 0 w 3706491"/>
              <a:gd name="connsiteY4" fmla="*/ 777240 h 2913179"/>
              <a:gd name="connsiteX0" fmla="*/ 0 w 3702840"/>
              <a:gd name="connsiteY0" fmla="*/ 777240 h 2913179"/>
              <a:gd name="connsiteX1" fmla="*/ 3161234 w 3702840"/>
              <a:gd name="connsiteY1" fmla="*/ 0 h 2913179"/>
              <a:gd name="connsiteX2" fmla="*/ 2566874 w 3702840"/>
              <a:gd name="connsiteY2" fmla="*/ 2295959 h 2913179"/>
              <a:gd name="connsiteX3" fmla="*/ 0 w 3702840"/>
              <a:gd name="connsiteY3" fmla="*/ 2913179 h 2913179"/>
              <a:gd name="connsiteX4" fmla="*/ 0 w 3702840"/>
              <a:gd name="connsiteY4" fmla="*/ 777240 h 2913179"/>
              <a:gd name="connsiteX0" fmla="*/ 0 w 3702840"/>
              <a:gd name="connsiteY0" fmla="*/ 777240 h 3069188"/>
              <a:gd name="connsiteX1" fmla="*/ 3161234 w 3702840"/>
              <a:gd name="connsiteY1" fmla="*/ 0 h 3069188"/>
              <a:gd name="connsiteX2" fmla="*/ 2566874 w 3702840"/>
              <a:gd name="connsiteY2" fmla="*/ 2295959 h 3069188"/>
              <a:gd name="connsiteX3" fmla="*/ 0 w 3702840"/>
              <a:gd name="connsiteY3" fmla="*/ 2913179 h 3069188"/>
              <a:gd name="connsiteX4" fmla="*/ 0 w 3702840"/>
              <a:gd name="connsiteY4" fmla="*/ 777240 h 3069188"/>
              <a:gd name="connsiteX0" fmla="*/ 0 w 3702840"/>
              <a:gd name="connsiteY0" fmla="*/ 777240 h 3069188"/>
              <a:gd name="connsiteX1" fmla="*/ 3161234 w 3702840"/>
              <a:gd name="connsiteY1" fmla="*/ 0 h 3069188"/>
              <a:gd name="connsiteX2" fmla="*/ 2566874 w 3702840"/>
              <a:gd name="connsiteY2" fmla="*/ 2295959 h 3069188"/>
              <a:gd name="connsiteX3" fmla="*/ 0 w 3702840"/>
              <a:gd name="connsiteY3" fmla="*/ 2913179 h 3069188"/>
              <a:gd name="connsiteX4" fmla="*/ 0 w 3702840"/>
              <a:gd name="connsiteY4" fmla="*/ 777240 h 3069188"/>
              <a:gd name="connsiteX0" fmla="*/ 0 w 3678379"/>
              <a:gd name="connsiteY0" fmla="*/ 777240 h 3069188"/>
              <a:gd name="connsiteX1" fmla="*/ 3161234 w 3678379"/>
              <a:gd name="connsiteY1" fmla="*/ 0 h 3069188"/>
              <a:gd name="connsiteX2" fmla="*/ 2566874 w 3678379"/>
              <a:gd name="connsiteY2" fmla="*/ 2295959 h 3069188"/>
              <a:gd name="connsiteX3" fmla="*/ 0 w 3678379"/>
              <a:gd name="connsiteY3" fmla="*/ 2913179 h 3069188"/>
              <a:gd name="connsiteX4" fmla="*/ 0 w 3678379"/>
              <a:gd name="connsiteY4" fmla="*/ 777240 h 3069188"/>
              <a:gd name="connsiteX0" fmla="*/ 0 w 3591323"/>
              <a:gd name="connsiteY0" fmla="*/ 777240 h 3069188"/>
              <a:gd name="connsiteX1" fmla="*/ 3161234 w 3591323"/>
              <a:gd name="connsiteY1" fmla="*/ 0 h 3069188"/>
              <a:gd name="connsiteX2" fmla="*/ 2566874 w 3591323"/>
              <a:gd name="connsiteY2" fmla="*/ 2295959 h 3069188"/>
              <a:gd name="connsiteX3" fmla="*/ 0 w 3591323"/>
              <a:gd name="connsiteY3" fmla="*/ 2913179 h 3069188"/>
              <a:gd name="connsiteX4" fmla="*/ 0 w 3591323"/>
              <a:gd name="connsiteY4" fmla="*/ 777240 h 3069188"/>
              <a:gd name="connsiteX0" fmla="*/ 0 w 3591323"/>
              <a:gd name="connsiteY0" fmla="*/ 777240 h 4033319"/>
              <a:gd name="connsiteX1" fmla="*/ 3161234 w 3591323"/>
              <a:gd name="connsiteY1" fmla="*/ 0 h 4033319"/>
              <a:gd name="connsiteX2" fmla="*/ 2566874 w 3591323"/>
              <a:gd name="connsiteY2" fmla="*/ 2295959 h 4033319"/>
              <a:gd name="connsiteX3" fmla="*/ 0 w 3591323"/>
              <a:gd name="connsiteY3" fmla="*/ 4033319 h 4033319"/>
              <a:gd name="connsiteX4" fmla="*/ 0 w 3591323"/>
              <a:gd name="connsiteY4" fmla="*/ 777240 h 4033319"/>
              <a:gd name="connsiteX0" fmla="*/ 0 w 3591323"/>
              <a:gd name="connsiteY0" fmla="*/ 777240 h 4033319"/>
              <a:gd name="connsiteX1" fmla="*/ 3161234 w 3591323"/>
              <a:gd name="connsiteY1" fmla="*/ 0 h 4033319"/>
              <a:gd name="connsiteX2" fmla="*/ 2566874 w 3591323"/>
              <a:gd name="connsiteY2" fmla="*/ 2295959 h 4033319"/>
              <a:gd name="connsiteX3" fmla="*/ 0 w 3591323"/>
              <a:gd name="connsiteY3" fmla="*/ 4033319 h 4033319"/>
              <a:gd name="connsiteX4" fmla="*/ 0 w 3591323"/>
              <a:gd name="connsiteY4" fmla="*/ 777240 h 4033319"/>
              <a:gd name="connsiteX0" fmla="*/ 0 w 3591323"/>
              <a:gd name="connsiteY0" fmla="*/ 777240 h 4033319"/>
              <a:gd name="connsiteX1" fmla="*/ 3161234 w 3591323"/>
              <a:gd name="connsiteY1" fmla="*/ 0 h 4033319"/>
              <a:gd name="connsiteX2" fmla="*/ 2566874 w 3591323"/>
              <a:gd name="connsiteY2" fmla="*/ 2295959 h 4033319"/>
              <a:gd name="connsiteX3" fmla="*/ 0 w 3591323"/>
              <a:gd name="connsiteY3" fmla="*/ 4033319 h 4033319"/>
              <a:gd name="connsiteX4" fmla="*/ 0 w 3591323"/>
              <a:gd name="connsiteY4" fmla="*/ 777240 h 4033319"/>
              <a:gd name="connsiteX0" fmla="*/ 0 w 3610704"/>
              <a:gd name="connsiteY0" fmla="*/ 45720 h 3301799"/>
              <a:gd name="connsiteX1" fmla="*/ 3184094 w 3610704"/>
              <a:gd name="connsiteY1" fmla="*/ 0 h 3301799"/>
              <a:gd name="connsiteX2" fmla="*/ 2566874 w 3610704"/>
              <a:gd name="connsiteY2" fmla="*/ 1564439 h 3301799"/>
              <a:gd name="connsiteX3" fmla="*/ 0 w 3610704"/>
              <a:gd name="connsiteY3" fmla="*/ 3301799 h 3301799"/>
              <a:gd name="connsiteX4" fmla="*/ 0 w 3610704"/>
              <a:gd name="connsiteY4" fmla="*/ 45720 h 3301799"/>
              <a:gd name="connsiteX0" fmla="*/ 0 w 3335657"/>
              <a:gd name="connsiteY0" fmla="*/ 45720 h 3301799"/>
              <a:gd name="connsiteX1" fmla="*/ 3184094 w 3335657"/>
              <a:gd name="connsiteY1" fmla="*/ 0 h 3301799"/>
              <a:gd name="connsiteX2" fmla="*/ 2566874 w 3335657"/>
              <a:gd name="connsiteY2" fmla="*/ 1564439 h 3301799"/>
              <a:gd name="connsiteX3" fmla="*/ 0 w 3335657"/>
              <a:gd name="connsiteY3" fmla="*/ 3301799 h 3301799"/>
              <a:gd name="connsiteX4" fmla="*/ 0 w 3335657"/>
              <a:gd name="connsiteY4" fmla="*/ 45720 h 3301799"/>
              <a:gd name="connsiteX0" fmla="*/ 0 w 3846651"/>
              <a:gd name="connsiteY0" fmla="*/ 91440 h 3347519"/>
              <a:gd name="connsiteX1" fmla="*/ 3732734 w 3846651"/>
              <a:gd name="connsiteY1" fmla="*/ 0 h 3347519"/>
              <a:gd name="connsiteX2" fmla="*/ 2566874 w 3846651"/>
              <a:gd name="connsiteY2" fmla="*/ 1610159 h 3347519"/>
              <a:gd name="connsiteX3" fmla="*/ 0 w 3846651"/>
              <a:gd name="connsiteY3" fmla="*/ 3347519 h 3347519"/>
              <a:gd name="connsiteX4" fmla="*/ 0 w 3846651"/>
              <a:gd name="connsiteY4" fmla="*/ 91440 h 33475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46651" h="3347519">
                <a:moveTo>
                  <a:pt x="0" y="91440"/>
                </a:moveTo>
                <a:lnTo>
                  <a:pt x="3732734" y="0"/>
                </a:lnTo>
                <a:cubicBezTo>
                  <a:pt x="4311854" y="1245380"/>
                  <a:pt x="2490674" y="433359"/>
                  <a:pt x="2566874" y="1610159"/>
                </a:cubicBezTo>
                <a:cubicBezTo>
                  <a:pt x="2922829" y="3713279"/>
                  <a:pt x="627025" y="1633019"/>
                  <a:pt x="0" y="3347519"/>
                </a:cubicBezTo>
                <a:lnTo>
                  <a:pt x="0" y="91440"/>
                </a:lnTo>
                <a:close/>
              </a:path>
            </a:pathLst>
          </a:custGeom>
          <a:solidFill>
            <a:srgbClr val="BD8357"/>
          </a:solidFill>
          <a:ln>
            <a:noFill/>
          </a:ln>
          <a:effectLst>
            <a:outerShdw blurRad="127000" dist="38100" dir="13500000" algn="br" rotWithShape="0">
              <a:schemeClr val="bg1">
                <a:alpha val="2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0"/>
          </a:p>
        </p:txBody>
      </p:sp>
      <p:pic>
        <p:nvPicPr>
          <p:cNvPr id="1030" name="Picture 1029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618" b="89870" l="9947" r="8987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7851"/>
          <a:stretch/>
        </p:blipFill>
        <p:spPr>
          <a:xfrm>
            <a:off x="-219714" y="3814821"/>
            <a:ext cx="1493750" cy="2418861"/>
          </a:xfrm>
          <a:prstGeom prst="rect">
            <a:avLst/>
          </a:prstGeom>
          <a:effectLst>
            <a:outerShdw blurRad="762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>
                        <a14:backgroundMark x1="55319" y1="45990" x2="55319" y2="45990"/>
                        <a14:backgroundMark x1="55142" y1="46491" x2="55142" y2="4649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759" y="4165122"/>
            <a:ext cx="1526131" cy="2159312"/>
          </a:xfrm>
          <a:prstGeom prst="rect">
            <a:avLst/>
          </a:prstGeom>
          <a:effectLst>
            <a:outerShdw blurRad="177800" dist="38100" sx="103000" sy="103000" algn="l" rotWithShape="0">
              <a:prstClr val="black">
                <a:alpha val="40000"/>
              </a:prstClr>
            </a:outerShdw>
          </a:effectLst>
        </p:spPr>
      </p:pic>
      <p:pic>
        <p:nvPicPr>
          <p:cNvPr id="1032" name="Picture 1031"/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3546" b="95745" l="9752" r="8989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916" y="4553885"/>
            <a:ext cx="1295784" cy="1619730"/>
          </a:xfrm>
          <a:prstGeom prst="rect">
            <a:avLst/>
          </a:prstGeom>
          <a:ln>
            <a:noFill/>
          </a:ln>
          <a:effectLst>
            <a:outerShdw blurRad="127000" dist="38100" dir="2700000" sx="102000" sy="102000" algn="tl" rotWithShape="0">
              <a:prstClr val="black">
                <a:alpha val="44000"/>
              </a:prstClr>
            </a:outerShdw>
          </a:effectLst>
        </p:spPr>
      </p:pic>
      <p:sp>
        <p:nvSpPr>
          <p:cNvPr id="170" name="Rectangle 1027"/>
          <p:cNvSpPr/>
          <p:nvPr/>
        </p:nvSpPr>
        <p:spPr>
          <a:xfrm flipH="1" flipV="1">
            <a:off x="6517920" y="3505115"/>
            <a:ext cx="3011573" cy="2907341"/>
          </a:xfrm>
          <a:custGeom>
            <a:avLst/>
            <a:gdLst>
              <a:gd name="connsiteX0" fmla="*/ 0 w 2841194"/>
              <a:gd name="connsiteY0" fmla="*/ 0 h 2135939"/>
              <a:gd name="connsiteX1" fmla="*/ 2841194 w 2841194"/>
              <a:gd name="connsiteY1" fmla="*/ 0 h 2135939"/>
              <a:gd name="connsiteX2" fmla="*/ 2841194 w 2841194"/>
              <a:gd name="connsiteY2" fmla="*/ 2135939 h 2135939"/>
              <a:gd name="connsiteX3" fmla="*/ 0 w 2841194"/>
              <a:gd name="connsiteY3" fmla="*/ 2135939 h 2135939"/>
              <a:gd name="connsiteX4" fmla="*/ 0 w 2841194"/>
              <a:gd name="connsiteY4" fmla="*/ 0 h 2135939"/>
              <a:gd name="connsiteX0" fmla="*/ 0 w 3161234"/>
              <a:gd name="connsiteY0" fmla="*/ 777240 h 2913179"/>
              <a:gd name="connsiteX1" fmla="*/ 3161234 w 3161234"/>
              <a:gd name="connsiteY1" fmla="*/ 0 h 2913179"/>
              <a:gd name="connsiteX2" fmla="*/ 2841194 w 3161234"/>
              <a:gd name="connsiteY2" fmla="*/ 2913179 h 2913179"/>
              <a:gd name="connsiteX3" fmla="*/ 0 w 3161234"/>
              <a:gd name="connsiteY3" fmla="*/ 2913179 h 2913179"/>
              <a:gd name="connsiteX4" fmla="*/ 0 w 3161234"/>
              <a:gd name="connsiteY4" fmla="*/ 777240 h 2913179"/>
              <a:gd name="connsiteX0" fmla="*/ 0 w 3760834"/>
              <a:gd name="connsiteY0" fmla="*/ 777240 h 2913179"/>
              <a:gd name="connsiteX1" fmla="*/ 3161234 w 3760834"/>
              <a:gd name="connsiteY1" fmla="*/ 0 h 2913179"/>
              <a:gd name="connsiteX2" fmla="*/ 2841194 w 3760834"/>
              <a:gd name="connsiteY2" fmla="*/ 2913179 h 2913179"/>
              <a:gd name="connsiteX3" fmla="*/ 0 w 3760834"/>
              <a:gd name="connsiteY3" fmla="*/ 2913179 h 2913179"/>
              <a:gd name="connsiteX4" fmla="*/ 0 w 3760834"/>
              <a:gd name="connsiteY4" fmla="*/ 777240 h 2913179"/>
              <a:gd name="connsiteX0" fmla="*/ 0 w 3706491"/>
              <a:gd name="connsiteY0" fmla="*/ 777240 h 2913179"/>
              <a:gd name="connsiteX1" fmla="*/ 3161234 w 3706491"/>
              <a:gd name="connsiteY1" fmla="*/ 0 h 2913179"/>
              <a:gd name="connsiteX2" fmla="*/ 2566874 w 3706491"/>
              <a:gd name="connsiteY2" fmla="*/ 2295959 h 2913179"/>
              <a:gd name="connsiteX3" fmla="*/ 0 w 3706491"/>
              <a:gd name="connsiteY3" fmla="*/ 2913179 h 2913179"/>
              <a:gd name="connsiteX4" fmla="*/ 0 w 3706491"/>
              <a:gd name="connsiteY4" fmla="*/ 777240 h 2913179"/>
              <a:gd name="connsiteX0" fmla="*/ 0 w 3702840"/>
              <a:gd name="connsiteY0" fmla="*/ 777240 h 2913179"/>
              <a:gd name="connsiteX1" fmla="*/ 3161234 w 3702840"/>
              <a:gd name="connsiteY1" fmla="*/ 0 h 2913179"/>
              <a:gd name="connsiteX2" fmla="*/ 2566874 w 3702840"/>
              <a:gd name="connsiteY2" fmla="*/ 2295959 h 2913179"/>
              <a:gd name="connsiteX3" fmla="*/ 0 w 3702840"/>
              <a:gd name="connsiteY3" fmla="*/ 2913179 h 2913179"/>
              <a:gd name="connsiteX4" fmla="*/ 0 w 3702840"/>
              <a:gd name="connsiteY4" fmla="*/ 777240 h 2913179"/>
              <a:gd name="connsiteX0" fmla="*/ 0 w 3702840"/>
              <a:gd name="connsiteY0" fmla="*/ 777240 h 3069188"/>
              <a:gd name="connsiteX1" fmla="*/ 3161234 w 3702840"/>
              <a:gd name="connsiteY1" fmla="*/ 0 h 3069188"/>
              <a:gd name="connsiteX2" fmla="*/ 2566874 w 3702840"/>
              <a:gd name="connsiteY2" fmla="*/ 2295959 h 3069188"/>
              <a:gd name="connsiteX3" fmla="*/ 0 w 3702840"/>
              <a:gd name="connsiteY3" fmla="*/ 2913179 h 3069188"/>
              <a:gd name="connsiteX4" fmla="*/ 0 w 3702840"/>
              <a:gd name="connsiteY4" fmla="*/ 777240 h 3069188"/>
              <a:gd name="connsiteX0" fmla="*/ 0 w 3702840"/>
              <a:gd name="connsiteY0" fmla="*/ 777240 h 3069188"/>
              <a:gd name="connsiteX1" fmla="*/ 3161234 w 3702840"/>
              <a:gd name="connsiteY1" fmla="*/ 0 h 3069188"/>
              <a:gd name="connsiteX2" fmla="*/ 2566874 w 3702840"/>
              <a:gd name="connsiteY2" fmla="*/ 2295959 h 3069188"/>
              <a:gd name="connsiteX3" fmla="*/ 0 w 3702840"/>
              <a:gd name="connsiteY3" fmla="*/ 2913179 h 3069188"/>
              <a:gd name="connsiteX4" fmla="*/ 0 w 3702840"/>
              <a:gd name="connsiteY4" fmla="*/ 777240 h 3069188"/>
              <a:gd name="connsiteX0" fmla="*/ 0 w 3678379"/>
              <a:gd name="connsiteY0" fmla="*/ 777240 h 3069188"/>
              <a:gd name="connsiteX1" fmla="*/ 3161234 w 3678379"/>
              <a:gd name="connsiteY1" fmla="*/ 0 h 3069188"/>
              <a:gd name="connsiteX2" fmla="*/ 2566874 w 3678379"/>
              <a:gd name="connsiteY2" fmla="*/ 2295959 h 3069188"/>
              <a:gd name="connsiteX3" fmla="*/ 0 w 3678379"/>
              <a:gd name="connsiteY3" fmla="*/ 2913179 h 3069188"/>
              <a:gd name="connsiteX4" fmla="*/ 0 w 3678379"/>
              <a:gd name="connsiteY4" fmla="*/ 777240 h 3069188"/>
              <a:gd name="connsiteX0" fmla="*/ 0 w 3591323"/>
              <a:gd name="connsiteY0" fmla="*/ 777240 h 3069188"/>
              <a:gd name="connsiteX1" fmla="*/ 3161234 w 3591323"/>
              <a:gd name="connsiteY1" fmla="*/ 0 h 3069188"/>
              <a:gd name="connsiteX2" fmla="*/ 2566874 w 3591323"/>
              <a:gd name="connsiteY2" fmla="*/ 2295959 h 3069188"/>
              <a:gd name="connsiteX3" fmla="*/ 0 w 3591323"/>
              <a:gd name="connsiteY3" fmla="*/ 2913179 h 3069188"/>
              <a:gd name="connsiteX4" fmla="*/ 0 w 3591323"/>
              <a:gd name="connsiteY4" fmla="*/ 777240 h 3069188"/>
              <a:gd name="connsiteX0" fmla="*/ 0 w 3591323"/>
              <a:gd name="connsiteY0" fmla="*/ 777240 h 4033319"/>
              <a:gd name="connsiteX1" fmla="*/ 3161234 w 3591323"/>
              <a:gd name="connsiteY1" fmla="*/ 0 h 4033319"/>
              <a:gd name="connsiteX2" fmla="*/ 2566874 w 3591323"/>
              <a:gd name="connsiteY2" fmla="*/ 2295959 h 4033319"/>
              <a:gd name="connsiteX3" fmla="*/ 0 w 3591323"/>
              <a:gd name="connsiteY3" fmla="*/ 4033319 h 4033319"/>
              <a:gd name="connsiteX4" fmla="*/ 0 w 3591323"/>
              <a:gd name="connsiteY4" fmla="*/ 777240 h 4033319"/>
              <a:gd name="connsiteX0" fmla="*/ 0 w 3591323"/>
              <a:gd name="connsiteY0" fmla="*/ 777240 h 4033319"/>
              <a:gd name="connsiteX1" fmla="*/ 3161234 w 3591323"/>
              <a:gd name="connsiteY1" fmla="*/ 0 h 4033319"/>
              <a:gd name="connsiteX2" fmla="*/ 2566874 w 3591323"/>
              <a:gd name="connsiteY2" fmla="*/ 2295959 h 4033319"/>
              <a:gd name="connsiteX3" fmla="*/ 0 w 3591323"/>
              <a:gd name="connsiteY3" fmla="*/ 4033319 h 4033319"/>
              <a:gd name="connsiteX4" fmla="*/ 0 w 3591323"/>
              <a:gd name="connsiteY4" fmla="*/ 777240 h 4033319"/>
              <a:gd name="connsiteX0" fmla="*/ 0 w 3591323"/>
              <a:gd name="connsiteY0" fmla="*/ 777240 h 4033319"/>
              <a:gd name="connsiteX1" fmla="*/ 3161234 w 3591323"/>
              <a:gd name="connsiteY1" fmla="*/ 0 h 4033319"/>
              <a:gd name="connsiteX2" fmla="*/ 2566874 w 3591323"/>
              <a:gd name="connsiteY2" fmla="*/ 2295959 h 4033319"/>
              <a:gd name="connsiteX3" fmla="*/ 0 w 3591323"/>
              <a:gd name="connsiteY3" fmla="*/ 4033319 h 4033319"/>
              <a:gd name="connsiteX4" fmla="*/ 0 w 3591323"/>
              <a:gd name="connsiteY4" fmla="*/ 777240 h 4033319"/>
              <a:gd name="connsiteX0" fmla="*/ 0 w 3610704"/>
              <a:gd name="connsiteY0" fmla="*/ 45720 h 3301799"/>
              <a:gd name="connsiteX1" fmla="*/ 3184094 w 3610704"/>
              <a:gd name="connsiteY1" fmla="*/ 0 h 3301799"/>
              <a:gd name="connsiteX2" fmla="*/ 2566874 w 3610704"/>
              <a:gd name="connsiteY2" fmla="*/ 1564439 h 3301799"/>
              <a:gd name="connsiteX3" fmla="*/ 0 w 3610704"/>
              <a:gd name="connsiteY3" fmla="*/ 3301799 h 3301799"/>
              <a:gd name="connsiteX4" fmla="*/ 0 w 3610704"/>
              <a:gd name="connsiteY4" fmla="*/ 45720 h 3301799"/>
              <a:gd name="connsiteX0" fmla="*/ 0 w 3335657"/>
              <a:gd name="connsiteY0" fmla="*/ 45720 h 3301799"/>
              <a:gd name="connsiteX1" fmla="*/ 3184094 w 3335657"/>
              <a:gd name="connsiteY1" fmla="*/ 0 h 3301799"/>
              <a:gd name="connsiteX2" fmla="*/ 2566874 w 3335657"/>
              <a:gd name="connsiteY2" fmla="*/ 1564439 h 3301799"/>
              <a:gd name="connsiteX3" fmla="*/ 0 w 3335657"/>
              <a:gd name="connsiteY3" fmla="*/ 3301799 h 3301799"/>
              <a:gd name="connsiteX4" fmla="*/ 0 w 3335657"/>
              <a:gd name="connsiteY4" fmla="*/ 45720 h 3301799"/>
              <a:gd name="connsiteX0" fmla="*/ 0 w 3846651"/>
              <a:gd name="connsiteY0" fmla="*/ 91440 h 3347519"/>
              <a:gd name="connsiteX1" fmla="*/ 3732734 w 3846651"/>
              <a:gd name="connsiteY1" fmla="*/ 0 h 3347519"/>
              <a:gd name="connsiteX2" fmla="*/ 2566874 w 3846651"/>
              <a:gd name="connsiteY2" fmla="*/ 1610159 h 3347519"/>
              <a:gd name="connsiteX3" fmla="*/ 0 w 3846651"/>
              <a:gd name="connsiteY3" fmla="*/ 3347519 h 3347519"/>
              <a:gd name="connsiteX4" fmla="*/ 0 w 3846651"/>
              <a:gd name="connsiteY4" fmla="*/ 91440 h 33475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46651" h="3347519">
                <a:moveTo>
                  <a:pt x="0" y="91440"/>
                </a:moveTo>
                <a:lnTo>
                  <a:pt x="3732734" y="0"/>
                </a:lnTo>
                <a:cubicBezTo>
                  <a:pt x="4311854" y="1245380"/>
                  <a:pt x="2490674" y="433359"/>
                  <a:pt x="2566874" y="1610159"/>
                </a:cubicBezTo>
                <a:cubicBezTo>
                  <a:pt x="2922829" y="3713279"/>
                  <a:pt x="627025" y="1633019"/>
                  <a:pt x="0" y="3347519"/>
                </a:cubicBezTo>
                <a:lnTo>
                  <a:pt x="0" y="91440"/>
                </a:lnTo>
                <a:close/>
              </a:path>
            </a:pathLst>
          </a:custGeom>
          <a:noFill/>
          <a:ln w="38100">
            <a:solidFill>
              <a:srgbClr val="F8F5EC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0"/>
          </a:p>
        </p:txBody>
      </p:sp>
      <p:sp>
        <p:nvSpPr>
          <p:cNvPr id="171" name="TextBox 170"/>
          <p:cNvSpPr txBox="1"/>
          <p:nvPr/>
        </p:nvSpPr>
        <p:spPr>
          <a:xfrm>
            <a:off x="1734436" y="2583778"/>
            <a:ext cx="5967104" cy="286232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vi-VN" sz="6000" dirty="0" err="1">
                <a:solidFill>
                  <a:schemeClr val="accent2">
                    <a:lumMod val="50000"/>
                  </a:schemeClr>
                </a:solidFill>
                <a:latin typeface="Piglets" panose="02000500000000000000" pitchFamily="2" charset="0"/>
              </a:rPr>
              <a:t>II.Các</a:t>
            </a:r>
            <a:r>
              <a:rPr lang="vi-VN" sz="6000" dirty="0">
                <a:solidFill>
                  <a:schemeClr val="accent2">
                    <a:lumMod val="50000"/>
                  </a:schemeClr>
                </a:solidFill>
                <a:latin typeface="Piglets" panose="02000500000000000000" pitchFamily="2" charset="0"/>
              </a:rPr>
              <a:t> </a:t>
            </a:r>
            <a:r>
              <a:rPr lang="vi-VN" sz="6000" dirty="0" err="1">
                <a:solidFill>
                  <a:schemeClr val="accent2">
                    <a:lumMod val="50000"/>
                  </a:schemeClr>
                </a:solidFill>
                <a:latin typeface="Piglets" panose="02000500000000000000" pitchFamily="2" charset="0"/>
              </a:rPr>
              <a:t>chất</a:t>
            </a:r>
            <a:r>
              <a:rPr lang="vi-VN" sz="6000" dirty="0">
                <a:solidFill>
                  <a:schemeClr val="accent2">
                    <a:lumMod val="50000"/>
                  </a:schemeClr>
                </a:solidFill>
                <a:latin typeface="Piglets" panose="02000500000000000000" pitchFamily="2" charset="0"/>
              </a:rPr>
              <a:t> vô cơ</a:t>
            </a:r>
          </a:p>
          <a:p>
            <a:pPr algn="ctr"/>
            <a:r>
              <a:rPr lang="vi-VN" sz="6000" dirty="0">
                <a:solidFill>
                  <a:schemeClr val="accent2">
                    <a:lumMod val="50000"/>
                  </a:schemeClr>
                </a:solidFill>
                <a:latin typeface="Piglets" panose="02000500000000000000" pitchFamily="2" charset="0"/>
              </a:rPr>
              <a:t> trong </a:t>
            </a:r>
            <a:r>
              <a:rPr lang="vi-VN" sz="6000" dirty="0" err="1">
                <a:solidFill>
                  <a:schemeClr val="accent2">
                    <a:lumMod val="50000"/>
                  </a:schemeClr>
                </a:solidFill>
                <a:latin typeface="Piglets" panose="02000500000000000000" pitchFamily="2" charset="0"/>
              </a:rPr>
              <a:t>đất</a:t>
            </a:r>
            <a:endParaRPr lang="en-US" sz="1350" dirty="0">
              <a:latin typeface="Arial" panose="020B0604020202020204" pitchFamily="34" charset="0"/>
              <a:ea typeface="Arial" panose="020B0604020202020204" pitchFamily="34" charset="0"/>
              <a:cs typeface="Times New Roman" panose="02020603050405020304" pitchFamily="18" charset="0"/>
            </a:endParaRPr>
          </a:p>
          <a:p>
            <a:endParaRPr lang="id-ID" sz="6000" dirty="0">
              <a:solidFill>
                <a:schemeClr val="accent2">
                  <a:lumMod val="50000"/>
                </a:schemeClr>
              </a:solidFill>
              <a:latin typeface="Piglets" panose="02000500000000000000" pitchFamily="2" charset="0"/>
            </a:endParaRPr>
          </a:p>
        </p:txBody>
      </p:sp>
      <p:sp>
        <p:nvSpPr>
          <p:cNvPr id="1033" name="Rounded Rectangle 1032">
            <a:hlinkClick r:id="" action="ppaction://hlinkshowjump?jump=nextslide"/>
          </p:cNvPr>
          <p:cNvSpPr/>
          <p:nvPr/>
        </p:nvSpPr>
        <p:spPr>
          <a:xfrm>
            <a:off x="3578248" y="4624420"/>
            <a:ext cx="1581242" cy="378092"/>
          </a:xfrm>
          <a:prstGeom prst="roundRect">
            <a:avLst/>
          </a:prstGeom>
          <a:solidFill>
            <a:srgbClr val="97623B"/>
          </a:solidFill>
          <a:ln w="38100">
            <a:solidFill>
              <a:srgbClr val="E4CE9F"/>
            </a:solidFill>
          </a:ln>
          <a:effectLst>
            <a:outerShdw blurRad="127000" dist="88900" dir="6240000" sx="103000" sy="103000" algn="t" rotWithShape="0">
              <a:prstClr val="black">
                <a:alpha val="3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2400" b="1" dirty="0">
                <a:latin typeface="Amatic SC" pitchFamily="2" charset="0"/>
              </a:rPr>
              <a:t>N E X T</a:t>
            </a:r>
          </a:p>
        </p:txBody>
      </p:sp>
      <p:sp>
        <p:nvSpPr>
          <p:cNvPr id="1034" name="Oval 1033"/>
          <p:cNvSpPr/>
          <p:nvPr/>
        </p:nvSpPr>
        <p:spPr>
          <a:xfrm>
            <a:off x="2964301" y="1374920"/>
            <a:ext cx="96099" cy="96099"/>
          </a:xfrm>
          <a:prstGeom prst="ellipse">
            <a:avLst/>
          </a:prstGeom>
          <a:solidFill>
            <a:srgbClr val="BD8357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0"/>
          </a:p>
        </p:txBody>
      </p:sp>
      <p:sp>
        <p:nvSpPr>
          <p:cNvPr id="174" name="Oval 173"/>
          <p:cNvSpPr/>
          <p:nvPr/>
        </p:nvSpPr>
        <p:spPr>
          <a:xfrm>
            <a:off x="3042515" y="1594568"/>
            <a:ext cx="135650" cy="135650"/>
          </a:xfrm>
          <a:prstGeom prst="ellipse">
            <a:avLst/>
          </a:prstGeom>
          <a:solidFill>
            <a:srgbClr val="BD8357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0"/>
          </a:p>
        </p:txBody>
      </p:sp>
      <p:sp>
        <p:nvSpPr>
          <p:cNvPr id="175" name="Oval 174"/>
          <p:cNvSpPr/>
          <p:nvPr/>
        </p:nvSpPr>
        <p:spPr>
          <a:xfrm>
            <a:off x="3257819" y="1412186"/>
            <a:ext cx="96099" cy="96099"/>
          </a:xfrm>
          <a:prstGeom prst="ellipse">
            <a:avLst/>
          </a:prstGeom>
          <a:solidFill>
            <a:srgbClr val="BD8357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0"/>
          </a:p>
        </p:txBody>
      </p:sp>
      <p:sp>
        <p:nvSpPr>
          <p:cNvPr id="176" name="Oval 175"/>
          <p:cNvSpPr/>
          <p:nvPr/>
        </p:nvSpPr>
        <p:spPr>
          <a:xfrm>
            <a:off x="2817050" y="1647957"/>
            <a:ext cx="52142" cy="52142"/>
          </a:xfrm>
          <a:prstGeom prst="ellipse">
            <a:avLst/>
          </a:prstGeom>
          <a:solidFill>
            <a:srgbClr val="BD8357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0"/>
          </a:p>
        </p:txBody>
      </p:sp>
      <p:sp>
        <p:nvSpPr>
          <p:cNvPr id="177" name="Oval 176"/>
          <p:cNvSpPr/>
          <p:nvPr/>
        </p:nvSpPr>
        <p:spPr>
          <a:xfrm>
            <a:off x="2818632" y="1888696"/>
            <a:ext cx="200077" cy="200077"/>
          </a:xfrm>
          <a:prstGeom prst="ellipse">
            <a:avLst/>
          </a:prstGeom>
          <a:solidFill>
            <a:srgbClr val="BD8357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0"/>
          </a:p>
        </p:txBody>
      </p:sp>
      <p:sp>
        <p:nvSpPr>
          <p:cNvPr id="178" name="Oval 177"/>
          <p:cNvSpPr/>
          <p:nvPr/>
        </p:nvSpPr>
        <p:spPr>
          <a:xfrm>
            <a:off x="3250796" y="1929237"/>
            <a:ext cx="96099" cy="96099"/>
          </a:xfrm>
          <a:prstGeom prst="ellipse">
            <a:avLst/>
          </a:prstGeom>
          <a:solidFill>
            <a:srgbClr val="BD8357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0"/>
          </a:p>
        </p:txBody>
      </p:sp>
      <p:sp>
        <p:nvSpPr>
          <p:cNvPr id="179" name="Oval 178"/>
          <p:cNvSpPr/>
          <p:nvPr/>
        </p:nvSpPr>
        <p:spPr>
          <a:xfrm>
            <a:off x="3129502" y="2174174"/>
            <a:ext cx="52142" cy="52142"/>
          </a:xfrm>
          <a:prstGeom prst="ellipse">
            <a:avLst/>
          </a:prstGeom>
          <a:solidFill>
            <a:srgbClr val="BD8357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0"/>
          </a:p>
        </p:txBody>
      </p:sp>
      <p:sp>
        <p:nvSpPr>
          <p:cNvPr id="180" name="Oval 179"/>
          <p:cNvSpPr/>
          <p:nvPr/>
        </p:nvSpPr>
        <p:spPr>
          <a:xfrm>
            <a:off x="2481461" y="1571237"/>
            <a:ext cx="96099" cy="96099"/>
          </a:xfrm>
          <a:prstGeom prst="ellipse">
            <a:avLst/>
          </a:prstGeom>
          <a:solidFill>
            <a:srgbClr val="BD8357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0"/>
          </a:p>
        </p:txBody>
      </p:sp>
      <p:sp>
        <p:nvSpPr>
          <p:cNvPr id="181" name="Oval 180"/>
          <p:cNvSpPr/>
          <p:nvPr/>
        </p:nvSpPr>
        <p:spPr>
          <a:xfrm>
            <a:off x="3389951" y="1692112"/>
            <a:ext cx="52142" cy="52142"/>
          </a:xfrm>
          <a:prstGeom prst="ellipse">
            <a:avLst/>
          </a:prstGeom>
          <a:solidFill>
            <a:srgbClr val="BD8357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0"/>
          </a:p>
        </p:txBody>
      </p:sp>
      <p:sp>
        <p:nvSpPr>
          <p:cNvPr id="182" name="Oval 181"/>
          <p:cNvSpPr/>
          <p:nvPr/>
        </p:nvSpPr>
        <p:spPr>
          <a:xfrm>
            <a:off x="3567261" y="1931763"/>
            <a:ext cx="34561" cy="34561"/>
          </a:xfrm>
          <a:prstGeom prst="ellipse">
            <a:avLst/>
          </a:prstGeom>
          <a:solidFill>
            <a:srgbClr val="BD8357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0"/>
          </a:p>
        </p:txBody>
      </p:sp>
      <p:sp>
        <p:nvSpPr>
          <p:cNvPr id="183" name="Oval 182"/>
          <p:cNvSpPr/>
          <p:nvPr/>
        </p:nvSpPr>
        <p:spPr>
          <a:xfrm>
            <a:off x="2696292" y="2186192"/>
            <a:ext cx="34561" cy="34561"/>
          </a:xfrm>
          <a:prstGeom prst="ellipse">
            <a:avLst/>
          </a:prstGeom>
          <a:solidFill>
            <a:srgbClr val="BD8357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0"/>
          </a:p>
        </p:txBody>
      </p:sp>
      <p:sp>
        <p:nvSpPr>
          <p:cNvPr id="184" name="Oval 183"/>
          <p:cNvSpPr/>
          <p:nvPr/>
        </p:nvSpPr>
        <p:spPr>
          <a:xfrm>
            <a:off x="3510677" y="2192390"/>
            <a:ext cx="34561" cy="34561"/>
          </a:xfrm>
          <a:prstGeom prst="ellipse">
            <a:avLst/>
          </a:prstGeom>
          <a:solidFill>
            <a:srgbClr val="BD8357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0"/>
          </a:p>
        </p:txBody>
      </p:sp>
      <p:sp>
        <p:nvSpPr>
          <p:cNvPr id="185" name="Oval 184"/>
          <p:cNvSpPr/>
          <p:nvPr/>
        </p:nvSpPr>
        <p:spPr>
          <a:xfrm>
            <a:off x="2438221" y="1871554"/>
            <a:ext cx="135650" cy="135650"/>
          </a:xfrm>
          <a:prstGeom prst="ellipse">
            <a:avLst/>
          </a:prstGeom>
          <a:solidFill>
            <a:srgbClr val="BD8357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0"/>
          </a:p>
        </p:txBody>
      </p:sp>
      <p:sp>
        <p:nvSpPr>
          <p:cNvPr id="186" name="Oval 185"/>
          <p:cNvSpPr/>
          <p:nvPr/>
        </p:nvSpPr>
        <p:spPr>
          <a:xfrm>
            <a:off x="5392938" y="5056122"/>
            <a:ext cx="96099" cy="96099"/>
          </a:xfrm>
          <a:prstGeom prst="ellipse">
            <a:avLst/>
          </a:prstGeom>
          <a:solidFill>
            <a:srgbClr val="BD8357">
              <a:alpha val="7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0"/>
          </a:p>
        </p:txBody>
      </p:sp>
      <p:sp>
        <p:nvSpPr>
          <p:cNvPr id="187" name="Oval 186"/>
          <p:cNvSpPr/>
          <p:nvPr/>
        </p:nvSpPr>
        <p:spPr>
          <a:xfrm>
            <a:off x="5471152" y="5275771"/>
            <a:ext cx="135650" cy="135650"/>
          </a:xfrm>
          <a:prstGeom prst="ellipse">
            <a:avLst/>
          </a:prstGeom>
          <a:solidFill>
            <a:srgbClr val="BD8357">
              <a:alpha val="7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0"/>
          </a:p>
        </p:txBody>
      </p:sp>
      <p:sp>
        <p:nvSpPr>
          <p:cNvPr id="188" name="Oval 187"/>
          <p:cNvSpPr/>
          <p:nvPr/>
        </p:nvSpPr>
        <p:spPr>
          <a:xfrm>
            <a:off x="5686456" y="5093388"/>
            <a:ext cx="96099" cy="96099"/>
          </a:xfrm>
          <a:prstGeom prst="ellipse">
            <a:avLst/>
          </a:prstGeom>
          <a:solidFill>
            <a:srgbClr val="BD8357">
              <a:alpha val="7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0"/>
          </a:p>
        </p:txBody>
      </p:sp>
      <p:sp>
        <p:nvSpPr>
          <p:cNvPr id="189" name="Oval 188"/>
          <p:cNvSpPr/>
          <p:nvPr/>
        </p:nvSpPr>
        <p:spPr>
          <a:xfrm>
            <a:off x="5245687" y="5329159"/>
            <a:ext cx="52142" cy="52142"/>
          </a:xfrm>
          <a:prstGeom prst="ellipse">
            <a:avLst/>
          </a:prstGeom>
          <a:solidFill>
            <a:srgbClr val="BD8357">
              <a:alpha val="7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0"/>
          </a:p>
        </p:txBody>
      </p:sp>
      <p:sp>
        <p:nvSpPr>
          <p:cNvPr id="190" name="Oval 189"/>
          <p:cNvSpPr/>
          <p:nvPr/>
        </p:nvSpPr>
        <p:spPr>
          <a:xfrm>
            <a:off x="5247270" y="5569899"/>
            <a:ext cx="200077" cy="200077"/>
          </a:xfrm>
          <a:prstGeom prst="ellipse">
            <a:avLst/>
          </a:prstGeom>
          <a:solidFill>
            <a:srgbClr val="BD8357">
              <a:alpha val="7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0"/>
          </a:p>
        </p:txBody>
      </p:sp>
      <p:sp>
        <p:nvSpPr>
          <p:cNvPr id="191" name="Oval 190"/>
          <p:cNvSpPr/>
          <p:nvPr/>
        </p:nvSpPr>
        <p:spPr>
          <a:xfrm>
            <a:off x="5679433" y="5610440"/>
            <a:ext cx="96099" cy="96099"/>
          </a:xfrm>
          <a:prstGeom prst="ellipse">
            <a:avLst/>
          </a:prstGeom>
          <a:solidFill>
            <a:srgbClr val="BD8357">
              <a:alpha val="7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0"/>
          </a:p>
        </p:txBody>
      </p:sp>
      <p:sp>
        <p:nvSpPr>
          <p:cNvPr id="192" name="Oval 191"/>
          <p:cNvSpPr/>
          <p:nvPr/>
        </p:nvSpPr>
        <p:spPr>
          <a:xfrm>
            <a:off x="5558139" y="5855377"/>
            <a:ext cx="52142" cy="52142"/>
          </a:xfrm>
          <a:prstGeom prst="ellipse">
            <a:avLst/>
          </a:prstGeom>
          <a:solidFill>
            <a:srgbClr val="BD8357">
              <a:alpha val="7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0"/>
          </a:p>
        </p:txBody>
      </p:sp>
      <p:sp>
        <p:nvSpPr>
          <p:cNvPr id="193" name="Oval 192"/>
          <p:cNvSpPr/>
          <p:nvPr/>
        </p:nvSpPr>
        <p:spPr>
          <a:xfrm>
            <a:off x="4910098" y="5252439"/>
            <a:ext cx="96099" cy="96099"/>
          </a:xfrm>
          <a:prstGeom prst="ellipse">
            <a:avLst/>
          </a:prstGeom>
          <a:solidFill>
            <a:srgbClr val="BD8357">
              <a:alpha val="7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0"/>
          </a:p>
        </p:txBody>
      </p:sp>
      <p:sp>
        <p:nvSpPr>
          <p:cNvPr id="194" name="Oval 193"/>
          <p:cNvSpPr/>
          <p:nvPr/>
        </p:nvSpPr>
        <p:spPr>
          <a:xfrm>
            <a:off x="5818588" y="5373314"/>
            <a:ext cx="52142" cy="52142"/>
          </a:xfrm>
          <a:prstGeom prst="ellipse">
            <a:avLst/>
          </a:prstGeom>
          <a:solidFill>
            <a:srgbClr val="BD8357">
              <a:alpha val="7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0"/>
          </a:p>
        </p:txBody>
      </p:sp>
      <p:sp>
        <p:nvSpPr>
          <p:cNvPr id="195" name="Oval 194"/>
          <p:cNvSpPr/>
          <p:nvPr/>
        </p:nvSpPr>
        <p:spPr>
          <a:xfrm>
            <a:off x="5995898" y="5612966"/>
            <a:ext cx="34561" cy="34561"/>
          </a:xfrm>
          <a:prstGeom prst="ellipse">
            <a:avLst/>
          </a:prstGeom>
          <a:solidFill>
            <a:srgbClr val="BD8357">
              <a:alpha val="7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0"/>
          </a:p>
        </p:txBody>
      </p:sp>
      <p:sp>
        <p:nvSpPr>
          <p:cNvPr id="196" name="Oval 195"/>
          <p:cNvSpPr/>
          <p:nvPr/>
        </p:nvSpPr>
        <p:spPr>
          <a:xfrm>
            <a:off x="5124930" y="5867394"/>
            <a:ext cx="34561" cy="34561"/>
          </a:xfrm>
          <a:prstGeom prst="ellipse">
            <a:avLst/>
          </a:prstGeom>
          <a:solidFill>
            <a:srgbClr val="BD8357">
              <a:alpha val="7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0"/>
          </a:p>
        </p:txBody>
      </p:sp>
      <p:sp>
        <p:nvSpPr>
          <p:cNvPr id="197" name="Oval 196"/>
          <p:cNvSpPr/>
          <p:nvPr/>
        </p:nvSpPr>
        <p:spPr>
          <a:xfrm>
            <a:off x="5939314" y="5873592"/>
            <a:ext cx="34561" cy="34561"/>
          </a:xfrm>
          <a:prstGeom prst="ellipse">
            <a:avLst/>
          </a:prstGeom>
          <a:solidFill>
            <a:srgbClr val="BD8357">
              <a:alpha val="7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0"/>
          </a:p>
        </p:txBody>
      </p:sp>
      <p:sp>
        <p:nvSpPr>
          <p:cNvPr id="198" name="Oval 197"/>
          <p:cNvSpPr/>
          <p:nvPr/>
        </p:nvSpPr>
        <p:spPr>
          <a:xfrm>
            <a:off x="4822498" y="5662182"/>
            <a:ext cx="135650" cy="135650"/>
          </a:xfrm>
          <a:prstGeom prst="ellipse">
            <a:avLst/>
          </a:prstGeom>
          <a:solidFill>
            <a:srgbClr val="BD8357">
              <a:alpha val="7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0"/>
          </a:p>
        </p:txBody>
      </p:sp>
      <p:sp>
        <p:nvSpPr>
          <p:cNvPr id="199" name="Oval 198"/>
          <p:cNvSpPr/>
          <p:nvPr/>
        </p:nvSpPr>
        <p:spPr>
          <a:xfrm>
            <a:off x="6405253" y="4827217"/>
            <a:ext cx="52142" cy="52142"/>
          </a:xfrm>
          <a:prstGeom prst="ellipse">
            <a:avLst/>
          </a:prstGeom>
          <a:solidFill>
            <a:srgbClr val="BD8357">
              <a:alpha val="7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0"/>
          </a:p>
        </p:txBody>
      </p:sp>
      <p:sp>
        <p:nvSpPr>
          <p:cNvPr id="200" name="Oval 199"/>
          <p:cNvSpPr/>
          <p:nvPr/>
        </p:nvSpPr>
        <p:spPr>
          <a:xfrm>
            <a:off x="6582563" y="5066869"/>
            <a:ext cx="34561" cy="34561"/>
          </a:xfrm>
          <a:prstGeom prst="ellipse">
            <a:avLst/>
          </a:prstGeom>
          <a:solidFill>
            <a:srgbClr val="BD8357">
              <a:alpha val="7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0"/>
          </a:p>
        </p:txBody>
      </p:sp>
      <p:sp>
        <p:nvSpPr>
          <p:cNvPr id="201" name="Oval 200"/>
          <p:cNvSpPr/>
          <p:nvPr/>
        </p:nvSpPr>
        <p:spPr>
          <a:xfrm>
            <a:off x="6525979" y="5327496"/>
            <a:ext cx="34561" cy="34561"/>
          </a:xfrm>
          <a:prstGeom prst="ellipse">
            <a:avLst/>
          </a:prstGeom>
          <a:solidFill>
            <a:srgbClr val="BD8357">
              <a:alpha val="7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0"/>
          </a:p>
        </p:txBody>
      </p:sp>
      <p:sp>
        <p:nvSpPr>
          <p:cNvPr id="202" name="Oval 201"/>
          <p:cNvSpPr/>
          <p:nvPr/>
        </p:nvSpPr>
        <p:spPr>
          <a:xfrm>
            <a:off x="6848178" y="4826712"/>
            <a:ext cx="96099" cy="96099"/>
          </a:xfrm>
          <a:prstGeom prst="ellipse">
            <a:avLst/>
          </a:prstGeom>
          <a:solidFill>
            <a:srgbClr val="BD8357">
              <a:alpha val="7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0"/>
          </a:p>
        </p:txBody>
      </p:sp>
      <p:sp>
        <p:nvSpPr>
          <p:cNvPr id="203" name="Oval 202"/>
          <p:cNvSpPr/>
          <p:nvPr/>
        </p:nvSpPr>
        <p:spPr>
          <a:xfrm>
            <a:off x="6005923" y="5109580"/>
            <a:ext cx="135650" cy="135650"/>
          </a:xfrm>
          <a:prstGeom prst="ellipse">
            <a:avLst/>
          </a:prstGeom>
          <a:solidFill>
            <a:srgbClr val="BD8357">
              <a:alpha val="7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0"/>
          </a:p>
        </p:txBody>
      </p:sp>
      <p:sp>
        <p:nvSpPr>
          <p:cNvPr id="204" name="Oval 203"/>
          <p:cNvSpPr/>
          <p:nvPr/>
        </p:nvSpPr>
        <p:spPr>
          <a:xfrm>
            <a:off x="6144866" y="4909982"/>
            <a:ext cx="96099" cy="96099"/>
          </a:xfrm>
          <a:prstGeom prst="ellipse">
            <a:avLst/>
          </a:prstGeom>
          <a:solidFill>
            <a:srgbClr val="BD8357">
              <a:alpha val="7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0"/>
          </a:p>
        </p:txBody>
      </p:sp>
      <p:sp>
        <p:nvSpPr>
          <p:cNvPr id="205" name="Oval 204"/>
          <p:cNvSpPr/>
          <p:nvPr/>
        </p:nvSpPr>
        <p:spPr>
          <a:xfrm>
            <a:off x="5905487" y="4882340"/>
            <a:ext cx="52142" cy="52142"/>
          </a:xfrm>
          <a:prstGeom prst="ellipse">
            <a:avLst/>
          </a:prstGeom>
          <a:solidFill>
            <a:srgbClr val="BD8357">
              <a:alpha val="7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0"/>
          </a:p>
        </p:txBody>
      </p:sp>
      <p:sp>
        <p:nvSpPr>
          <p:cNvPr id="206" name="Oval 205"/>
          <p:cNvSpPr/>
          <p:nvPr/>
        </p:nvSpPr>
        <p:spPr>
          <a:xfrm>
            <a:off x="6827697" y="5121777"/>
            <a:ext cx="200077" cy="200077"/>
          </a:xfrm>
          <a:prstGeom prst="ellipse">
            <a:avLst/>
          </a:prstGeom>
          <a:solidFill>
            <a:srgbClr val="BD8357">
              <a:alpha val="7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0"/>
          </a:p>
        </p:txBody>
      </p:sp>
      <p:sp>
        <p:nvSpPr>
          <p:cNvPr id="207" name="Oval 206"/>
          <p:cNvSpPr/>
          <p:nvPr/>
        </p:nvSpPr>
        <p:spPr>
          <a:xfrm>
            <a:off x="6339233" y="5163620"/>
            <a:ext cx="96099" cy="96099"/>
          </a:xfrm>
          <a:prstGeom prst="ellipse">
            <a:avLst/>
          </a:prstGeom>
          <a:solidFill>
            <a:srgbClr val="BD8357">
              <a:alpha val="7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0"/>
          </a:p>
        </p:txBody>
      </p:sp>
      <p:sp>
        <p:nvSpPr>
          <p:cNvPr id="208" name="Oval 207"/>
          <p:cNvSpPr/>
          <p:nvPr/>
        </p:nvSpPr>
        <p:spPr>
          <a:xfrm>
            <a:off x="6217939" y="5408557"/>
            <a:ext cx="52142" cy="52142"/>
          </a:xfrm>
          <a:prstGeom prst="ellipse">
            <a:avLst/>
          </a:prstGeom>
          <a:solidFill>
            <a:srgbClr val="BD8357">
              <a:alpha val="7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0"/>
          </a:p>
        </p:txBody>
      </p:sp>
      <p:pic>
        <p:nvPicPr>
          <p:cNvPr id="1035" name="Picture 1034"/>
          <p:cNvPicPr>
            <a:picLocks noChangeAspect="1"/>
          </p:cNvPicPr>
          <p:nvPr/>
        </p:nvPicPr>
        <p:blipFill rotWithShape="1"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39461" b="66833" l="0" r="33156"/>
                    </a14:imgEffect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" t="38692" r="72519" b="32878"/>
          <a:stretch/>
        </p:blipFill>
        <p:spPr>
          <a:xfrm flipH="1">
            <a:off x="7818120" y="3833623"/>
            <a:ext cx="1329655" cy="2441448"/>
          </a:xfrm>
          <a:prstGeom prst="rect">
            <a:avLst/>
          </a:prstGeom>
          <a:effectLst>
            <a:outerShdw blurRad="279400" dist="38100" dir="10800000" sx="97000" sy="97000" algn="r" rotWithShape="0">
              <a:prstClr val="black">
                <a:alpha val="52000"/>
              </a:prstClr>
            </a:outerShdw>
          </a:effectLst>
        </p:spPr>
      </p:pic>
      <p:pic>
        <p:nvPicPr>
          <p:cNvPr id="209" name="Picture 208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4375" l="1250" r="93438">
                        <a14:backgroundMark x1="64063" y1="41563" x2="66563" y2="55625"/>
                        <a14:backgroundMark x1="70625" y1="58125" x2="70938" y2="60625"/>
                        <a14:backgroundMark x1="28438" y1="37188" x2="31250" y2="32500"/>
                        <a14:backgroundMark x1="27187" y1="38438" x2="27187" y2="38438"/>
                        <a14:backgroundMark x1="22500" y1="34063" x2="22500" y2="34063"/>
                        <a14:backgroundMark x1="22500" y1="38125" x2="22500" y2="38125"/>
                        <a14:backgroundMark x1="20313" y1="39063" x2="20313" y2="39063"/>
                        <a14:backgroundMark x1="21875" y1="45313" x2="21875" y2="45313"/>
                        <a14:backgroundMark x1="24688" y1="31250" x2="24688" y2="31250"/>
                        <a14:backgroundMark x1="29375" y1="46250" x2="29375" y2="46250"/>
                        <a14:backgroundMark x1="33438" y1="36563" x2="33438" y2="36563"/>
                        <a14:backgroundMark x1="32813" y1="31250" x2="32813" y2="31250"/>
                        <a14:backgroundMark x1="41563" y1="31875" x2="41563" y2="31875"/>
                        <a14:backgroundMark x1="41563" y1="31875" x2="41563" y2="31875"/>
                        <a14:backgroundMark x1="41563" y1="31875" x2="41563" y2="31875"/>
                        <a14:backgroundMark x1="45313" y1="2813" x2="42813" y2="32813"/>
                        <a14:backgroundMark x1="51563" y1="8438" x2="59688" y2="38750"/>
                        <a14:backgroundMark x1="63125" y1="55000" x2="63125" y2="51875"/>
                        <a14:backgroundMark x1="40938" y1="46875" x2="40938" y2="43438"/>
                        <a14:backgroundMark x1="27813" y1="56563" x2="30938" y2="55625"/>
                        <a14:backgroundMark x1="33438" y1="55313" x2="35000" y2="55313"/>
                        <a14:backgroundMark x1="42813" y1="54688" x2="42813" y2="54688"/>
                        <a14:backgroundMark x1="50313" y1="55000" x2="50313" y2="55000"/>
                        <a14:backgroundMark x1="53438" y1="50938" x2="53438" y2="50938"/>
                        <a14:backgroundMark x1="47500" y1="42500" x2="47500" y2="42500"/>
                        <a14:backgroundMark x1="35625" y1="40625" x2="35625" y2="40625"/>
                        <a14:backgroundMark x1="34375" y1="45938" x2="34375" y2="45938"/>
                        <a14:backgroundMark x1="40938" y1="53750" x2="40938" y2="53750"/>
                        <a14:backgroundMark x1="41563" y1="50625" x2="41563" y2="50625"/>
                        <a14:backgroundMark x1="49375" y1="52188" x2="49688" y2="54375"/>
                        <a14:backgroundMark x1="58125" y1="47813" x2="58750" y2="47188"/>
                        <a14:backgroundMark x1="58438" y1="6563" x2="58438" y2="6563"/>
                        <a14:backgroundMark x1="36875" y1="16250" x2="36875" y2="16250"/>
                        <a14:backgroundMark x1="38125" y1="10313" x2="38125" y2="10313"/>
                        <a14:backgroundMark x1="35938" y1="20625" x2="35938" y2="2062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3369" r="26390" b="9275"/>
          <a:stretch/>
        </p:blipFill>
        <p:spPr>
          <a:xfrm>
            <a:off x="5824547" y="811488"/>
            <a:ext cx="1207008" cy="1817775"/>
          </a:xfrm>
          <a:prstGeom prst="rect">
            <a:avLst/>
          </a:prstGeom>
          <a:effectLst>
            <a:outerShdw blurRad="177800" dist="88900" dir="1260000" sx="101000" sy="101000" algn="l" rotWithShape="0">
              <a:prstClr val="black">
                <a:alpha val="56000"/>
              </a:prstClr>
            </a:outerShdw>
          </a:effectLst>
        </p:spPr>
      </p:pic>
      <p:sp>
        <p:nvSpPr>
          <p:cNvPr id="2" name="Rectangle 1"/>
          <p:cNvSpPr/>
          <p:nvPr/>
        </p:nvSpPr>
        <p:spPr>
          <a:xfrm>
            <a:off x="-936172" y="1508285"/>
            <a:ext cx="458039" cy="458039"/>
          </a:xfrm>
          <a:prstGeom prst="rect">
            <a:avLst/>
          </a:prstGeom>
          <a:solidFill>
            <a:srgbClr val="D1A8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0"/>
          </a:p>
        </p:txBody>
      </p:sp>
      <p:sp>
        <p:nvSpPr>
          <p:cNvPr id="211" name="Rectangle 210"/>
          <p:cNvSpPr/>
          <p:nvPr/>
        </p:nvSpPr>
        <p:spPr>
          <a:xfrm>
            <a:off x="-941098" y="2022697"/>
            <a:ext cx="458039" cy="458039"/>
          </a:xfrm>
          <a:prstGeom prst="rect">
            <a:avLst/>
          </a:prstGeom>
          <a:solidFill>
            <a:srgbClr val="BC82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0"/>
          </a:p>
        </p:txBody>
      </p:sp>
      <p:sp>
        <p:nvSpPr>
          <p:cNvPr id="212" name="Rectangle 211"/>
          <p:cNvSpPr/>
          <p:nvPr/>
        </p:nvSpPr>
        <p:spPr>
          <a:xfrm>
            <a:off x="-936172" y="2553880"/>
            <a:ext cx="458039" cy="458039"/>
          </a:xfrm>
          <a:prstGeom prst="rect">
            <a:avLst/>
          </a:prstGeom>
          <a:solidFill>
            <a:srgbClr val="E4CE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0"/>
          </a:p>
        </p:txBody>
      </p:sp>
      <p:sp>
        <p:nvSpPr>
          <p:cNvPr id="213" name="Rectangle 212"/>
          <p:cNvSpPr/>
          <p:nvPr/>
        </p:nvSpPr>
        <p:spPr>
          <a:xfrm>
            <a:off x="-929647" y="3134374"/>
            <a:ext cx="458039" cy="458039"/>
          </a:xfrm>
          <a:prstGeom prst="rect">
            <a:avLst/>
          </a:prstGeom>
          <a:solidFill>
            <a:srgbClr val="EEE2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0"/>
          </a:p>
        </p:txBody>
      </p:sp>
      <p:sp>
        <p:nvSpPr>
          <p:cNvPr id="214" name="Rectangle 213"/>
          <p:cNvSpPr/>
          <p:nvPr/>
        </p:nvSpPr>
        <p:spPr>
          <a:xfrm>
            <a:off x="-936172" y="3657987"/>
            <a:ext cx="458039" cy="458039"/>
          </a:xfrm>
          <a:prstGeom prst="rect">
            <a:avLst/>
          </a:prstGeom>
          <a:solidFill>
            <a:srgbClr val="F8F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0"/>
          </a:p>
        </p:txBody>
      </p:sp>
    </p:spTree>
    <p:extLst>
      <p:ext uri="{BB962C8B-B14F-4D97-AF65-F5344CB8AC3E}">
        <p14:creationId xmlns:p14="http://schemas.microsoft.com/office/powerpoint/2010/main" val="312684329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260873" y="1190862"/>
            <a:ext cx="8172450" cy="4514851"/>
            <a:chOff x="400050" y="409572"/>
            <a:chExt cx="11353038" cy="6019801"/>
          </a:xfrm>
        </p:grpSpPr>
        <p:sp>
          <p:nvSpPr>
            <p:cNvPr id="26" name="Rounded Rectangle 25"/>
            <p:cNvSpPr/>
            <p:nvPr/>
          </p:nvSpPr>
          <p:spPr>
            <a:xfrm>
              <a:off x="400050" y="409572"/>
              <a:ext cx="11334750" cy="6019801"/>
            </a:xfrm>
            <a:prstGeom prst="roundRect">
              <a:avLst>
                <a:gd name="adj" fmla="val 7456"/>
              </a:avLst>
            </a:prstGeom>
            <a:solidFill>
              <a:srgbClr val="EEE2C0"/>
            </a:solidFill>
            <a:ln w="38100">
              <a:solidFill>
                <a:srgbClr val="F8F5E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sz="1350"/>
            </a:p>
          </p:txBody>
        </p:sp>
        <p:grpSp>
          <p:nvGrpSpPr>
            <p:cNvPr id="29" name="Group 28"/>
            <p:cNvGrpSpPr/>
            <p:nvPr/>
          </p:nvGrpSpPr>
          <p:grpSpPr>
            <a:xfrm>
              <a:off x="424403" y="470561"/>
              <a:ext cx="11328685" cy="5948527"/>
              <a:chOff x="389475" y="404048"/>
              <a:chExt cx="12173952" cy="6392365"/>
            </a:xfrm>
          </p:grpSpPr>
          <p:grpSp>
            <p:nvGrpSpPr>
              <p:cNvPr id="48" name="Group 47"/>
              <p:cNvGrpSpPr/>
              <p:nvPr/>
            </p:nvGrpSpPr>
            <p:grpSpPr>
              <a:xfrm>
                <a:off x="400050" y="409574"/>
                <a:ext cx="6253487" cy="3321180"/>
                <a:chOff x="0" y="0"/>
                <a:chExt cx="12192000" cy="6858000"/>
              </a:xfrm>
              <a:effectLst/>
            </p:grpSpPr>
            <p:grpSp>
              <p:nvGrpSpPr>
                <p:cNvPr id="25" name="Group 24"/>
                <p:cNvGrpSpPr/>
                <p:nvPr/>
              </p:nvGrpSpPr>
              <p:grpSpPr>
                <a:xfrm>
                  <a:off x="590550" y="0"/>
                  <a:ext cx="10953750" cy="6858000"/>
                  <a:chOff x="590550" y="0"/>
                  <a:chExt cx="10953750" cy="6858000"/>
                </a:xfrm>
              </p:grpSpPr>
              <p:cxnSp>
                <p:nvCxnSpPr>
                  <p:cNvPr id="5" name="Straight Connector 4"/>
                  <p:cNvCxnSpPr/>
                  <p:nvPr/>
                </p:nvCxnSpPr>
                <p:spPr>
                  <a:xfrm>
                    <a:off x="590550" y="0"/>
                    <a:ext cx="0" cy="6858000"/>
                  </a:xfrm>
                  <a:prstGeom prst="line">
                    <a:avLst/>
                  </a:prstGeom>
                  <a:ln w="38100">
                    <a:solidFill>
                      <a:srgbClr val="F8F5EC">
                        <a:alpha val="49000"/>
                      </a:srgb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6" name="Straight Connector 5"/>
                  <p:cNvCxnSpPr/>
                  <p:nvPr/>
                </p:nvCxnSpPr>
                <p:spPr>
                  <a:xfrm>
                    <a:off x="1162050" y="0"/>
                    <a:ext cx="0" cy="6858000"/>
                  </a:xfrm>
                  <a:prstGeom prst="line">
                    <a:avLst/>
                  </a:prstGeom>
                  <a:ln w="38100">
                    <a:solidFill>
                      <a:srgbClr val="F8F5EC">
                        <a:alpha val="49000"/>
                      </a:srgb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7" name="Straight Connector 6"/>
                  <p:cNvCxnSpPr/>
                  <p:nvPr/>
                </p:nvCxnSpPr>
                <p:spPr>
                  <a:xfrm>
                    <a:off x="1752600" y="0"/>
                    <a:ext cx="0" cy="6858000"/>
                  </a:xfrm>
                  <a:prstGeom prst="line">
                    <a:avLst/>
                  </a:prstGeom>
                  <a:ln w="38100">
                    <a:solidFill>
                      <a:srgbClr val="F8F5EC">
                        <a:alpha val="49000"/>
                      </a:srgb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" name="Straight Connector 7"/>
                  <p:cNvCxnSpPr/>
                  <p:nvPr/>
                </p:nvCxnSpPr>
                <p:spPr>
                  <a:xfrm>
                    <a:off x="2324100" y="0"/>
                    <a:ext cx="0" cy="6858000"/>
                  </a:xfrm>
                  <a:prstGeom prst="line">
                    <a:avLst/>
                  </a:prstGeom>
                  <a:ln w="38100">
                    <a:solidFill>
                      <a:srgbClr val="F8F5EC">
                        <a:alpha val="49000"/>
                      </a:srgb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" name="Straight Connector 8"/>
                  <p:cNvCxnSpPr/>
                  <p:nvPr/>
                </p:nvCxnSpPr>
                <p:spPr>
                  <a:xfrm>
                    <a:off x="2895600" y="0"/>
                    <a:ext cx="0" cy="6858000"/>
                  </a:xfrm>
                  <a:prstGeom prst="line">
                    <a:avLst/>
                  </a:prstGeom>
                  <a:ln w="38100">
                    <a:solidFill>
                      <a:srgbClr val="F8F5EC">
                        <a:alpha val="49000"/>
                      </a:srgb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" name="Straight Connector 9"/>
                  <p:cNvCxnSpPr/>
                  <p:nvPr/>
                </p:nvCxnSpPr>
                <p:spPr>
                  <a:xfrm>
                    <a:off x="3467100" y="0"/>
                    <a:ext cx="0" cy="6858000"/>
                  </a:xfrm>
                  <a:prstGeom prst="line">
                    <a:avLst/>
                  </a:prstGeom>
                  <a:ln w="38100">
                    <a:solidFill>
                      <a:srgbClr val="F8F5EC">
                        <a:alpha val="49000"/>
                      </a:srgb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1" name="Straight Connector 10"/>
                  <p:cNvCxnSpPr/>
                  <p:nvPr/>
                </p:nvCxnSpPr>
                <p:spPr>
                  <a:xfrm>
                    <a:off x="4057650" y="0"/>
                    <a:ext cx="0" cy="6858000"/>
                  </a:xfrm>
                  <a:prstGeom prst="line">
                    <a:avLst/>
                  </a:prstGeom>
                  <a:ln w="38100">
                    <a:solidFill>
                      <a:srgbClr val="F8F5EC">
                        <a:alpha val="49000"/>
                      </a:srgb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2" name="Straight Connector 11"/>
                  <p:cNvCxnSpPr/>
                  <p:nvPr/>
                </p:nvCxnSpPr>
                <p:spPr>
                  <a:xfrm>
                    <a:off x="4629150" y="0"/>
                    <a:ext cx="0" cy="6858000"/>
                  </a:xfrm>
                  <a:prstGeom prst="line">
                    <a:avLst/>
                  </a:prstGeom>
                  <a:ln w="38100">
                    <a:solidFill>
                      <a:srgbClr val="F8F5EC">
                        <a:alpha val="49000"/>
                      </a:srgb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3" name="Straight Connector 12"/>
                  <p:cNvCxnSpPr/>
                  <p:nvPr/>
                </p:nvCxnSpPr>
                <p:spPr>
                  <a:xfrm>
                    <a:off x="5181600" y="0"/>
                    <a:ext cx="0" cy="6858000"/>
                  </a:xfrm>
                  <a:prstGeom prst="line">
                    <a:avLst/>
                  </a:prstGeom>
                  <a:ln w="38100">
                    <a:solidFill>
                      <a:srgbClr val="F8F5EC">
                        <a:alpha val="49000"/>
                      </a:srgb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4" name="Straight Connector 13"/>
                  <p:cNvCxnSpPr/>
                  <p:nvPr/>
                </p:nvCxnSpPr>
                <p:spPr>
                  <a:xfrm>
                    <a:off x="5753100" y="0"/>
                    <a:ext cx="0" cy="6858000"/>
                  </a:xfrm>
                  <a:prstGeom prst="line">
                    <a:avLst/>
                  </a:prstGeom>
                  <a:ln w="38100">
                    <a:solidFill>
                      <a:srgbClr val="F8F5EC">
                        <a:alpha val="49000"/>
                      </a:srgb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5" name="Straight Connector 14"/>
                  <p:cNvCxnSpPr/>
                  <p:nvPr/>
                </p:nvCxnSpPr>
                <p:spPr>
                  <a:xfrm>
                    <a:off x="6343650" y="0"/>
                    <a:ext cx="0" cy="6858000"/>
                  </a:xfrm>
                  <a:prstGeom prst="line">
                    <a:avLst/>
                  </a:prstGeom>
                  <a:ln w="38100">
                    <a:solidFill>
                      <a:srgbClr val="F8F5EC">
                        <a:alpha val="49000"/>
                      </a:srgb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6" name="Straight Connector 15"/>
                  <p:cNvCxnSpPr/>
                  <p:nvPr/>
                </p:nvCxnSpPr>
                <p:spPr>
                  <a:xfrm>
                    <a:off x="6915150" y="0"/>
                    <a:ext cx="0" cy="6858000"/>
                  </a:xfrm>
                  <a:prstGeom prst="line">
                    <a:avLst/>
                  </a:prstGeom>
                  <a:ln w="38100">
                    <a:solidFill>
                      <a:srgbClr val="F8F5EC">
                        <a:alpha val="49000"/>
                      </a:srgb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7" name="Straight Connector 16"/>
                  <p:cNvCxnSpPr/>
                  <p:nvPr/>
                </p:nvCxnSpPr>
                <p:spPr>
                  <a:xfrm>
                    <a:off x="7486650" y="0"/>
                    <a:ext cx="0" cy="6858000"/>
                  </a:xfrm>
                  <a:prstGeom prst="line">
                    <a:avLst/>
                  </a:prstGeom>
                  <a:ln w="38100">
                    <a:solidFill>
                      <a:srgbClr val="F8F5EC">
                        <a:alpha val="49000"/>
                      </a:srgb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8" name="Straight Connector 17"/>
                  <p:cNvCxnSpPr/>
                  <p:nvPr/>
                </p:nvCxnSpPr>
                <p:spPr>
                  <a:xfrm>
                    <a:off x="8058150" y="0"/>
                    <a:ext cx="0" cy="6858000"/>
                  </a:xfrm>
                  <a:prstGeom prst="line">
                    <a:avLst/>
                  </a:prstGeom>
                  <a:ln w="38100">
                    <a:solidFill>
                      <a:srgbClr val="F8F5EC">
                        <a:alpha val="49000"/>
                      </a:srgb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9" name="Straight Connector 18"/>
                  <p:cNvCxnSpPr/>
                  <p:nvPr/>
                </p:nvCxnSpPr>
                <p:spPr>
                  <a:xfrm>
                    <a:off x="8648700" y="0"/>
                    <a:ext cx="0" cy="6858000"/>
                  </a:xfrm>
                  <a:prstGeom prst="line">
                    <a:avLst/>
                  </a:prstGeom>
                  <a:ln w="38100">
                    <a:solidFill>
                      <a:srgbClr val="F8F5EC">
                        <a:alpha val="49000"/>
                      </a:srgb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0" name="Straight Connector 19"/>
                  <p:cNvCxnSpPr/>
                  <p:nvPr/>
                </p:nvCxnSpPr>
                <p:spPr>
                  <a:xfrm>
                    <a:off x="9220200" y="0"/>
                    <a:ext cx="0" cy="6858000"/>
                  </a:xfrm>
                  <a:prstGeom prst="line">
                    <a:avLst/>
                  </a:prstGeom>
                  <a:ln w="38100">
                    <a:solidFill>
                      <a:srgbClr val="F8F5EC">
                        <a:alpha val="49000"/>
                      </a:srgb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1" name="Straight Connector 20"/>
                  <p:cNvCxnSpPr/>
                  <p:nvPr/>
                </p:nvCxnSpPr>
                <p:spPr>
                  <a:xfrm>
                    <a:off x="9810750" y="0"/>
                    <a:ext cx="0" cy="6858000"/>
                  </a:xfrm>
                  <a:prstGeom prst="line">
                    <a:avLst/>
                  </a:prstGeom>
                  <a:ln w="38100">
                    <a:solidFill>
                      <a:srgbClr val="F8F5EC">
                        <a:alpha val="49000"/>
                      </a:srgb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2" name="Straight Connector 21"/>
                  <p:cNvCxnSpPr/>
                  <p:nvPr/>
                </p:nvCxnSpPr>
                <p:spPr>
                  <a:xfrm>
                    <a:off x="10382250" y="0"/>
                    <a:ext cx="0" cy="6858000"/>
                  </a:xfrm>
                  <a:prstGeom prst="line">
                    <a:avLst/>
                  </a:prstGeom>
                  <a:ln w="38100">
                    <a:solidFill>
                      <a:srgbClr val="F8F5EC">
                        <a:alpha val="49000"/>
                      </a:srgb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3" name="Straight Connector 22"/>
                  <p:cNvCxnSpPr/>
                  <p:nvPr/>
                </p:nvCxnSpPr>
                <p:spPr>
                  <a:xfrm>
                    <a:off x="10972800" y="0"/>
                    <a:ext cx="0" cy="6858000"/>
                  </a:xfrm>
                  <a:prstGeom prst="line">
                    <a:avLst/>
                  </a:prstGeom>
                  <a:ln w="38100">
                    <a:solidFill>
                      <a:srgbClr val="F8F5EC">
                        <a:alpha val="49000"/>
                      </a:srgb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4" name="Straight Connector 23"/>
                  <p:cNvCxnSpPr/>
                  <p:nvPr/>
                </p:nvCxnSpPr>
                <p:spPr>
                  <a:xfrm>
                    <a:off x="11544300" y="0"/>
                    <a:ext cx="0" cy="6858000"/>
                  </a:xfrm>
                  <a:prstGeom prst="line">
                    <a:avLst/>
                  </a:prstGeom>
                  <a:ln w="38100">
                    <a:solidFill>
                      <a:srgbClr val="F8F5EC">
                        <a:alpha val="49000"/>
                      </a:srgb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47" name="Group 46"/>
                <p:cNvGrpSpPr/>
                <p:nvPr/>
              </p:nvGrpSpPr>
              <p:grpSpPr>
                <a:xfrm>
                  <a:off x="0" y="561974"/>
                  <a:ext cx="12192000" cy="5791200"/>
                  <a:chOff x="-285751" y="581024"/>
                  <a:chExt cx="12706352" cy="5791200"/>
                </a:xfrm>
              </p:grpSpPr>
              <p:cxnSp>
                <p:nvCxnSpPr>
                  <p:cNvPr id="36" name="Straight Connector 35"/>
                  <p:cNvCxnSpPr/>
                  <p:nvPr/>
                </p:nvCxnSpPr>
                <p:spPr>
                  <a:xfrm rot="16200000">
                    <a:off x="6067425" y="19048"/>
                    <a:ext cx="0" cy="12706352"/>
                  </a:xfrm>
                  <a:prstGeom prst="line">
                    <a:avLst/>
                  </a:prstGeom>
                  <a:ln w="38100">
                    <a:solidFill>
                      <a:srgbClr val="F8F5EC">
                        <a:alpha val="49000"/>
                      </a:srgb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7" name="Straight Connector 36"/>
                  <p:cNvCxnSpPr/>
                  <p:nvPr/>
                </p:nvCxnSpPr>
                <p:spPr>
                  <a:xfrm rot="16200000">
                    <a:off x="6067425" y="-571502"/>
                    <a:ext cx="0" cy="12706352"/>
                  </a:xfrm>
                  <a:prstGeom prst="line">
                    <a:avLst/>
                  </a:prstGeom>
                  <a:ln w="38100">
                    <a:solidFill>
                      <a:srgbClr val="F8F5EC">
                        <a:alpha val="49000"/>
                      </a:srgb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8" name="Straight Connector 37"/>
                  <p:cNvCxnSpPr/>
                  <p:nvPr/>
                </p:nvCxnSpPr>
                <p:spPr>
                  <a:xfrm rot="16200000">
                    <a:off x="6067425" y="-1143002"/>
                    <a:ext cx="0" cy="12706352"/>
                  </a:xfrm>
                  <a:prstGeom prst="line">
                    <a:avLst/>
                  </a:prstGeom>
                  <a:ln w="38100">
                    <a:solidFill>
                      <a:srgbClr val="F8F5EC">
                        <a:alpha val="49000"/>
                      </a:srgb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9" name="Straight Connector 38"/>
                  <p:cNvCxnSpPr/>
                  <p:nvPr/>
                </p:nvCxnSpPr>
                <p:spPr>
                  <a:xfrm rot="16200000">
                    <a:off x="6067425" y="-1714502"/>
                    <a:ext cx="0" cy="12706352"/>
                  </a:xfrm>
                  <a:prstGeom prst="line">
                    <a:avLst/>
                  </a:prstGeom>
                  <a:ln w="38100">
                    <a:solidFill>
                      <a:srgbClr val="F8F5EC">
                        <a:alpha val="49000"/>
                      </a:srgb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0" name="Straight Connector 39"/>
                  <p:cNvCxnSpPr/>
                  <p:nvPr/>
                </p:nvCxnSpPr>
                <p:spPr>
                  <a:xfrm rot="16200000">
                    <a:off x="6067425" y="-2286002"/>
                    <a:ext cx="0" cy="12706352"/>
                  </a:xfrm>
                  <a:prstGeom prst="line">
                    <a:avLst/>
                  </a:prstGeom>
                  <a:ln w="38100">
                    <a:solidFill>
                      <a:srgbClr val="F8F5EC">
                        <a:alpha val="49000"/>
                      </a:srgb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1" name="Straight Connector 40"/>
                  <p:cNvCxnSpPr/>
                  <p:nvPr/>
                </p:nvCxnSpPr>
                <p:spPr>
                  <a:xfrm rot="16200000">
                    <a:off x="6067425" y="-2876552"/>
                    <a:ext cx="0" cy="12706352"/>
                  </a:xfrm>
                  <a:prstGeom prst="line">
                    <a:avLst/>
                  </a:prstGeom>
                  <a:ln w="38100">
                    <a:solidFill>
                      <a:srgbClr val="F8F5EC">
                        <a:alpha val="49000"/>
                      </a:srgb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2" name="Straight Connector 41"/>
                  <p:cNvCxnSpPr/>
                  <p:nvPr/>
                </p:nvCxnSpPr>
                <p:spPr>
                  <a:xfrm rot="16200000">
                    <a:off x="6067425" y="-3448052"/>
                    <a:ext cx="0" cy="12706352"/>
                  </a:xfrm>
                  <a:prstGeom prst="line">
                    <a:avLst/>
                  </a:prstGeom>
                  <a:ln w="38100">
                    <a:solidFill>
                      <a:srgbClr val="F8F5EC">
                        <a:alpha val="49000"/>
                      </a:srgb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3" name="Straight Connector 42"/>
                  <p:cNvCxnSpPr/>
                  <p:nvPr/>
                </p:nvCxnSpPr>
                <p:spPr>
                  <a:xfrm rot="16200000">
                    <a:off x="6067425" y="-4038602"/>
                    <a:ext cx="0" cy="12706352"/>
                  </a:xfrm>
                  <a:prstGeom prst="line">
                    <a:avLst/>
                  </a:prstGeom>
                  <a:ln w="38100">
                    <a:solidFill>
                      <a:srgbClr val="F8F5EC">
                        <a:alpha val="49000"/>
                      </a:srgb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4" name="Straight Connector 43"/>
                  <p:cNvCxnSpPr/>
                  <p:nvPr/>
                </p:nvCxnSpPr>
                <p:spPr>
                  <a:xfrm rot="16200000">
                    <a:off x="6067425" y="-4610102"/>
                    <a:ext cx="0" cy="12706352"/>
                  </a:xfrm>
                  <a:prstGeom prst="line">
                    <a:avLst/>
                  </a:prstGeom>
                  <a:ln w="38100">
                    <a:solidFill>
                      <a:srgbClr val="F8F5EC">
                        <a:alpha val="49000"/>
                      </a:srgb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5" name="Straight Connector 44"/>
                  <p:cNvCxnSpPr/>
                  <p:nvPr/>
                </p:nvCxnSpPr>
                <p:spPr>
                  <a:xfrm rot="16200000">
                    <a:off x="6067425" y="-5200652"/>
                    <a:ext cx="0" cy="12706352"/>
                  </a:xfrm>
                  <a:prstGeom prst="line">
                    <a:avLst/>
                  </a:prstGeom>
                  <a:ln w="38100">
                    <a:solidFill>
                      <a:srgbClr val="F8F5EC">
                        <a:alpha val="49000"/>
                      </a:srgb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6" name="Straight Connector 45"/>
                  <p:cNvCxnSpPr/>
                  <p:nvPr/>
                </p:nvCxnSpPr>
                <p:spPr>
                  <a:xfrm rot="16200000">
                    <a:off x="6067425" y="-5772152"/>
                    <a:ext cx="0" cy="12706352"/>
                  </a:xfrm>
                  <a:prstGeom prst="line">
                    <a:avLst/>
                  </a:prstGeom>
                  <a:ln w="38100">
                    <a:solidFill>
                      <a:srgbClr val="F8F5EC">
                        <a:alpha val="49000"/>
                      </a:srgb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</p:grpSp>
          <p:grpSp>
            <p:nvGrpSpPr>
              <p:cNvPr id="49" name="Group 48"/>
              <p:cNvGrpSpPr/>
              <p:nvPr/>
            </p:nvGrpSpPr>
            <p:grpSpPr>
              <a:xfrm>
                <a:off x="389475" y="3475233"/>
                <a:ext cx="6253487" cy="3321180"/>
                <a:chOff x="0" y="0"/>
                <a:chExt cx="12192000" cy="6858000"/>
              </a:xfrm>
              <a:effectLst/>
            </p:grpSpPr>
            <p:grpSp>
              <p:nvGrpSpPr>
                <p:cNvPr id="50" name="Group 49"/>
                <p:cNvGrpSpPr/>
                <p:nvPr/>
              </p:nvGrpSpPr>
              <p:grpSpPr>
                <a:xfrm>
                  <a:off x="590550" y="0"/>
                  <a:ext cx="10953750" cy="6858000"/>
                  <a:chOff x="590550" y="0"/>
                  <a:chExt cx="10953750" cy="6858000"/>
                </a:xfrm>
              </p:grpSpPr>
              <p:cxnSp>
                <p:nvCxnSpPr>
                  <p:cNvPr id="63" name="Straight Connector 62"/>
                  <p:cNvCxnSpPr/>
                  <p:nvPr/>
                </p:nvCxnSpPr>
                <p:spPr>
                  <a:xfrm>
                    <a:off x="590550" y="0"/>
                    <a:ext cx="0" cy="6858000"/>
                  </a:xfrm>
                  <a:prstGeom prst="line">
                    <a:avLst/>
                  </a:prstGeom>
                  <a:ln w="38100">
                    <a:solidFill>
                      <a:srgbClr val="F8F5EC">
                        <a:alpha val="49000"/>
                      </a:srgb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64" name="Straight Connector 63"/>
                  <p:cNvCxnSpPr/>
                  <p:nvPr/>
                </p:nvCxnSpPr>
                <p:spPr>
                  <a:xfrm>
                    <a:off x="1162050" y="0"/>
                    <a:ext cx="0" cy="6858000"/>
                  </a:xfrm>
                  <a:prstGeom prst="line">
                    <a:avLst/>
                  </a:prstGeom>
                  <a:ln w="38100">
                    <a:solidFill>
                      <a:srgbClr val="F8F5EC">
                        <a:alpha val="49000"/>
                      </a:srgb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65" name="Straight Connector 64"/>
                  <p:cNvCxnSpPr/>
                  <p:nvPr/>
                </p:nvCxnSpPr>
                <p:spPr>
                  <a:xfrm>
                    <a:off x="1752600" y="0"/>
                    <a:ext cx="0" cy="6858000"/>
                  </a:xfrm>
                  <a:prstGeom prst="line">
                    <a:avLst/>
                  </a:prstGeom>
                  <a:ln w="38100">
                    <a:solidFill>
                      <a:srgbClr val="F8F5EC">
                        <a:alpha val="49000"/>
                      </a:srgb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66" name="Straight Connector 65"/>
                  <p:cNvCxnSpPr/>
                  <p:nvPr/>
                </p:nvCxnSpPr>
                <p:spPr>
                  <a:xfrm>
                    <a:off x="2324100" y="0"/>
                    <a:ext cx="0" cy="6858000"/>
                  </a:xfrm>
                  <a:prstGeom prst="line">
                    <a:avLst/>
                  </a:prstGeom>
                  <a:ln w="38100">
                    <a:solidFill>
                      <a:srgbClr val="F8F5EC">
                        <a:alpha val="49000"/>
                      </a:srgb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67" name="Straight Connector 66"/>
                  <p:cNvCxnSpPr/>
                  <p:nvPr/>
                </p:nvCxnSpPr>
                <p:spPr>
                  <a:xfrm>
                    <a:off x="2895600" y="0"/>
                    <a:ext cx="0" cy="6858000"/>
                  </a:xfrm>
                  <a:prstGeom prst="line">
                    <a:avLst/>
                  </a:prstGeom>
                  <a:ln w="38100">
                    <a:solidFill>
                      <a:srgbClr val="F8F5EC">
                        <a:alpha val="49000"/>
                      </a:srgb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68" name="Straight Connector 67"/>
                  <p:cNvCxnSpPr/>
                  <p:nvPr/>
                </p:nvCxnSpPr>
                <p:spPr>
                  <a:xfrm>
                    <a:off x="3467100" y="0"/>
                    <a:ext cx="0" cy="6858000"/>
                  </a:xfrm>
                  <a:prstGeom prst="line">
                    <a:avLst/>
                  </a:prstGeom>
                  <a:ln w="38100">
                    <a:solidFill>
                      <a:srgbClr val="F8F5EC">
                        <a:alpha val="49000"/>
                      </a:srgb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69" name="Straight Connector 68"/>
                  <p:cNvCxnSpPr/>
                  <p:nvPr/>
                </p:nvCxnSpPr>
                <p:spPr>
                  <a:xfrm>
                    <a:off x="4057650" y="0"/>
                    <a:ext cx="0" cy="6858000"/>
                  </a:xfrm>
                  <a:prstGeom prst="line">
                    <a:avLst/>
                  </a:prstGeom>
                  <a:ln w="38100">
                    <a:solidFill>
                      <a:srgbClr val="F8F5EC">
                        <a:alpha val="49000"/>
                      </a:srgb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70" name="Straight Connector 69"/>
                  <p:cNvCxnSpPr/>
                  <p:nvPr/>
                </p:nvCxnSpPr>
                <p:spPr>
                  <a:xfrm>
                    <a:off x="4629150" y="0"/>
                    <a:ext cx="0" cy="6858000"/>
                  </a:xfrm>
                  <a:prstGeom prst="line">
                    <a:avLst/>
                  </a:prstGeom>
                  <a:ln w="38100">
                    <a:solidFill>
                      <a:srgbClr val="F8F5EC">
                        <a:alpha val="49000"/>
                      </a:srgb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71" name="Straight Connector 70"/>
                  <p:cNvCxnSpPr/>
                  <p:nvPr/>
                </p:nvCxnSpPr>
                <p:spPr>
                  <a:xfrm>
                    <a:off x="5181600" y="0"/>
                    <a:ext cx="0" cy="6858000"/>
                  </a:xfrm>
                  <a:prstGeom prst="line">
                    <a:avLst/>
                  </a:prstGeom>
                  <a:ln w="38100">
                    <a:solidFill>
                      <a:srgbClr val="F8F5EC">
                        <a:alpha val="49000"/>
                      </a:srgb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72" name="Straight Connector 71"/>
                  <p:cNvCxnSpPr/>
                  <p:nvPr/>
                </p:nvCxnSpPr>
                <p:spPr>
                  <a:xfrm>
                    <a:off x="5753100" y="0"/>
                    <a:ext cx="0" cy="6858000"/>
                  </a:xfrm>
                  <a:prstGeom prst="line">
                    <a:avLst/>
                  </a:prstGeom>
                  <a:ln w="38100">
                    <a:solidFill>
                      <a:srgbClr val="F8F5EC">
                        <a:alpha val="49000"/>
                      </a:srgb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73" name="Straight Connector 72"/>
                  <p:cNvCxnSpPr/>
                  <p:nvPr/>
                </p:nvCxnSpPr>
                <p:spPr>
                  <a:xfrm>
                    <a:off x="6343650" y="0"/>
                    <a:ext cx="0" cy="6858000"/>
                  </a:xfrm>
                  <a:prstGeom prst="line">
                    <a:avLst/>
                  </a:prstGeom>
                  <a:ln w="38100">
                    <a:solidFill>
                      <a:srgbClr val="F8F5EC">
                        <a:alpha val="49000"/>
                      </a:srgb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74" name="Straight Connector 73"/>
                  <p:cNvCxnSpPr/>
                  <p:nvPr/>
                </p:nvCxnSpPr>
                <p:spPr>
                  <a:xfrm>
                    <a:off x="6915150" y="0"/>
                    <a:ext cx="0" cy="6858000"/>
                  </a:xfrm>
                  <a:prstGeom prst="line">
                    <a:avLst/>
                  </a:prstGeom>
                  <a:ln w="38100">
                    <a:solidFill>
                      <a:srgbClr val="F8F5EC">
                        <a:alpha val="49000"/>
                      </a:srgb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75" name="Straight Connector 74"/>
                  <p:cNvCxnSpPr/>
                  <p:nvPr/>
                </p:nvCxnSpPr>
                <p:spPr>
                  <a:xfrm>
                    <a:off x="7486650" y="0"/>
                    <a:ext cx="0" cy="6858000"/>
                  </a:xfrm>
                  <a:prstGeom prst="line">
                    <a:avLst/>
                  </a:prstGeom>
                  <a:ln w="38100">
                    <a:solidFill>
                      <a:srgbClr val="F8F5EC">
                        <a:alpha val="49000"/>
                      </a:srgb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76" name="Straight Connector 75"/>
                  <p:cNvCxnSpPr/>
                  <p:nvPr/>
                </p:nvCxnSpPr>
                <p:spPr>
                  <a:xfrm>
                    <a:off x="8058150" y="0"/>
                    <a:ext cx="0" cy="6858000"/>
                  </a:xfrm>
                  <a:prstGeom prst="line">
                    <a:avLst/>
                  </a:prstGeom>
                  <a:ln w="38100">
                    <a:solidFill>
                      <a:srgbClr val="F8F5EC">
                        <a:alpha val="49000"/>
                      </a:srgb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77" name="Straight Connector 76"/>
                  <p:cNvCxnSpPr/>
                  <p:nvPr/>
                </p:nvCxnSpPr>
                <p:spPr>
                  <a:xfrm>
                    <a:off x="8648700" y="0"/>
                    <a:ext cx="0" cy="6858000"/>
                  </a:xfrm>
                  <a:prstGeom prst="line">
                    <a:avLst/>
                  </a:prstGeom>
                  <a:ln w="38100">
                    <a:solidFill>
                      <a:srgbClr val="F8F5EC">
                        <a:alpha val="49000"/>
                      </a:srgb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78" name="Straight Connector 77"/>
                  <p:cNvCxnSpPr/>
                  <p:nvPr/>
                </p:nvCxnSpPr>
                <p:spPr>
                  <a:xfrm>
                    <a:off x="9220200" y="0"/>
                    <a:ext cx="0" cy="6858000"/>
                  </a:xfrm>
                  <a:prstGeom prst="line">
                    <a:avLst/>
                  </a:prstGeom>
                  <a:ln w="38100">
                    <a:solidFill>
                      <a:srgbClr val="F8F5EC">
                        <a:alpha val="49000"/>
                      </a:srgb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79" name="Straight Connector 78"/>
                  <p:cNvCxnSpPr/>
                  <p:nvPr/>
                </p:nvCxnSpPr>
                <p:spPr>
                  <a:xfrm>
                    <a:off x="9810750" y="0"/>
                    <a:ext cx="0" cy="6858000"/>
                  </a:xfrm>
                  <a:prstGeom prst="line">
                    <a:avLst/>
                  </a:prstGeom>
                  <a:ln w="38100">
                    <a:solidFill>
                      <a:srgbClr val="F8F5EC">
                        <a:alpha val="49000"/>
                      </a:srgb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0" name="Straight Connector 79"/>
                  <p:cNvCxnSpPr/>
                  <p:nvPr/>
                </p:nvCxnSpPr>
                <p:spPr>
                  <a:xfrm>
                    <a:off x="10382250" y="0"/>
                    <a:ext cx="0" cy="6858000"/>
                  </a:xfrm>
                  <a:prstGeom prst="line">
                    <a:avLst/>
                  </a:prstGeom>
                  <a:ln w="38100">
                    <a:solidFill>
                      <a:srgbClr val="F8F5EC">
                        <a:alpha val="49000"/>
                      </a:srgb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1" name="Straight Connector 80"/>
                  <p:cNvCxnSpPr/>
                  <p:nvPr/>
                </p:nvCxnSpPr>
                <p:spPr>
                  <a:xfrm>
                    <a:off x="10972800" y="0"/>
                    <a:ext cx="0" cy="6858000"/>
                  </a:xfrm>
                  <a:prstGeom prst="line">
                    <a:avLst/>
                  </a:prstGeom>
                  <a:ln w="38100">
                    <a:solidFill>
                      <a:srgbClr val="F8F5EC">
                        <a:alpha val="49000"/>
                      </a:srgb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2" name="Straight Connector 81"/>
                  <p:cNvCxnSpPr/>
                  <p:nvPr/>
                </p:nvCxnSpPr>
                <p:spPr>
                  <a:xfrm>
                    <a:off x="11544300" y="0"/>
                    <a:ext cx="0" cy="6858000"/>
                  </a:xfrm>
                  <a:prstGeom prst="line">
                    <a:avLst/>
                  </a:prstGeom>
                  <a:ln w="38100">
                    <a:solidFill>
                      <a:srgbClr val="F8F5EC">
                        <a:alpha val="49000"/>
                      </a:srgb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51" name="Group 50"/>
                <p:cNvGrpSpPr/>
                <p:nvPr/>
              </p:nvGrpSpPr>
              <p:grpSpPr>
                <a:xfrm>
                  <a:off x="0" y="561974"/>
                  <a:ext cx="12192000" cy="5791200"/>
                  <a:chOff x="-285751" y="581024"/>
                  <a:chExt cx="12706352" cy="5791200"/>
                </a:xfrm>
              </p:grpSpPr>
              <p:cxnSp>
                <p:nvCxnSpPr>
                  <p:cNvPr id="52" name="Straight Connector 51"/>
                  <p:cNvCxnSpPr/>
                  <p:nvPr/>
                </p:nvCxnSpPr>
                <p:spPr>
                  <a:xfrm rot="16200000">
                    <a:off x="6067425" y="19048"/>
                    <a:ext cx="0" cy="12706352"/>
                  </a:xfrm>
                  <a:prstGeom prst="line">
                    <a:avLst/>
                  </a:prstGeom>
                  <a:ln w="38100">
                    <a:solidFill>
                      <a:srgbClr val="F8F5EC">
                        <a:alpha val="49000"/>
                      </a:srgb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53" name="Straight Connector 52"/>
                  <p:cNvCxnSpPr/>
                  <p:nvPr/>
                </p:nvCxnSpPr>
                <p:spPr>
                  <a:xfrm rot="16200000">
                    <a:off x="6067425" y="-571502"/>
                    <a:ext cx="0" cy="12706352"/>
                  </a:xfrm>
                  <a:prstGeom prst="line">
                    <a:avLst/>
                  </a:prstGeom>
                  <a:ln w="38100">
                    <a:solidFill>
                      <a:srgbClr val="F8F5EC">
                        <a:alpha val="49000"/>
                      </a:srgb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54" name="Straight Connector 53"/>
                  <p:cNvCxnSpPr/>
                  <p:nvPr/>
                </p:nvCxnSpPr>
                <p:spPr>
                  <a:xfrm rot="16200000">
                    <a:off x="6067425" y="-1143002"/>
                    <a:ext cx="0" cy="12706352"/>
                  </a:xfrm>
                  <a:prstGeom prst="line">
                    <a:avLst/>
                  </a:prstGeom>
                  <a:ln w="38100">
                    <a:solidFill>
                      <a:srgbClr val="F8F5EC">
                        <a:alpha val="49000"/>
                      </a:srgb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55" name="Straight Connector 54"/>
                  <p:cNvCxnSpPr/>
                  <p:nvPr/>
                </p:nvCxnSpPr>
                <p:spPr>
                  <a:xfrm rot="16200000">
                    <a:off x="6067425" y="-1714502"/>
                    <a:ext cx="0" cy="12706352"/>
                  </a:xfrm>
                  <a:prstGeom prst="line">
                    <a:avLst/>
                  </a:prstGeom>
                  <a:ln w="38100">
                    <a:solidFill>
                      <a:srgbClr val="F8F5EC">
                        <a:alpha val="49000"/>
                      </a:srgb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56" name="Straight Connector 55"/>
                  <p:cNvCxnSpPr/>
                  <p:nvPr/>
                </p:nvCxnSpPr>
                <p:spPr>
                  <a:xfrm rot="16200000">
                    <a:off x="6067425" y="-2286002"/>
                    <a:ext cx="0" cy="12706352"/>
                  </a:xfrm>
                  <a:prstGeom prst="line">
                    <a:avLst/>
                  </a:prstGeom>
                  <a:ln w="38100">
                    <a:solidFill>
                      <a:srgbClr val="F8F5EC">
                        <a:alpha val="49000"/>
                      </a:srgb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57" name="Straight Connector 56"/>
                  <p:cNvCxnSpPr/>
                  <p:nvPr/>
                </p:nvCxnSpPr>
                <p:spPr>
                  <a:xfrm rot="16200000">
                    <a:off x="6067425" y="-2876552"/>
                    <a:ext cx="0" cy="12706352"/>
                  </a:xfrm>
                  <a:prstGeom prst="line">
                    <a:avLst/>
                  </a:prstGeom>
                  <a:ln w="38100">
                    <a:solidFill>
                      <a:srgbClr val="F8F5EC">
                        <a:alpha val="49000"/>
                      </a:srgb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58" name="Straight Connector 57"/>
                  <p:cNvCxnSpPr/>
                  <p:nvPr/>
                </p:nvCxnSpPr>
                <p:spPr>
                  <a:xfrm rot="16200000">
                    <a:off x="6067425" y="-3448052"/>
                    <a:ext cx="0" cy="12706352"/>
                  </a:xfrm>
                  <a:prstGeom prst="line">
                    <a:avLst/>
                  </a:prstGeom>
                  <a:ln w="38100">
                    <a:solidFill>
                      <a:srgbClr val="F8F5EC">
                        <a:alpha val="49000"/>
                      </a:srgb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59" name="Straight Connector 58"/>
                  <p:cNvCxnSpPr/>
                  <p:nvPr/>
                </p:nvCxnSpPr>
                <p:spPr>
                  <a:xfrm rot="16200000">
                    <a:off x="6067425" y="-4038602"/>
                    <a:ext cx="0" cy="12706352"/>
                  </a:xfrm>
                  <a:prstGeom prst="line">
                    <a:avLst/>
                  </a:prstGeom>
                  <a:ln w="38100">
                    <a:solidFill>
                      <a:srgbClr val="F8F5EC">
                        <a:alpha val="49000"/>
                      </a:srgb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60" name="Straight Connector 59"/>
                  <p:cNvCxnSpPr/>
                  <p:nvPr/>
                </p:nvCxnSpPr>
                <p:spPr>
                  <a:xfrm rot="16200000">
                    <a:off x="6067425" y="-4610102"/>
                    <a:ext cx="0" cy="12706352"/>
                  </a:xfrm>
                  <a:prstGeom prst="line">
                    <a:avLst/>
                  </a:prstGeom>
                  <a:ln w="38100">
                    <a:solidFill>
                      <a:srgbClr val="F8F5EC">
                        <a:alpha val="49000"/>
                      </a:srgb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61" name="Straight Connector 60"/>
                  <p:cNvCxnSpPr/>
                  <p:nvPr/>
                </p:nvCxnSpPr>
                <p:spPr>
                  <a:xfrm rot="16200000">
                    <a:off x="6067425" y="-5200652"/>
                    <a:ext cx="0" cy="12706352"/>
                  </a:xfrm>
                  <a:prstGeom prst="line">
                    <a:avLst/>
                  </a:prstGeom>
                  <a:ln w="38100">
                    <a:solidFill>
                      <a:srgbClr val="F8F5EC">
                        <a:alpha val="49000"/>
                      </a:srgb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62" name="Straight Connector 61"/>
                  <p:cNvCxnSpPr/>
                  <p:nvPr/>
                </p:nvCxnSpPr>
                <p:spPr>
                  <a:xfrm rot="16200000">
                    <a:off x="6067425" y="-5772152"/>
                    <a:ext cx="0" cy="12706352"/>
                  </a:xfrm>
                  <a:prstGeom prst="line">
                    <a:avLst/>
                  </a:prstGeom>
                  <a:ln w="38100">
                    <a:solidFill>
                      <a:srgbClr val="F8F5EC">
                        <a:alpha val="49000"/>
                      </a:srgb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</p:grpSp>
          <p:grpSp>
            <p:nvGrpSpPr>
              <p:cNvPr id="83" name="Group 82"/>
              <p:cNvGrpSpPr/>
              <p:nvPr/>
            </p:nvGrpSpPr>
            <p:grpSpPr>
              <a:xfrm>
                <a:off x="6309940" y="404048"/>
                <a:ext cx="6253487" cy="3321180"/>
                <a:chOff x="0" y="0"/>
                <a:chExt cx="12192000" cy="6858000"/>
              </a:xfrm>
              <a:effectLst/>
            </p:grpSpPr>
            <p:grpSp>
              <p:nvGrpSpPr>
                <p:cNvPr id="84" name="Group 83"/>
                <p:cNvGrpSpPr/>
                <p:nvPr/>
              </p:nvGrpSpPr>
              <p:grpSpPr>
                <a:xfrm>
                  <a:off x="590550" y="0"/>
                  <a:ext cx="10953750" cy="6858000"/>
                  <a:chOff x="590550" y="0"/>
                  <a:chExt cx="10953750" cy="6858000"/>
                </a:xfrm>
              </p:grpSpPr>
              <p:cxnSp>
                <p:nvCxnSpPr>
                  <p:cNvPr id="97" name="Straight Connector 96"/>
                  <p:cNvCxnSpPr/>
                  <p:nvPr/>
                </p:nvCxnSpPr>
                <p:spPr>
                  <a:xfrm>
                    <a:off x="590550" y="0"/>
                    <a:ext cx="0" cy="6858000"/>
                  </a:xfrm>
                  <a:prstGeom prst="line">
                    <a:avLst/>
                  </a:prstGeom>
                  <a:ln w="38100">
                    <a:solidFill>
                      <a:srgbClr val="F8F5EC">
                        <a:alpha val="49000"/>
                      </a:srgb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8" name="Straight Connector 97"/>
                  <p:cNvCxnSpPr/>
                  <p:nvPr/>
                </p:nvCxnSpPr>
                <p:spPr>
                  <a:xfrm>
                    <a:off x="1162050" y="0"/>
                    <a:ext cx="0" cy="6858000"/>
                  </a:xfrm>
                  <a:prstGeom prst="line">
                    <a:avLst/>
                  </a:prstGeom>
                  <a:ln w="38100">
                    <a:solidFill>
                      <a:srgbClr val="F8F5EC">
                        <a:alpha val="49000"/>
                      </a:srgb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9" name="Straight Connector 98"/>
                  <p:cNvCxnSpPr/>
                  <p:nvPr/>
                </p:nvCxnSpPr>
                <p:spPr>
                  <a:xfrm>
                    <a:off x="1752600" y="0"/>
                    <a:ext cx="0" cy="6858000"/>
                  </a:xfrm>
                  <a:prstGeom prst="line">
                    <a:avLst/>
                  </a:prstGeom>
                  <a:ln w="38100">
                    <a:solidFill>
                      <a:srgbClr val="F8F5EC">
                        <a:alpha val="49000"/>
                      </a:srgb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0" name="Straight Connector 99"/>
                  <p:cNvCxnSpPr/>
                  <p:nvPr/>
                </p:nvCxnSpPr>
                <p:spPr>
                  <a:xfrm>
                    <a:off x="2324100" y="0"/>
                    <a:ext cx="0" cy="6858000"/>
                  </a:xfrm>
                  <a:prstGeom prst="line">
                    <a:avLst/>
                  </a:prstGeom>
                  <a:ln w="38100">
                    <a:solidFill>
                      <a:srgbClr val="F8F5EC">
                        <a:alpha val="49000"/>
                      </a:srgb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1" name="Straight Connector 100"/>
                  <p:cNvCxnSpPr/>
                  <p:nvPr/>
                </p:nvCxnSpPr>
                <p:spPr>
                  <a:xfrm>
                    <a:off x="2895600" y="0"/>
                    <a:ext cx="0" cy="6858000"/>
                  </a:xfrm>
                  <a:prstGeom prst="line">
                    <a:avLst/>
                  </a:prstGeom>
                  <a:ln w="38100">
                    <a:solidFill>
                      <a:srgbClr val="F8F5EC">
                        <a:alpha val="49000"/>
                      </a:srgb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2" name="Straight Connector 101"/>
                  <p:cNvCxnSpPr/>
                  <p:nvPr/>
                </p:nvCxnSpPr>
                <p:spPr>
                  <a:xfrm>
                    <a:off x="3467100" y="0"/>
                    <a:ext cx="0" cy="6858000"/>
                  </a:xfrm>
                  <a:prstGeom prst="line">
                    <a:avLst/>
                  </a:prstGeom>
                  <a:ln w="38100">
                    <a:solidFill>
                      <a:srgbClr val="F8F5EC">
                        <a:alpha val="49000"/>
                      </a:srgb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3" name="Straight Connector 102"/>
                  <p:cNvCxnSpPr/>
                  <p:nvPr/>
                </p:nvCxnSpPr>
                <p:spPr>
                  <a:xfrm>
                    <a:off x="4057650" y="0"/>
                    <a:ext cx="0" cy="6858000"/>
                  </a:xfrm>
                  <a:prstGeom prst="line">
                    <a:avLst/>
                  </a:prstGeom>
                  <a:ln w="38100">
                    <a:solidFill>
                      <a:srgbClr val="F8F5EC">
                        <a:alpha val="49000"/>
                      </a:srgb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4" name="Straight Connector 103"/>
                  <p:cNvCxnSpPr/>
                  <p:nvPr/>
                </p:nvCxnSpPr>
                <p:spPr>
                  <a:xfrm>
                    <a:off x="4629150" y="0"/>
                    <a:ext cx="0" cy="6858000"/>
                  </a:xfrm>
                  <a:prstGeom prst="line">
                    <a:avLst/>
                  </a:prstGeom>
                  <a:ln w="38100">
                    <a:solidFill>
                      <a:srgbClr val="F8F5EC">
                        <a:alpha val="49000"/>
                      </a:srgb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5" name="Straight Connector 104"/>
                  <p:cNvCxnSpPr/>
                  <p:nvPr/>
                </p:nvCxnSpPr>
                <p:spPr>
                  <a:xfrm>
                    <a:off x="5181600" y="0"/>
                    <a:ext cx="0" cy="6858000"/>
                  </a:xfrm>
                  <a:prstGeom prst="line">
                    <a:avLst/>
                  </a:prstGeom>
                  <a:ln w="38100">
                    <a:solidFill>
                      <a:srgbClr val="F8F5EC">
                        <a:alpha val="49000"/>
                      </a:srgb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6" name="Straight Connector 105"/>
                  <p:cNvCxnSpPr/>
                  <p:nvPr/>
                </p:nvCxnSpPr>
                <p:spPr>
                  <a:xfrm>
                    <a:off x="5753100" y="0"/>
                    <a:ext cx="0" cy="6858000"/>
                  </a:xfrm>
                  <a:prstGeom prst="line">
                    <a:avLst/>
                  </a:prstGeom>
                  <a:ln w="38100">
                    <a:solidFill>
                      <a:srgbClr val="F8F5EC">
                        <a:alpha val="49000"/>
                      </a:srgb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7" name="Straight Connector 106"/>
                  <p:cNvCxnSpPr/>
                  <p:nvPr/>
                </p:nvCxnSpPr>
                <p:spPr>
                  <a:xfrm>
                    <a:off x="6343650" y="0"/>
                    <a:ext cx="0" cy="6858000"/>
                  </a:xfrm>
                  <a:prstGeom prst="line">
                    <a:avLst/>
                  </a:prstGeom>
                  <a:ln w="38100">
                    <a:solidFill>
                      <a:srgbClr val="F8F5EC">
                        <a:alpha val="49000"/>
                      </a:srgb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8" name="Straight Connector 107"/>
                  <p:cNvCxnSpPr/>
                  <p:nvPr/>
                </p:nvCxnSpPr>
                <p:spPr>
                  <a:xfrm>
                    <a:off x="6915150" y="0"/>
                    <a:ext cx="0" cy="6858000"/>
                  </a:xfrm>
                  <a:prstGeom prst="line">
                    <a:avLst/>
                  </a:prstGeom>
                  <a:ln w="38100">
                    <a:solidFill>
                      <a:srgbClr val="F8F5EC">
                        <a:alpha val="49000"/>
                      </a:srgb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9" name="Straight Connector 108"/>
                  <p:cNvCxnSpPr/>
                  <p:nvPr/>
                </p:nvCxnSpPr>
                <p:spPr>
                  <a:xfrm>
                    <a:off x="7486650" y="0"/>
                    <a:ext cx="0" cy="6858000"/>
                  </a:xfrm>
                  <a:prstGeom prst="line">
                    <a:avLst/>
                  </a:prstGeom>
                  <a:ln w="38100">
                    <a:solidFill>
                      <a:srgbClr val="F8F5EC">
                        <a:alpha val="49000"/>
                      </a:srgb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10" name="Straight Connector 109"/>
                  <p:cNvCxnSpPr/>
                  <p:nvPr/>
                </p:nvCxnSpPr>
                <p:spPr>
                  <a:xfrm>
                    <a:off x="8058150" y="0"/>
                    <a:ext cx="0" cy="6858000"/>
                  </a:xfrm>
                  <a:prstGeom prst="line">
                    <a:avLst/>
                  </a:prstGeom>
                  <a:ln w="38100">
                    <a:solidFill>
                      <a:srgbClr val="F8F5EC">
                        <a:alpha val="49000"/>
                      </a:srgb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11" name="Straight Connector 110"/>
                  <p:cNvCxnSpPr/>
                  <p:nvPr/>
                </p:nvCxnSpPr>
                <p:spPr>
                  <a:xfrm>
                    <a:off x="8648700" y="0"/>
                    <a:ext cx="0" cy="6858000"/>
                  </a:xfrm>
                  <a:prstGeom prst="line">
                    <a:avLst/>
                  </a:prstGeom>
                  <a:ln w="38100">
                    <a:solidFill>
                      <a:srgbClr val="F8F5EC">
                        <a:alpha val="49000"/>
                      </a:srgb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12" name="Straight Connector 111"/>
                  <p:cNvCxnSpPr/>
                  <p:nvPr/>
                </p:nvCxnSpPr>
                <p:spPr>
                  <a:xfrm>
                    <a:off x="9220200" y="0"/>
                    <a:ext cx="0" cy="6858000"/>
                  </a:xfrm>
                  <a:prstGeom prst="line">
                    <a:avLst/>
                  </a:prstGeom>
                  <a:ln w="38100">
                    <a:solidFill>
                      <a:srgbClr val="F8F5EC">
                        <a:alpha val="49000"/>
                      </a:srgb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13" name="Straight Connector 112"/>
                  <p:cNvCxnSpPr/>
                  <p:nvPr/>
                </p:nvCxnSpPr>
                <p:spPr>
                  <a:xfrm>
                    <a:off x="9810750" y="0"/>
                    <a:ext cx="0" cy="6858000"/>
                  </a:xfrm>
                  <a:prstGeom prst="line">
                    <a:avLst/>
                  </a:prstGeom>
                  <a:ln w="38100">
                    <a:solidFill>
                      <a:srgbClr val="F8F5EC">
                        <a:alpha val="49000"/>
                      </a:srgb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14" name="Straight Connector 113"/>
                  <p:cNvCxnSpPr/>
                  <p:nvPr/>
                </p:nvCxnSpPr>
                <p:spPr>
                  <a:xfrm>
                    <a:off x="10382250" y="0"/>
                    <a:ext cx="0" cy="6858000"/>
                  </a:xfrm>
                  <a:prstGeom prst="line">
                    <a:avLst/>
                  </a:prstGeom>
                  <a:ln w="38100">
                    <a:solidFill>
                      <a:srgbClr val="F8F5EC">
                        <a:alpha val="49000"/>
                      </a:srgb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15" name="Straight Connector 114"/>
                  <p:cNvCxnSpPr/>
                  <p:nvPr/>
                </p:nvCxnSpPr>
                <p:spPr>
                  <a:xfrm>
                    <a:off x="10972800" y="0"/>
                    <a:ext cx="0" cy="6858000"/>
                  </a:xfrm>
                  <a:prstGeom prst="line">
                    <a:avLst/>
                  </a:prstGeom>
                  <a:ln w="38100">
                    <a:solidFill>
                      <a:srgbClr val="F8F5EC">
                        <a:alpha val="49000"/>
                      </a:srgb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16" name="Straight Connector 115"/>
                  <p:cNvCxnSpPr/>
                  <p:nvPr/>
                </p:nvCxnSpPr>
                <p:spPr>
                  <a:xfrm>
                    <a:off x="11544300" y="0"/>
                    <a:ext cx="0" cy="6858000"/>
                  </a:xfrm>
                  <a:prstGeom prst="line">
                    <a:avLst/>
                  </a:prstGeom>
                  <a:ln w="38100">
                    <a:solidFill>
                      <a:srgbClr val="F8F5EC">
                        <a:alpha val="49000"/>
                      </a:srgb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85" name="Group 84"/>
                <p:cNvGrpSpPr/>
                <p:nvPr/>
              </p:nvGrpSpPr>
              <p:grpSpPr>
                <a:xfrm>
                  <a:off x="0" y="561974"/>
                  <a:ext cx="12192000" cy="5791200"/>
                  <a:chOff x="-285751" y="581024"/>
                  <a:chExt cx="12706352" cy="5791200"/>
                </a:xfrm>
              </p:grpSpPr>
              <p:cxnSp>
                <p:nvCxnSpPr>
                  <p:cNvPr id="86" name="Straight Connector 85"/>
                  <p:cNvCxnSpPr/>
                  <p:nvPr/>
                </p:nvCxnSpPr>
                <p:spPr>
                  <a:xfrm rot="16200000">
                    <a:off x="6067425" y="19048"/>
                    <a:ext cx="0" cy="12706352"/>
                  </a:xfrm>
                  <a:prstGeom prst="line">
                    <a:avLst/>
                  </a:prstGeom>
                  <a:ln w="38100">
                    <a:solidFill>
                      <a:srgbClr val="F8F5EC">
                        <a:alpha val="49000"/>
                      </a:srgb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7" name="Straight Connector 86"/>
                  <p:cNvCxnSpPr/>
                  <p:nvPr/>
                </p:nvCxnSpPr>
                <p:spPr>
                  <a:xfrm rot="16200000">
                    <a:off x="6067425" y="-571502"/>
                    <a:ext cx="0" cy="12706352"/>
                  </a:xfrm>
                  <a:prstGeom prst="line">
                    <a:avLst/>
                  </a:prstGeom>
                  <a:ln w="38100">
                    <a:solidFill>
                      <a:srgbClr val="F8F5EC">
                        <a:alpha val="49000"/>
                      </a:srgb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8" name="Straight Connector 87"/>
                  <p:cNvCxnSpPr/>
                  <p:nvPr/>
                </p:nvCxnSpPr>
                <p:spPr>
                  <a:xfrm rot="16200000">
                    <a:off x="6067425" y="-1143002"/>
                    <a:ext cx="0" cy="12706352"/>
                  </a:xfrm>
                  <a:prstGeom prst="line">
                    <a:avLst/>
                  </a:prstGeom>
                  <a:ln w="38100">
                    <a:solidFill>
                      <a:srgbClr val="F8F5EC">
                        <a:alpha val="49000"/>
                      </a:srgb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9" name="Straight Connector 88"/>
                  <p:cNvCxnSpPr/>
                  <p:nvPr/>
                </p:nvCxnSpPr>
                <p:spPr>
                  <a:xfrm rot="16200000">
                    <a:off x="6067425" y="-1714502"/>
                    <a:ext cx="0" cy="12706352"/>
                  </a:xfrm>
                  <a:prstGeom prst="line">
                    <a:avLst/>
                  </a:prstGeom>
                  <a:ln w="38100">
                    <a:solidFill>
                      <a:srgbClr val="F8F5EC">
                        <a:alpha val="49000"/>
                      </a:srgb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0" name="Straight Connector 89"/>
                  <p:cNvCxnSpPr/>
                  <p:nvPr/>
                </p:nvCxnSpPr>
                <p:spPr>
                  <a:xfrm rot="16200000">
                    <a:off x="6067425" y="-2286002"/>
                    <a:ext cx="0" cy="12706352"/>
                  </a:xfrm>
                  <a:prstGeom prst="line">
                    <a:avLst/>
                  </a:prstGeom>
                  <a:ln w="38100">
                    <a:solidFill>
                      <a:srgbClr val="F8F5EC">
                        <a:alpha val="49000"/>
                      </a:srgb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1" name="Straight Connector 90"/>
                  <p:cNvCxnSpPr/>
                  <p:nvPr/>
                </p:nvCxnSpPr>
                <p:spPr>
                  <a:xfrm rot="16200000">
                    <a:off x="6067425" y="-2876552"/>
                    <a:ext cx="0" cy="12706352"/>
                  </a:xfrm>
                  <a:prstGeom prst="line">
                    <a:avLst/>
                  </a:prstGeom>
                  <a:ln w="38100">
                    <a:solidFill>
                      <a:srgbClr val="F8F5EC">
                        <a:alpha val="49000"/>
                      </a:srgb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2" name="Straight Connector 91"/>
                  <p:cNvCxnSpPr/>
                  <p:nvPr/>
                </p:nvCxnSpPr>
                <p:spPr>
                  <a:xfrm rot="16200000">
                    <a:off x="6067425" y="-3448052"/>
                    <a:ext cx="0" cy="12706352"/>
                  </a:xfrm>
                  <a:prstGeom prst="line">
                    <a:avLst/>
                  </a:prstGeom>
                  <a:ln w="38100">
                    <a:solidFill>
                      <a:srgbClr val="F8F5EC">
                        <a:alpha val="49000"/>
                      </a:srgb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3" name="Straight Connector 92"/>
                  <p:cNvCxnSpPr/>
                  <p:nvPr/>
                </p:nvCxnSpPr>
                <p:spPr>
                  <a:xfrm rot="16200000">
                    <a:off x="6067425" y="-4038602"/>
                    <a:ext cx="0" cy="12706352"/>
                  </a:xfrm>
                  <a:prstGeom prst="line">
                    <a:avLst/>
                  </a:prstGeom>
                  <a:ln w="38100">
                    <a:solidFill>
                      <a:srgbClr val="F8F5EC">
                        <a:alpha val="49000"/>
                      </a:srgb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4" name="Straight Connector 93"/>
                  <p:cNvCxnSpPr/>
                  <p:nvPr/>
                </p:nvCxnSpPr>
                <p:spPr>
                  <a:xfrm rot="16200000">
                    <a:off x="6067425" y="-4610102"/>
                    <a:ext cx="0" cy="12706352"/>
                  </a:xfrm>
                  <a:prstGeom prst="line">
                    <a:avLst/>
                  </a:prstGeom>
                  <a:ln w="38100">
                    <a:solidFill>
                      <a:srgbClr val="F8F5EC">
                        <a:alpha val="49000"/>
                      </a:srgb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5" name="Straight Connector 94"/>
                  <p:cNvCxnSpPr/>
                  <p:nvPr/>
                </p:nvCxnSpPr>
                <p:spPr>
                  <a:xfrm rot="16200000">
                    <a:off x="6067425" y="-5200652"/>
                    <a:ext cx="0" cy="12706352"/>
                  </a:xfrm>
                  <a:prstGeom prst="line">
                    <a:avLst/>
                  </a:prstGeom>
                  <a:ln w="38100">
                    <a:solidFill>
                      <a:srgbClr val="F8F5EC">
                        <a:alpha val="49000"/>
                      </a:srgb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6" name="Straight Connector 95"/>
                  <p:cNvCxnSpPr/>
                  <p:nvPr/>
                </p:nvCxnSpPr>
                <p:spPr>
                  <a:xfrm rot="16200000">
                    <a:off x="6067425" y="-5772152"/>
                    <a:ext cx="0" cy="12706352"/>
                  </a:xfrm>
                  <a:prstGeom prst="line">
                    <a:avLst/>
                  </a:prstGeom>
                  <a:ln w="38100">
                    <a:solidFill>
                      <a:srgbClr val="F8F5EC">
                        <a:alpha val="49000"/>
                      </a:srgb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</p:grpSp>
          <p:grpSp>
            <p:nvGrpSpPr>
              <p:cNvPr id="117" name="Group 116"/>
              <p:cNvGrpSpPr/>
              <p:nvPr/>
            </p:nvGrpSpPr>
            <p:grpSpPr>
              <a:xfrm>
                <a:off x="6299365" y="3469706"/>
                <a:ext cx="6253487" cy="3321180"/>
                <a:chOff x="0" y="0"/>
                <a:chExt cx="12192000" cy="6858000"/>
              </a:xfrm>
              <a:effectLst/>
            </p:grpSpPr>
            <p:grpSp>
              <p:nvGrpSpPr>
                <p:cNvPr id="118" name="Group 117"/>
                <p:cNvGrpSpPr/>
                <p:nvPr/>
              </p:nvGrpSpPr>
              <p:grpSpPr>
                <a:xfrm>
                  <a:off x="590550" y="0"/>
                  <a:ext cx="10953750" cy="6858000"/>
                  <a:chOff x="590550" y="0"/>
                  <a:chExt cx="10953750" cy="6858000"/>
                </a:xfrm>
              </p:grpSpPr>
              <p:cxnSp>
                <p:nvCxnSpPr>
                  <p:cNvPr id="131" name="Straight Connector 130"/>
                  <p:cNvCxnSpPr/>
                  <p:nvPr/>
                </p:nvCxnSpPr>
                <p:spPr>
                  <a:xfrm>
                    <a:off x="590550" y="0"/>
                    <a:ext cx="0" cy="6858000"/>
                  </a:xfrm>
                  <a:prstGeom prst="line">
                    <a:avLst/>
                  </a:prstGeom>
                  <a:ln w="38100">
                    <a:solidFill>
                      <a:srgbClr val="F8F5EC">
                        <a:alpha val="49000"/>
                      </a:srgb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32" name="Straight Connector 131"/>
                  <p:cNvCxnSpPr/>
                  <p:nvPr/>
                </p:nvCxnSpPr>
                <p:spPr>
                  <a:xfrm>
                    <a:off x="1162050" y="0"/>
                    <a:ext cx="0" cy="6858000"/>
                  </a:xfrm>
                  <a:prstGeom prst="line">
                    <a:avLst/>
                  </a:prstGeom>
                  <a:ln w="38100">
                    <a:solidFill>
                      <a:srgbClr val="F8F5EC">
                        <a:alpha val="49000"/>
                      </a:srgb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33" name="Straight Connector 132"/>
                  <p:cNvCxnSpPr/>
                  <p:nvPr/>
                </p:nvCxnSpPr>
                <p:spPr>
                  <a:xfrm>
                    <a:off x="1752600" y="0"/>
                    <a:ext cx="0" cy="6858000"/>
                  </a:xfrm>
                  <a:prstGeom prst="line">
                    <a:avLst/>
                  </a:prstGeom>
                  <a:ln w="38100">
                    <a:solidFill>
                      <a:srgbClr val="F8F5EC">
                        <a:alpha val="49000"/>
                      </a:srgb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34" name="Straight Connector 133"/>
                  <p:cNvCxnSpPr/>
                  <p:nvPr/>
                </p:nvCxnSpPr>
                <p:spPr>
                  <a:xfrm>
                    <a:off x="2324100" y="0"/>
                    <a:ext cx="0" cy="6858000"/>
                  </a:xfrm>
                  <a:prstGeom prst="line">
                    <a:avLst/>
                  </a:prstGeom>
                  <a:ln w="38100">
                    <a:solidFill>
                      <a:srgbClr val="F8F5EC">
                        <a:alpha val="49000"/>
                      </a:srgb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35" name="Straight Connector 134"/>
                  <p:cNvCxnSpPr/>
                  <p:nvPr/>
                </p:nvCxnSpPr>
                <p:spPr>
                  <a:xfrm>
                    <a:off x="2895600" y="0"/>
                    <a:ext cx="0" cy="6858000"/>
                  </a:xfrm>
                  <a:prstGeom prst="line">
                    <a:avLst/>
                  </a:prstGeom>
                  <a:ln w="38100">
                    <a:solidFill>
                      <a:srgbClr val="F8F5EC">
                        <a:alpha val="49000"/>
                      </a:srgb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36" name="Straight Connector 135"/>
                  <p:cNvCxnSpPr/>
                  <p:nvPr/>
                </p:nvCxnSpPr>
                <p:spPr>
                  <a:xfrm>
                    <a:off x="3467100" y="0"/>
                    <a:ext cx="0" cy="6858000"/>
                  </a:xfrm>
                  <a:prstGeom prst="line">
                    <a:avLst/>
                  </a:prstGeom>
                  <a:ln w="38100">
                    <a:solidFill>
                      <a:srgbClr val="F8F5EC">
                        <a:alpha val="49000"/>
                      </a:srgb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37" name="Straight Connector 136"/>
                  <p:cNvCxnSpPr/>
                  <p:nvPr/>
                </p:nvCxnSpPr>
                <p:spPr>
                  <a:xfrm>
                    <a:off x="4057650" y="0"/>
                    <a:ext cx="0" cy="6858000"/>
                  </a:xfrm>
                  <a:prstGeom prst="line">
                    <a:avLst/>
                  </a:prstGeom>
                  <a:ln w="38100">
                    <a:solidFill>
                      <a:srgbClr val="F8F5EC">
                        <a:alpha val="49000"/>
                      </a:srgb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38" name="Straight Connector 137"/>
                  <p:cNvCxnSpPr/>
                  <p:nvPr/>
                </p:nvCxnSpPr>
                <p:spPr>
                  <a:xfrm>
                    <a:off x="4629150" y="0"/>
                    <a:ext cx="0" cy="6858000"/>
                  </a:xfrm>
                  <a:prstGeom prst="line">
                    <a:avLst/>
                  </a:prstGeom>
                  <a:ln w="38100">
                    <a:solidFill>
                      <a:srgbClr val="F8F5EC">
                        <a:alpha val="49000"/>
                      </a:srgb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39" name="Straight Connector 138"/>
                  <p:cNvCxnSpPr/>
                  <p:nvPr/>
                </p:nvCxnSpPr>
                <p:spPr>
                  <a:xfrm>
                    <a:off x="5181600" y="0"/>
                    <a:ext cx="0" cy="6858000"/>
                  </a:xfrm>
                  <a:prstGeom prst="line">
                    <a:avLst/>
                  </a:prstGeom>
                  <a:ln w="38100">
                    <a:solidFill>
                      <a:srgbClr val="F8F5EC">
                        <a:alpha val="49000"/>
                      </a:srgb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40" name="Straight Connector 139"/>
                  <p:cNvCxnSpPr/>
                  <p:nvPr/>
                </p:nvCxnSpPr>
                <p:spPr>
                  <a:xfrm>
                    <a:off x="5753100" y="0"/>
                    <a:ext cx="0" cy="6858000"/>
                  </a:xfrm>
                  <a:prstGeom prst="line">
                    <a:avLst/>
                  </a:prstGeom>
                  <a:ln w="38100">
                    <a:solidFill>
                      <a:srgbClr val="F8F5EC">
                        <a:alpha val="49000"/>
                      </a:srgb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41" name="Straight Connector 140"/>
                  <p:cNvCxnSpPr/>
                  <p:nvPr/>
                </p:nvCxnSpPr>
                <p:spPr>
                  <a:xfrm>
                    <a:off x="6343650" y="0"/>
                    <a:ext cx="0" cy="6858000"/>
                  </a:xfrm>
                  <a:prstGeom prst="line">
                    <a:avLst/>
                  </a:prstGeom>
                  <a:ln w="38100">
                    <a:solidFill>
                      <a:srgbClr val="F8F5EC">
                        <a:alpha val="49000"/>
                      </a:srgb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42" name="Straight Connector 141"/>
                  <p:cNvCxnSpPr/>
                  <p:nvPr/>
                </p:nvCxnSpPr>
                <p:spPr>
                  <a:xfrm>
                    <a:off x="6915150" y="0"/>
                    <a:ext cx="0" cy="6858000"/>
                  </a:xfrm>
                  <a:prstGeom prst="line">
                    <a:avLst/>
                  </a:prstGeom>
                  <a:ln w="38100">
                    <a:solidFill>
                      <a:srgbClr val="F8F5EC">
                        <a:alpha val="49000"/>
                      </a:srgb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43" name="Straight Connector 142"/>
                  <p:cNvCxnSpPr/>
                  <p:nvPr/>
                </p:nvCxnSpPr>
                <p:spPr>
                  <a:xfrm>
                    <a:off x="7486650" y="0"/>
                    <a:ext cx="0" cy="6858000"/>
                  </a:xfrm>
                  <a:prstGeom prst="line">
                    <a:avLst/>
                  </a:prstGeom>
                  <a:ln w="38100">
                    <a:solidFill>
                      <a:srgbClr val="F8F5EC">
                        <a:alpha val="49000"/>
                      </a:srgb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44" name="Straight Connector 143"/>
                  <p:cNvCxnSpPr/>
                  <p:nvPr/>
                </p:nvCxnSpPr>
                <p:spPr>
                  <a:xfrm>
                    <a:off x="8058150" y="0"/>
                    <a:ext cx="0" cy="6858000"/>
                  </a:xfrm>
                  <a:prstGeom prst="line">
                    <a:avLst/>
                  </a:prstGeom>
                  <a:ln w="38100">
                    <a:solidFill>
                      <a:srgbClr val="F8F5EC">
                        <a:alpha val="49000"/>
                      </a:srgb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45" name="Straight Connector 144"/>
                  <p:cNvCxnSpPr/>
                  <p:nvPr/>
                </p:nvCxnSpPr>
                <p:spPr>
                  <a:xfrm>
                    <a:off x="8648700" y="0"/>
                    <a:ext cx="0" cy="6858000"/>
                  </a:xfrm>
                  <a:prstGeom prst="line">
                    <a:avLst/>
                  </a:prstGeom>
                  <a:ln w="38100">
                    <a:solidFill>
                      <a:srgbClr val="F8F5EC">
                        <a:alpha val="49000"/>
                      </a:srgb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46" name="Straight Connector 145"/>
                  <p:cNvCxnSpPr/>
                  <p:nvPr/>
                </p:nvCxnSpPr>
                <p:spPr>
                  <a:xfrm>
                    <a:off x="9220200" y="0"/>
                    <a:ext cx="0" cy="6858000"/>
                  </a:xfrm>
                  <a:prstGeom prst="line">
                    <a:avLst/>
                  </a:prstGeom>
                  <a:ln w="38100">
                    <a:solidFill>
                      <a:srgbClr val="F8F5EC">
                        <a:alpha val="49000"/>
                      </a:srgb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47" name="Straight Connector 146"/>
                  <p:cNvCxnSpPr/>
                  <p:nvPr/>
                </p:nvCxnSpPr>
                <p:spPr>
                  <a:xfrm>
                    <a:off x="9810750" y="0"/>
                    <a:ext cx="0" cy="6858000"/>
                  </a:xfrm>
                  <a:prstGeom prst="line">
                    <a:avLst/>
                  </a:prstGeom>
                  <a:ln w="38100">
                    <a:solidFill>
                      <a:srgbClr val="F8F5EC">
                        <a:alpha val="49000"/>
                      </a:srgb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48" name="Straight Connector 147"/>
                  <p:cNvCxnSpPr/>
                  <p:nvPr/>
                </p:nvCxnSpPr>
                <p:spPr>
                  <a:xfrm>
                    <a:off x="10382250" y="0"/>
                    <a:ext cx="0" cy="6858000"/>
                  </a:xfrm>
                  <a:prstGeom prst="line">
                    <a:avLst/>
                  </a:prstGeom>
                  <a:ln w="38100">
                    <a:solidFill>
                      <a:srgbClr val="F8F5EC">
                        <a:alpha val="49000"/>
                      </a:srgb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49" name="Straight Connector 148"/>
                  <p:cNvCxnSpPr/>
                  <p:nvPr/>
                </p:nvCxnSpPr>
                <p:spPr>
                  <a:xfrm>
                    <a:off x="10972800" y="0"/>
                    <a:ext cx="0" cy="6858000"/>
                  </a:xfrm>
                  <a:prstGeom prst="line">
                    <a:avLst/>
                  </a:prstGeom>
                  <a:ln w="38100">
                    <a:solidFill>
                      <a:srgbClr val="F8F5EC">
                        <a:alpha val="49000"/>
                      </a:srgb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50" name="Straight Connector 149"/>
                  <p:cNvCxnSpPr/>
                  <p:nvPr/>
                </p:nvCxnSpPr>
                <p:spPr>
                  <a:xfrm>
                    <a:off x="11544300" y="0"/>
                    <a:ext cx="0" cy="6858000"/>
                  </a:xfrm>
                  <a:prstGeom prst="line">
                    <a:avLst/>
                  </a:prstGeom>
                  <a:ln w="38100">
                    <a:solidFill>
                      <a:srgbClr val="F8F5EC">
                        <a:alpha val="49000"/>
                      </a:srgb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119" name="Group 118"/>
                <p:cNvGrpSpPr/>
                <p:nvPr/>
              </p:nvGrpSpPr>
              <p:grpSpPr>
                <a:xfrm>
                  <a:off x="0" y="561974"/>
                  <a:ext cx="12192000" cy="5791200"/>
                  <a:chOff x="-285751" y="581024"/>
                  <a:chExt cx="12706352" cy="5791200"/>
                </a:xfrm>
              </p:grpSpPr>
              <p:cxnSp>
                <p:nvCxnSpPr>
                  <p:cNvPr id="120" name="Straight Connector 119"/>
                  <p:cNvCxnSpPr/>
                  <p:nvPr/>
                </p:nvCxnSpPr>
                <p:spPr>
                  <a:xfrm rot="16200000">
                    <a:off x="6067425" y="19048"/>
                    <a:ext cx="0" cy="12706352"/>
                  </a:xfrm>
                  <a:prstGeom prst="line">
                    <a:avLst/>
                  </a:prstGeom>
                  <a:ln w="38100">
                    <a:solidFill>
                      <a:srgbClr val="F8F5EC">
                        <a:alpha val="49000"/>
                      </a:srgb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21" name="Straight Connector 120"/>
                  <p:cNvCxnSpPr/>
                  <p:nvPr/>
                </p:nvCxnSpPr>
                <p:spPr>
                  <a:xfrm rot="16200000">
                    <a:off x="6067425" y="-571502"/>
                    <a:ext cx="0" cy="12706352"/>
                  </a:xfrm>
                  <a:prstGeom prst="line">
                    <a:avLst/>
                  </a:prstGeom>
                  <a:ln w="38100">
                    <a:solidFill>
                      <a:srgbClr val="F8F5EC">
                        <a:alpha val="49000"/>
                      </a:srgb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22" name="Straight Connector 121"/>
                  <p:cNvCxnSpPr/>
                  <p:nvPr/>
                </p:nvCxnSpPr>
                <p:spPr>
                  <a:xfrm rot="16200000">
                    <a:off x="6067425" y="-1143002"/>
                    <a:ext cx="0" cy="12706352"/>
                  </a:xfrm>
                  <a:prstGeom prst="line">
                    <a:avLst/>
                  </a:prstGeom>
                  <a:ln w="38100">
                    <a:solidFill>
                      <a:srgbClr val="F8F5EC">
                        <a:alpha val="49000"/>
                      </a:srgb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23" name="Straight Connector 122"/>
                  <p:cNvCxnSpPr/>
                  <p:nvPr/>
                </p:nvCxnSpPr>
                <p:spPr>
                  <a:xfrm rot="16200000">
                    <a:off x="6067425" y="-1714502"/>
                    <a:ext cx="0" cy="12706352"/>
                  </a:xfrm>
                  <a:prstGeom prst="line">
                    <a:avLst/>
                  </a:prstGeom>
                  <a:ln w="38100">
                    <a:solidFill>
                      <a:srgbClr val="F8F5EC">
                        <a:alpha val="49000"/>
                      </a:srgb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24" name="Straight Connector 123"/>
                  <p:cNvCxnSpPr/>
                  <p:nvPr/>
                </p:nvCxnSpPr>
                <p:spPr>
                  <a:xfrm rot="16200000">
                    <a:off x="6067425" y="-2286002"/>
                    <a:ext cx="0" cy="12706352"/>
                  </a:xfrm>
                  <a:prstGeom prst="line">
                    <a:avLst/>
                  </a:prstGeom>
                  <a:ln w="38100">
                    <a:solidFill>
                      <a:srgbClr val="F8F5EC">
                        <a:alpha val="49000"/>
                      </a:srgb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25" name="Straight Connector 124"/>
                  <p:cNvCxnSpPr/>
                  <p:nvPr/>
                </p:nvCxnSpPr>
                <p:spPr>
                  <a:xfrm rot="16200000">
                    <a:off x="6067425" y="-2876552"/>
                    <a:ext cx="0" cy="12706352"/>
                  </a:xfrm>
                  <a:prstGeom prst="line">
                    <a:avLst/>
                  </a:prstGeom>
                  <a:ln w="38100">
                    <a:solidFill>
                      <a:srgbClr val="F8F5EC">
                        <a:alpha val="49000"/>
                      </a:srgb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26" name="Straight Connector 125"/>
                  <p:cNvCxnSpPr/>
                  <p:nvPr/>
                </p:nvCxnSpPr>
                <p:spPr>
                  <a:xfrm rot="16200000">
                    <a:off x="6067425" y="-3448052"/>
                    <a:ext cx="0" cy="12706352"/>
                  </a:xfrm>
                  <a:prstGeom prst="line">
                    <a:avLst/>
                  </a:prstGeom>
                  <a:ln w="38100">
                    <a:solidFill>
                      <a:srgbClr val="F8F5EC">
                        <a:alpha val="49000"/>
                      </a:srgb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27" name="Straight Connector 126"/>
                  <p:cNvCxnSpPr/>
                  <p:nvPr/>
                </p:nvCxnSpPr>
                <p:spPr>
                  <a:xfrm rot="16200000">
                    <a:off x="6067425" y="-4038602"/>
                    <a:ext cx="0" cy="12706352"/>
                  </a:xfrm>
                  <a:prstGeom prst="line">
                    <a:avLst/>
                  </a:prstGeom>
                  <a:ln w="38100">
                    <a:solidFill>
                      <a:srgbClr val="F8F5EC">
                        <a:alpha val="49000"/>
                      </a:srgb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28" name="Straight Connector 127"/>
                  <p:cNvCxnSpPr/>
                  <p:nvPr/>
                </p:nvCxnSpPr>
                <p:spPr>
                  <a:xfrm rot="16200000">
                    <a:off x="6067425" y="-4610102"/>
                    <a:ext cx="0" cy="12706352"/>
                  </a:xfrm>
                  <a:prstGeom prst="line">
                    <a:avLst/>
                  </a:prstGeom>
                  <a:ln w="38100">
                    <a:solidFill>
                      <a:srgbClr val="F8F5EC">
                        <a:alpha val="49000"/>
                      </a:srgb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29" name="Straight Connector 128"/>
                  <p:cNvCxnSpPr/>
                  <p:nvPr/>
                </p:nvCxnSpPr>
                <p:spPr>
                  <a:xfrm rot="16200000">
                    <a:off x="6067425" y="-5200652"/>
                    <a:ext cx="0" cy="12706352"/>
                  </a:xfrm>
                  <a:prstGeom prst="line">
                    <a:avLst/>
                  </a:prstGeom>
                  <a:ln w="38100">
                    <a:solidFill>
                      <a:srgbClr val="F8F5EC">
                        <a:alpha val="49000"/>
                      </a:srgb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30" name="Straight Connector 129"/>
                  <p:cNvCxnSpPr/>
                  <p:nvPr/>
                </p:nvCxnSpPr>
                <p:spPr>
                  <a:xfrm rot="16200000">
                    <a:off x="6067425" y="-5772152"/>
                    <a:ext cx="0" cy="12706352"/>
                  </a:xfrm>
                  <a:prstGeom prst="line">
                    <a:avLst/>
                  </a:prstGeom>
                  <a:ln w="38100">
                    <a:solidFill>
                      <a:srgbClr val="F8F5EC">
                        <a:alpha val="49000"/>
                      </a:srgb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</p:grpSp>
        </p:grpSp>
      </p:grpSp>
      <p:sp>
        <p:nvSpPr>
          <p:cNvPr id="154" name="Oval 153"/>
          <p:cNvSpPr/>
          <p:nvPr/>
        </p:nvSpPr>
        <p:spPr>
          <a:xfrm>
            <a:off x="7985612" y="3906953"/>
            <a:ext cx="696255" cy="696255"/>
          </a:xfrm>
          <a:prstGeom prst="ellipse">
            <a:avLst/>
          </a:prstGeom>
          <a:solidFill>
            <a:srgbClr val="D1A8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0"/>
          </a:p>
        </p:txBody>
      </p:sp>
      <p:sp>
        <p:nvSpPr>
          <p:cNvPr id="155" name="Oval 154"/>
          <p:cNvSpPr/>
          <p:nvPr/>
        </p:nvSpPr>
        <p:spPr>
          <a:xfrm>
            <a:off x="7923116" y="3939043"/>
            <a:ext cx="696255" cy="696255"/>
          </a:xfrm>
          <a:prstGeom prst="ellipse">
            <a:avLst/>
          </a:prstGeom>
          <a:noFill/>
          <a:ln w="25400">
            <a:solidFill>
              <a:srgbClr val="97623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0"/>
          </a:p>
        </p:txBody>
      </p:sp>
      <p:sp>
        <p:nvSpPr>
          <p:cNvPr id="156" name="Oval 155"/>
          <p:cNvSpPr/>
          <p:nvPr/>
        </p:nvSpPr>
        <p:spPr>
          <a:xfrm>
            <a:off x="8018381" y="4778229"/>
            <a:ext cx="696255" cy="696255"/>
          </a:xfrm>
          <a:prstGeom prst="ellipse">
            <a:avLst/>
          </a:prstGeom>
          <a:solidFill>
            <a:srgbClr val="9762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0"/>
          </a:p>
        </p:txBody>
      </p:sp>
      <p:sp>
        <p:nvSpPr>
          <p:cNvPr id="157" name="Oval 156"/>
          <p:cNvSpPr/>
          <p:nvPr/>
        </p:nvSpPr>
        <p:spPr>
          <a:xfrm>
            <a:off x="7958931" y="4788980"/>
            <a:ext cx="696255" cy="696255"/>
          </a:xfrm>
          <a:prstGeom prst="ellipse">
            <a:avLst/>
          </a:prstGeom>
          <a:noFill/>
          <a:ln w="25400">
            <a:solidFill>
              <a:srgbClr val="754C2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0"/>
          </a:p>
        </p:txBody>
      </p:sp>
      <p:sp>
        <p:nvSpPr>
          <p:cNvPr id="1024" name="Pentagon 1023"/>
          <p:cNvSpPr/>
          <p:nvPr/>
        </p:nvSpPr>
        <p:spPr>
          <a:xfrm flipH="1">
            <a:off x="1604384" y="1389135"/>
            <a:ext cx="6132924" cy="679193"/>
          </a:xfrm>
          <a:prstGeom prst="homePlate">
            <a:avLst>
              <a:gd name="adj" fmla="val 102694"/>
            </a:avLst>
          </a:prstGeom>
          <a:solidFill>
            <a:srgbClr val="D1A889"/>
          </a:solidFill>
          <a:ln w="28575">
            <a:solidFill>
              <a:srgbClr val="F1EBD7"/>
            </a:solidFill>
          </a:ln>
          <a:effectLst>
            <a:outerShdw blurRad="177800" dist="38100" dir="5400000" sx="103000" sy="103000" algn="t" rotWithShape="0">
              <a:schemeClr val="bg2">
                <a:lumMod val="25000"/>
                <a:alpha val="2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0"/>
          </a:p>
        </p:txBody>
      </p:sp>
      <p:pic>
        <p:nvPicPr>
          <p:cNvPr id="35" name="Picture 34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6439" b="100000" l="48992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8489" t="25180" r="2934" b="5023"/>
          <a:stretch/>
        </p:blipFill>
        <p:spPr>
          <a:xfrm flipV="1">
            <a:off x="7005907" y="795480"/>
            <a:ext cx="2180684" cy="2083522"/>
          </a:xfrm>
          <a:prstGeom prst="rect">
            <a:avLst/>
          </a:prstGeom>
        </p:spPr>
      </p:pic>
      <p:sp>
        <p:nvSpPr>
          <p:cNvPr id="160" name="TextBox 159"/>
          <p:cNvSpPr txBox="1"/>
          <p:nvPr/>
        </p:nvSpPr>
        <p:spPr>
          <a:xfrm>
            <a:off x="2119551" y="1520458"/>
            <a:ext cx="5664950" cy="12695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1350" dirty="0" err="1">
                <a:solidFill>
                  <a:schemeClr val="accent2">
                    <a:lumMod val="50000"/>
                  </a:schemeClr>
                </a:solidFill>
                <a:ea typeface="Arial" panose="020B0604020202020204" pitchFamily="34" charset="0"/>
                <a:cs typeface="Times New Roman" panose="02020603050405020304" pitchFamily="18" charset="0"/>
              </a:rPr>
              <a:t>Bảng</a:t>
            </a:r>
            <a:r>
              <a:rPr lang="vi-VN" sz="1350" dirty="0">
                <a:solidFill>
                  <a:schemeClr val="accent2">
                    <a:lumMod val="50000"/>
                  </a:schemeClr>
                </a:solidFill>
                <a:ea typeface="Arial" panose="020B0604020202020204" pitchFamily="34" charset="0"/>
                <a:cs typeface="Times New Roman" panose="02020603050405020304" pitchFamily="18" charset="0"/>
              </a:rPr>
              <a:t> 2: </a:t>
            </a:r>
            <a:r>
              <a:rPr lang="vi-VN" sz="1350" dirty="0" err="1">
                <a:solidFill>
                  <a:schemeClr val="accent2">
                    <a:lumMod val="50000"/>
                  </a:schemeClr>
                </a:solidFill>
                <a:ea typeface="Arial" panose="020B0604020202020204" pitchFamily="34" charset="0"/>
                <a:cs typeface="Times New Roman" panose="02020603050405020304" pitchFamily="18" charset="0"/>
              </a:rPr>
              <a:t>Hàm</a:t>
            </a:r>
            <a:r>
              <a:rPr lang="vi-VN" sz="1350" dirty="0">
                <a:solidFill>
                  <a:schemeClr val="accent2">
                    <a:lumMod val="50000"/>
                  </a:schemeClr>
                </a:solidFill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vi-VN" sz="1350" dirty="0" err="1">
                <a:solidFill>
                  <a:schemeClr val="accent2">
                    <a:lumMod val="50000"/>
                  </a:schemeClr>
                </a:solidFill>
                <a:ea typeface="Arial" panose="020B0604020202020204" pitchFamily="34" charset="0"/>
                <a:cs typeface="Times New Roman" panose="02020603050405020304" pitchFamily="18" charset="0"/>
              </a:rPr>
              <a:t>lượng</a:t>
            </a:r>
            <a:r>
              <a:rPr lang="vi-VN" sz="1350" dirty="0">
                <a:solidFill>
                  <a:schemeClr val="accent2">
                    <a:lumMod val="50000"/>
                  </a:schemeClr>
                </a:solidFill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vi-VN" sz="1350" dirty="0" err="1">
                <a:solidFill>
                  <a:schemeClr val="accent2">
                    <a:lumMod val="50000"/>
                  </a:schemeClr>
                </a:solidFill>
                <a:ea typeface="Arial" panose="020B0604020202020204" pitchFamily="34" charset="0"/>
                <a:cs typeface="Times New Roman" panose="02020603050405020304" pitchFamily="18" charset="0"/>
              </a:rPr>
              <a:t>bình</a:t>
            </a:r>
            <a:r>
              <a:rPr lang="vi-VN" sz="1350" dirty="0">
                <a:solidFill>
                  <a:schemeClr val="accent2">
                    <a:lumMod val="50000"/>
                  </a:schemeClr>
                </a:solidFill>
                <a:ea typeface="Arial" panose="020B0604020202020204" pitchFamily="34" charset="0"/>
                <a:cs typeface="Times New Roman" panose="02020603050405020304" pitchFamily="18" charset="0"/>
              </a:rPr>
              <a:t> quân </a:t>
            </a:r>
            <a:r>
              <a:rPr lang="vi-VN" sz="1350" dirty="0" err="1">
                <a:solidFill>
                  <a:schemeClr val="accent2">
                    <a:lumMod val="50000"/>
                  </a:schemeClr>
                </a:solidFill>
                <a:ea typeface="Arial" panose="020B0604020202020204" pitchFamily="34" charset="0"/>
                <a:cs typeface="Times New Roman" panose="02020603050405020304" pitchFamily="18" charset="0"/>
              </a:rPr>
              <a:t>các</a:t>
            </a:r>
            <a:r>
              <a:rPr lang="vi-VN" sz="1350" dirty="0">
                <a:solidFill>
                  <a:schemeClr val="accent2">
                    <a:lumMod val="50000"/>
                  </a:schemeClr>
                </a:solidFill>
                <a:ea typeface="Arial" panose="020B0604020202020204" pitchFamily="34" charset="0"/>
                <a:cs typeface="Times New Roman" panose="02020603050405020304" pitchFamily="18" charset="0"/>
              </a:rPr>
              <a:t> nguyên </a:t>
            </a:r>
            <a:r>
              <a:rPr lang="vi-VN" sz="1350" dirty="0" err="1">
                <a:solidFill>
                  <a:schemeClr val="accent2">
                    <a:lumMod val="50000"/>
                  </a:schemeClr>
                </a:solidFill>
                <a:ea typeface="Arial" panose="020B0604020202020204" pitchFamily="34" charset="0"/>
                <a:cs typeface="Times New Roman" panose="02020603050405020304" pitchFamily="18" charset="0"/>
              </a:rPr>
              <a:t>tố</a:t>
            </a:r>
            <a:r>
              <a:rPr lang="vi-VN" sz="1350" dirty="0">
                <a:solidFill>
                  <a:schemeClr val="accent2">
                    <a:lumMod val="50000"/>
                  </a:schemeClr>
                </a:solidFill>
                <a:ea typeface="Arial" panose="020B0604020202020204" pitchFamily="34" charset="0"/>
                <a:cs typeface="Times New Roman" panose="02020603050405020304" pitchFamily="18" charset="0"/>
              </a:rPr>
              <a:t> (%) trong </a:t>
            </a:r>
            <a:r>
              <a:rPr lang="vi-VN" sz="1350" dirty="0" err="1">
                <a:solidFill>
                  <a:schemeClr val="accent2">
                    <a:lumMod val="50000"/>
                  </a:schemeClr>
                </a:solidFill>
                <a:ea typeface="Arial" panose="020B0604020202020204" pitchFamily="34" charset="0"/>
                <a:cs typeface="Times New Roman" panose="02020603050405020304" pitchFamily="18" charset="0"/>
              </a:rPr>
              <a:t>đất</a:t>
            </a:r>
            <a:r>
              <a:rPr lang="vi-VN" sz="1350" dirty="0">
                <a:solidFill>
                  <a:schemeClr val="accent2">
                    <a:lumMod val="50000"/>
                  </a:schemeClr>
                </a:solidFill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vi-VN" sz="1350" dirty="0" err="1">
                <a:solidFill>
                  <a:schemeClr val="accent2">
                    <a:lumMod val="50000"/>
                  </a:schemeClr>
                </a:solidFill>
                <a:ea typeface="Arial" panose="020B0604020202020204" pitchFamily="34" charset="0"/>
                <a:cs typeface="Times New Roman" panose="02020603050405020304" pitchFamily="18" charset="0"/>
              </a:rPr>
              <a:t>và</a:t>
            </a:r>
            <a:r>
              <a:rPr lang="vi-VN" sz="1350" dirty="0">
                <a:solidFill>
                  <a:schemeClr val="accent2">
                    <a:lumMod val="50000"/>
                  </a:schemeClr>
                </a:solidFill>
                <a:ea typeface="Arial" panose="020B0604020202020204" pitchFamily="34" charset="0"/>
                <a:cs typeface="Times New Roman" panose="02020603050405020304" pitchFamily="18" charset="0"/>
              </a:rPr>
              <a:t> trong </a:t>
            </a:r>
            <a:r>
              <a:rPr lang="vi-VN" sz="1350" dirty="0" err="1">
                <a:solidFill>
                  <a:schemeClr val="accent2">
                    <a:lumMod val="50000"/>
                  </a:schemeClr>
                </a:solidFill>
                <a:ea typeface="Arial" panose="020B0604020202020204" pitchFamily="34" charset="0"/>
                <a:cs typeface="Times New Roman" panose="02020603050405020304" pitchFamily="18" charset="0"/>
              </a:rPr>
              <a:t>thạch</a:t>
            </a:r>
            <a:r>
              <a:rPr lang="vi-VN" sz="1350" dirty="0">
                <a:solidFill>
                  <a:schemeClr val="accent2">
                    <a:lumMod val="50000"/>
                  </a:schemeClr>
                </a:solidFill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vi-VN" sz="1350" dirty="0" err="1">
                <a:solidFill>
                  <a:schemeClr val="accent2">
                    <a:lumMod val="50000"/>
                  </a:schemeClr>
                </a:solidFill>
                <a:ea typeface="Arial" panose="020B0604020202020204" pitchFamily="34" charset="0"/>
                <a:cs typeface="Times New Roman" panose="02020603050405020304" pitchFamily="18" charset="0"/>
              </a:rPr>
              <a:t>quyển</a:t>
            </a:r>
            <a:endParaRPr lang="en-US" sz="1350" dirty="0">
              <a:solidFill>
                <a:schemeClr val="accent2">
                  <a:lumMod val="50000"/>
                </a:schemeClr>
              </a:solidFill>
              <a:ea typeface="Arial" panose="020B0604020202020204" pitchFamily="34" charset="0"/>
              <a:cs typeface="Times New Roman" panose="02020603050405020304" pitchFamily="18" charset="0"/>
            </a:endParaRPr>
          </a:p>
          <a:p>
            <a:endParaRPr lang="id-ID" sz="4950" dirty="0">
              <a:ln w="19050">
                <a:solidFill>
                  <a:srgbClr val="F1EBD7"/>
                </a:solidFill>
              </a:ln>
              <a:noFill/>
            </a:endParaRPr>
          </a:p>
        </p:txBody>
      </p:sp>
      <p:pic>
        <p:nvPicPr>
          <p:cNvPr id="1025" name="Picture 1024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3923" b="51412" l="1053" r="3640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73" t="20953" r="63306" b="48571"/>
          <a:stretch/>
        </p:blipFill>
        <p:spPr>
          <a:xfrm>
            <a:off x="7696231" y="2796721"/>
            <a:ext cx="988950" cy="1035342"/>
          </a:xfrm>
          <a:prstGeom prst="rect">
            <a:avLst/>
          </a:prstGeom>
        </p:spPr>
      </p:pic>
      <p:sp>
        <p:nvSpPr>
          <p:cNvPr id="173" name="Oval 172"/>
          <p:cNvSpPr/>
          <p:nvPr/>
        </p:nvSpPr>
        <p:spPr>
          <a:xfrm>
            <a:off x="601533" y="5042442"/>
            <a:ext cx="96099" cy="96099"/>
          </a:xfrm>
          <a:prstGeom prst="ellipse">
            <a:avLst/>
          </a:prstGeom>
          <a:solidFill>
            <a:srgbClr val="BD8357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0"/>
          </a:p>
        </p:txBody>
      </p:sp>
      <p:sp>
        <p:nvSpPr>
          <p:cNvPr id="174" name="Oval 173"/>
          <p:cNvSpPr/>
          <p:nvPr/>
        </p:nvSpPr>
        <p:spPr>
          <a:xfrm>
            <a:off x="679747" y="5262091"/>
            <a:ext cx="135650" cy="135650"/>
          </a:xfrm>
          <a:prstGeom prst="ellipse">
            <a:avLst/>
          </a:prstGeom>
          <a:solidFill>
            <a:srgbClr val="BD8357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0"/>
          </a:p>
        </p:txBody>
      </p:sp>
      <p:sp>
        <p:nvSpPr>
          <p:cNvPr id="175" name="Oval 174"/>
          <p:cNvSpPr/>
          <p:nvPr/>
        </p:nvSpPr>
        <p:spPr>
          <a:xfrm>
            <a:off x="895051" y="5079708"/>
            <a:ext cx="96099" cy="96099"/>
          </a:xfrm>
          <a:prstGeom prst="ellipse">
            <a:avLst/>
          </a:prstGeom>
          <a:solidFill>
            <a:srgbClr val="BD8357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0"/>
          </a:p>
        </p:txBody>
      </p:sp>
      <p:sp>
        <p:nvSpPr>
          <p:cNvPr id="176" name="Oval 175"/>
          <p:cNvSpPr/>
          <p:nvPr/>
        </p:nvSpPr>
        <p:spPr>
          <a:xfrm>
            <a:off x="454282" y="5315479"/>
            <a:ext cx="52142" cy="52142"/>
          </a:xfrm>
          <a:prstGeom prst="ellipse">
            <a:avLst/>
          </a:prstGeom>
          <a:solidFill>
            <a:srgbClr val="BD8357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0"/>
          </a:p>
        </p:txBody>
      </p:sp>
      <p:sp>
        <p:nvSpPr>
          <p:cNvPr id="177" name="Oval 176"/>
          <p:cNvSpPr/>
          <p:nvPr/>
        </p:nvSpPr>
        <p:spPr>
          <a:xfrm>
            <a:off x="455865" y="5556219"/>
            <a:ext cx="200077" cy="200077"/>
          </a:xfrm>
          <a:prstGeom prst="ellipse">
            <a:avLst/>
          </a:prstGeom>
          <a:solidFill>
            <a:srgbClr val="BD8357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0"/>
          </a:p>
        </p:txBody>
      </p:sp>
      <p:sp>
        <p:nvSpPr>
          <p:cNvPr id="178" name="Oval 177"/>
          <p:cNvSpPr/>
          <p:nvPr/>
        </p:nvSpPr>
        <p:spPr>
          <a:xfrm>
            <a:off x="888028" y="5596760"/>
            <a:ext cx="96099" cy="96099"/>
          </a:xfrm>
          <a:prstGeom prst="ellipse">
            <a:avLst/>
          </a:prstGeom>
          <a:solidFill>
            <a:srgbClr val="BD8357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0"/>
          </a:p>
        </p:txBody>
      </p:sp>
      <p:sp>
        <p:nvSpPr>
          <p:cNvPr id="179" name="Oval 178"/>
          <p:cNvSpPr/>
          <p:nvPr/>
        </p:nvSpPr>
        <p:spPr>
          <a:xfrm>
            <a:off x="766734" y="5841697"/>
            <a:ext cx="52142" cy="52142"/>
          </a:xfrm>
          <a:prstGeom prst="ellipse">
            <a:avLst/>
          </a:prstGeom>
          <a:solidFill>
            <a:srgbClr val="BD8357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0"/>
          </a:p>
        </p:txBody>
      </p:sp>
      <p:sp>
        <p:nvSpPr>
          <p:cNvPr id="180" name="Oval 179"/>
          <p:cNvSpPr/>
          <p:nvPr/>
        </p:nvSpPr>
        <p:spPr>
          <a:xfrm>
            <a:off x="118693" y="5238759"/>
            <a:ext cx="96099" cy="96099"/>
          </a:xfrm>
          <a:prstGeom prst="ellipse">
            <a:avLst/>
          </a:prstGeom>
          <a:solidFill>
            <a:srgbClr val="BD8357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0"/>
          </a:p>
        </p:txBody>
      </p:sp>
      <p:sp>
        <p:nvSpPr>
          <p:cNvPr id="181" name="Oval 180"/>
          <p:cNvSpPr/>
          <p:nvPr/>
        </p:nvSpPr>
        <p:spPr>
          <a:xfrm>
            <a:off x="1027183" y="5359634"/>
            <a:ext cx="52142" cy="52142"/>
          </a:xfrm>
          <a:prstGeom prst="ellipse">
            <a:avLst/>
          </a:prstGeom>
          <a:solidFill>
            <a:srgbClr val="BD8357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0"/>
          </a:p>
        </p:txBody>
      </p:sp>
      <p:sp>
        <p:nvSpPr>
          <p:cNvPr id="182" name="Oval 181"/>
          <p:cNvSpPr/>
          <p:nvPr/>
        </p:nvSpPr>
        <p:spPr>
          <a:xfrm>
            <a:off x="1204493" y="5599286"/>
            <a:ext cx="34561" cy="34561"/>
          </a:xfrm>
          <a:prstGeom prst="ellipse">
            <a:avLst/>
          </a:prstGeom>
          <a:solidFill>
            <a:srgbClr val="BD8357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0"/>
          </a:p>
        </p:txBody>
      </p:sp>
      <p:sp>
        <p:nvSpPr>
          <p:cNvPr id="183" name="Oval 182"/>
          <p:cNvSpPr/>
          <p:nvPr/>
        </p:nvSpPr>
        <p:spPr>
          <a:xfrm>
            <a:off x="333525" y="5853714"/>
            <a:ext cx="34561" cy="34561"/>
          </a:xfrm>
          <a:prstGeom prst="ellipse">
            <a:avLst/>
          </a:prstGeom>
          <a:solidFill>
            <a:srgbClr val="BD8357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0"/>
          </a:p>
        </p:txBody>
      </p:sp>
      <p:sp>
        <p:nvSpPr>
          <p:cNvPr id="184" name="Oval 183"/>
          <p:cNvSpPr/>
          <p:nvPr/>
        </p:nvSpPr>
        <p:spPr>
          <a:xfrm>
            <a:off x="1147909" y="5859912"/>
            <a:ext cx="34561" cy="34561"/>
          </a:xfrm>
          <a:prstGeom prst="ellipse">
            <a:avLst/>
          </a:prstGeom>
          <a:solidFill>
            <a:srgbClr val="BD8357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0"/>
          </a:p>
        </p:txBody>
      </p:sp>
      <p:sp>
        <p:nvSpPr>
          <p:cNvPr id="185" name="Oval 184"/>
          <p:cNvSpPr/>
          <p:nvPr/>
        </p:nvSpPr>
        <p:spPr>
          <a:xfrm>
            <a:off x="75453" y="5539077"/>
            <a:ext cx="135650" cy="135650"/>
          </a:xfrm>
          <a:prstGeom prst="ellipse">
            <a:avLst/>
          </a:prstGeom>
          <a:solidFill>
            <a:srgbClr val="BD8357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0"/>
          </a:p>
        </p:txBody>
      </p:sp>
      <p:pic>
        <p:nvPicPr>
          <p:cNvPr id="164" name="Hình ảnh 1">
            <a:extLst>
              <a:ext uri="{FF2B5EF4-FFF2-40B4-BE49-F238E27FC236}">
                <a16:creationId xmlns:a16="http://schemas.microsoft.com/office/drawing/2014/main" id="{E5A205D0-21F3-41E5-AE85-5E88734621E9}"/>
              </a:ext>
            </a:extLst>
          </p:cNvPr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159" r="2367" b="3765"/>
          <a:stretch>
            <a:fillRect/>
          </a:stretch>
        </p:blipFill>
        <p:spPr>
          <a:xfrm>
            <a:off x="1694425" y="2397524"/>
            <a:ext cx="5539621" cy="2340470"/>
          </a:xfrm>
          <a:prstGeom prst="rect">
            <a:avLst/>
          </a:prstGeom>
          <a:ln>
            <a:noFill/>
          </a:ln>
        </p:spPr>
      </p:pic>
      <p:sp>
        <p:nvSpPr>
          <p:cNvPr id="166" name="TextBox 165">
            <a:extLst>
              <a:ext uri="{FF2B5EF4-FFF2-40B4-BE49-F238E27FC236}">
                <a16:creationId xmlns:a16="http://schemas.microsoft.com/office/drawing/2014/main" id="{74178D65-03AF-4F3B-85E8-9890825A473B}"/>
              </a:ext>
            </a:extLst>
          </p:cNvPr>
          <p:cNvSpPr txBox="1"/>
          <p:nvPr/>
        </p:nvSpPr>
        <p:spPr>
          <a:xfrm>
            <a:off x="1472243" y="4942851"/>
            <a:ext cx="617149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vi-VN" dirty="0" err="1">
                <a:solidFill>
                  <a:schemeClr val="accent2">
                    <a:lumMod val="50000"/>
                  </a:schemeClr>
                </a:solidFill>
                <a:latin typeface="piglegs"/>
                <a:ea typeface="Calibri" panose="020F0502020204030204" pitchFamily="34" charset="0"/>
              </a:rPr>
              <a:t>Thành</a:t>
            </a:r>
            <a:r>
              <a:rPr lang="vi-VN" dirty="0">
                <a:solidFill>
                  <a:schemeClr val="accent2">
                    <a:lumMod val="50000"/>
                  </a:schemeClr>
                </a:solidFill>
                <a:latin typeface="piglegs"/>
                <a:ea typeface="Calibri" panose="020F0502020204030204" pitchFamily="34" charset="0"/>
              </a:rPr>
              <a:t> </a:t>
            </a:r>
            <a:r>
              <a:rPr lang="vi-VN" dirty="0" err="1">
                <a:solidFill>
                  <a:schemeClr val="accent2">
                    <a:lumMod val="50000"/>
                  </a:schemeClr>
                </a:solidFill>
                <a:latin typeface="piglegs"/>
                <a:ea typeface="Calibri" panose="020F0502020204030204" pitchFamily="34" charset="0"/>
              </a:rPr>
              <a:t>phần</a:t>
            </a:r>
            <a:r>
              <a:rPr lang="vi-VN" dirty="0">
                <a:solidFill>
                  <a:schemeClr val="accent2">
                    <a:lumMod val="50000"/>
                  </a:schemeClr>
                </a:solidFill>
                <a:latin typeface="piglegs"/>
                <a:ea typeface="Calibri" panose="020F0502020204030204" pitchFamily="34" charset="0"/>
              </a:rPr>
              <a:t> </a:t>
            </a:r>
            <a:r>
              <a:rPr lang="vi-VN" dirty="0" err="1">
                <a:solidFill>
                  <a:schemeClr val="accent2">
                    <a:lumMod val="50000"/>
                  </a:schemeClr>
                </a:solidFill>
                <a:latin typeface="piglegs"/>
                <a:ea typeface="Calibri" panose="020F0502020204030204" pitchFamily="34" charset="0"/>
              </a:rPr>
              <a:t>các</a:t>
            </a:r>
            <a:r>
              <a:rPr lang="vi-VN" dirty="0">
                <a:solidFill>
                  <a:schemeClr val="accent2">
                    <a:lumMod val="50000"/>
                  </a:schemeClr>
                </a:solidFill>
                <a:latin typeface="piglegs"/>
                <a:ea typeface="Calibri" panose="020F0502020204030204" pitchFamily="34" charset="0"/>
              </a:rPr>
              <a:t> nguyên </a:t>
            </a:r>
            <a:r>
              <a:rPr lang="vi-VN" dirty="0" err="1">
                <a:solidFill>
                  <a:schemeClr val="accent2">
                    <a:lumMod val="50000"/>
                  </a:schemeClr>
                </a:solidFill>
                <a:latin typeface="piglegs"/>
                <a:ea typeface="Calibri" panose="020F0502020204030204" pitchFamily="34" charset="0"/>
              </a:rPr>
              <a:t>tố</a:t>
            </a:r>
            <a:r>
              <a:rPr lang="vi-VN" dirty="0">
                <a:solidFill>
                  <a:schemeClr val="accent2">
                    <a:lumMod val="50000"/>
                  </a:schemeClr>
                </a:solidFill>
                <a:latin typeface="piglegs"/>
                <a:ea typeface="Calibri" panose="020F0502020204030204" pitchFamily="34" charset="0"/>
              </a:rPr>
              <a:t> trong </a:t>
            </a:r>
            <a:r>
              <a:rPr lang="vi-VN" dirty="0" err="1">
                <a:solidFill>
                  <a:schemeClr val="accent2">
                    <a:lumMod val="50000"/>
                  </a:schemeClr>
                </a:solidFill>
                <a:latin typeface="piglegs"/>
                <a:ea typeface="Calibri" panose="020F0502020204030204" pitchFamily="34" charset="0"/>
              </a:rPr>
              <a:t>đất</a:t>
            </a:r>
            <a:r>
              <a:rPr lang="vi-VN" dirty="0">
                <a:solidFill>
                  <a:schemeClr val="accent2">
                    <a:lumMod val="50000"/>
                  </a:schemeClr>
                </a:solidFill>
                <a:latin typeface="piglegs"/>
                <a:ea typeface="Calibri" panose="020F0502020204030204" pitchFamily="34" charset="0"/>
              </a:rPr>
              <a:t> </a:t>
            </a:r>
            <a:r>
              <a:rPr lang="vi-VN" dirty="0" err="1">
                <a:solidFill>
                  <a:schemeClr val="accent2">
                    <a:lumMod val="50000"/>
                  </a:schemeClr>
                </a:solidFill>
                <a:latin typeface="piglegs"/>
                <a:ea typeface="Calibri" panose="020F0502020204030204" pitchFamily="34" charset="0"/>
              </a:rPr>
              <a:t>và</a:t>
            </a:r>
            <a:r>
              <a:rPr lang="vi-VN" dirty="0">
                <a:solidFill>
                  <a:schemeClr val="accent2">
                    <a:lumMod val="50000"/>
                  </a:schemeClr>
                </a:solidFill>
                <a:latin typeface="piglegs"/>
                <a:ea typeface="Calibri" panose="020F0502020204030204" pitchFamily="34" charset="0"/>
              </a:rPr>
              <a:t> </a:t>
            </a:r>
            <a:r>
              <a:rPr lang="vi-VN" dirty="0" err="1">
                <a:solidFill>
                  <a:schemeClr val="accent2">
                    <a:lumMod val="50000"/>
                  </a:schemeClr>
                </a:solidFill>
                <a:latin typeface="piglegs"/>
                <a:ea typeface="Calibri" panose="020F0502020204030204" pitchFamily="34" charset="0"/>
              </a:rPr>
              <a:t>vỏ</a:t>
            </a:r>
            <a:r>
              <a:rPr lang="vi-VN" dirty="0">
                <a:solidFill>
                  <a:schemeClr val="accent2">
                    <a:lumMod val="50000"/>
                  </a:schemeClr>
                </a:solidFill>
                <a:latin typeface="piglegs"/>
                <a:ea typeface="Calibri" panose="020F0502020204030204" pitchFamily="34" charset="0"/>
              </a:rPr>
              <a:t> </a:t>
            </a:r>
            <a:r>
              <a:rPr lang="vi-VN" dirty="0" err="1">
                <a:solidFill>
                  <a:schemeClr val="accent2">
                    <a:lumMod val="50000"/>
                  </a:schemeClr>
                </a:solidFill>
                <a:latin typeface="piglegs"/>
                <a:ea typeface="Calibri" panose="020F0502020204030204" pitchFamily="34" charset="0"/>
              </a:rPr>
              <a:t>trái</a:t>
            </a:r>
            <a:r>
              <a:rPr lang="vi-VN" dirty="0">
                <a:solidFill>
                  <a:schemeClr val="accent2">
                    <a:lumMod val="50000"/>
                  </a:schemeClr>
                </a:solidFill>
                <a:latin typeface="piglegs"/>
                <a:ea typeface="Calibri" panose="020F0502020204030204" pitchFamily="34" charset="0"/>
              </a:rPr>
              <a:t> </a:t>
            </a:r>
            <a:r>
              <a:rPr lang="vi-VN" dirty="0" err="1">
                <a:solidFill>
                  <a:schemeClr val="accent2">
                    <a:lumMod val="50000"/>
                  </a:schemeClr>
                </a:solidFill>
                <a:latin typeface="piglegs"/>
                <a:ea typeface="Calibri" panose="020F0502020204030204" pitchFamily="34" charset="0"/>
              </a:rPr>
              <a:t>đất</a:t>
            </a:r>
            <a:r>
              <a:rPr lang="vi-VN" dirty="0">
                <a:solidFill>
                  <a:schemeClr val="accent2">
                    <a:lumMod val="50000"/>
                  </a:schemeClr>
                </a:solidFill>
                <a:latin typeface="piglegs"/>
                <a:ea typeface="Calibri" panose="020F0502020204030204" pitchFamily="34" charset="0"/>
              </a:rPr>
              <a:t> (</a:t>
            </a:r>
            <a:r>
              <a:rPr lang="vi-VN" dirty="0" err="1">
                <a:solidFill>
                  <a:schemeClr val="accent2">
                    <a:lumMod val="50000"/>
                  </a:schemeClr>
                </a:solidFill>
                <a:latin typeface="piglegs"/>
                <a:ea typeface="Calibri" panose="020F0502020204030204" pitchFamily="34" charset="0"/>
              </a:rPr>
              <a:t>thạch</a:t>
            </a:r>
            <a:r>
              <a:rPr lang="vi-VN" dirty="0">
                <a:solidFill>
                  <a:schemeClr val="accent2">
                    <a:lumMod val="50000"/>
                  </a:schemeClr>
                </a:solidFill>
                <a:latin typeface="piglegs"/>
                <a:ea typeface="Calibri" panose="020F0502020204030204" pitchFamily="34" charset="0"/>
              </a:rPr>
              <a:t> </a:t>
            </a:r>
            <a:r>
              <a:rPr lang="vi-VN" dirty="0" err="1">
                <a:solidFill>
                  <a:schemeClr val="accent2">
                    <a:lumMod val="50000"/>
                  </a:schemeClr>
                </a:solidFill>
                <a:latin typeface="piglegs"/>
                <a:ea typeface="Calibri" panose="020F0502020204030204" pitchFamily="34" charset="0"/>
              </a:rPr>
              <a:t>quyển</a:t>
            </a:r>
            <a:r>
              <a:rPr lang="vi-VN" dirty="0">
                <a:solidFill>
                  <a:schemeClr val="accent2">
                    <a:lumMod val="50000"/>
                  </a:schemeClr>
                </a:solidFill>
                <a:latin typeface="piglegs"/>
                <a:ea typeface="Calibri" panose="020F0502020204030204" pitchFamily="34" charset="0"/>
              </a:rPr>
              <a:t>) </a:t>
            </a:r>
            <a:r>
              <a:rPr lang="vi-VN" dirty="0" err="1">
                <a:solidFill>
                  <a:schemeClr val="accent2">
                    <a:lumMod val="50000"/>
                  </a:schemeClr>
                </a:solidFill>
                <a:latin typeface="piglegs"/>
                <a:ea typeface="Calibri" panose="020F0502020204030204" pitchFamily="34" charset="0"/>
              </a:rPr>
              <a:t>khác</a:t>
            </a:r>
            <a:r>
              <a:rPr lang="vi-VN" dirty="0">
                <a:solidFill>
                  <a:schemeClr val="accent2">
                    <a:lumMod val="50000"/>
                  </a:schemeClr>
                </a:solidFill>
                <a:latin typeface="piglegs"/>
                <a:ea typeface="Calibri" panose="020F0502020204030204" pitchFamily="34" charset="0"/>
              </a:rPr>
              <a:t> nhau </a:t>
            </a:r>
            <a:r>
              <a:rPr lang="vi-VN" dirty="0" err="1">
                <a:solidFill>
                  <a:schemeClr val="accent2">
                    <a:lumMod val="50000"/>
                  </a:schemeClr>
                </a:solidFill>
                <a:latin typeface="piglegs"/>
                <a:ea typeface="Calibri" panose="020F0502020204030204" pitchFamily="34" charset="0"/>
              </a:rPr>
              <a:t>và</a:t>
            </a:r>
            <a:r>
              <a:rPr lang="vi-VN" dirty="0">
                <a:solidFill>
                  <a:schemeClr val="accent2">
                    <a:lumMod val="50000"/>
                  </a:schemeClr>
                </a:solidFill>
                <a:latin typeface="piglegs"/>
                <a:ea typeface="Calibri" panose="020F0502020204030204" pitchFamily="34" charset="0"/>
              </a:rPr>
              <a:t> dao </a:t>
            </a:r>
            <a:r>
              <a:rPr lang="vi-VN" dirty="0" err="1">
                <a:solidFill>
                  <a:schemeClr val="accent2">
                    <a:lumMod val="50000"/>
                  </a:schemeClr>
                </a:solidFill>
                <a:latin typeface="piglegs"/>
                <a:ea typeface="Calibri" panose="020F0502020204030204" pitchFamily="34" charset="0"/>
              </a:rPr>
              <a:t>động</a:t>
            </a:r>
            <a:r>
              <a:rPr lang="vi-VN" dirty="0">
                <a:solidFill>
                  <a:schemeClr val="accent2">
                    <a:lumMod val="50000"/>
                  </a:schemeClr>
                </a:solidFill>
                <a:latin typeface="piglegs"/>
                <a:ea typeface="Calibri" panose="020F0502020204030204" pitchFamily="34" charset="0"/>
              </a:rPr>
              <a:t> trong </a:t>
            </a:r>
            <a:r>
              <a:rPr lang="vi-VN" dirty="0" err="1">
                <a:solidFill>
                  <a:schemeClr val="accent2">
                    <a:lumMod val="50000"/>
                  </a:schemeClr>
                </a:solidFill>
                <a:latin typeface="piglegs"/>
                <a:ea typeface="Calibri" panose="020F0502020204030204" pitchFamily="34" charset="0"/>
              </a:rPr>
              <a:t>khoảng</a:t>
            </a:r>
            <a:r>
              <a:rPr lang="vi-VN" dirty="0">
                <a:solidFill>
                  <a:schemeClr val="accent2">
                    <a:lumMod val="50000"/>
                  </a:schemeClr>
                </a:solidFill>
                <a:latin typeface="piglegs"/>
                <a:ea typeface="Calibri" panose="020F0502020204030204" pitchFamily="34" charset="0"/>
              </a:rPr>
              <a:t> </a:t>
            </a:r>
            <a:r>
              <a:rPr lang="vi-VN" dirty="0" err="1">
                <a:solidFill>
                  <a:schemeClr val="accent2">
                    <a:lumMod val="50000"/>
                  </a:schemeClr>
                </a:solidFill>
                <a:latin typeface="piglegs"/>
                <a:ea typeface="Calibri" panose="020F0502020204030204" pitchFamily="34" charset="0"/>
              </a:rPr>
              <a:t>khá</a:t>
            </a:r>
            <a:r>
              <a:rPr lang="vi-VN" dirty="0">
                <a:solidFill>
                  <a:schemeClr val="accent2">
                    <a:lumMod val="50000"/>
                  </a:schemeClr>
                </a:solidFill>
                <a:latin typeface="piglegs"/>
                <a:ea typeface="Calibri" panose="020F0502020204030204" pitchFamily="34" charset="0"/>
              </a:rPr>
              <a:t> </a:t>
            </a:r>
            <a:r>
              <a:rPr lang="vi-VN" dirty="0" err="1">
                <a:solidFill>
                  <a:schemeClr val="accent2">
                    <a:lumMod val="50000"/>
                  </a:schemeClr>
                </a:solidFill>
                <a:latin typeface="piglegs"/>
                <a:ea typeface="Calibri" panose="020F0502020204030204" pitchFamily="34" charset="0"/>
              </a:rPr>
              <a:t>rộng</a:t>
            </a:r>
            <a:r>
              <a:rPr lang="vi-VN" dirty="0">
                <a:solidFill>
                  <a:schemeClr val="accent2">
                    <a:lumMod val="50000"/>
                  </a:schemeClr>
                </a:solidFill>
                <a:latin typeface="piglegs"/>
                <a:ea typeface="Calibri" panose="020F0502020204030204" pitchFamily="34" charset="0"/>
              </a:rPr>
              <a:t>. </a:t>
            </a:r>
            <a:endParaRPr lang="en-US" dirty="0">
              <a:solidFill>
                <a:schemeClr val="accent2">
                  <a:lumMod val="50000"/>
                </a:schemeClr>
              </a:solidFill>
              <a:latin typeface="piglegs"/>
            </a:endParaRPr>
          </a:p>
        </p:txBody>
      </p:sp>
    </p:spTree>
    <p:extLst>
      <p:ext uri="{BB962C8B-B14F-4D97-AF65-F5344CB8AC3E}">
        <p14:creationId xmlns:p14="http://schemas.microsoft.com/office/powerpoint/2010/main" val="313175809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Isosceles Triangle 3">
            <a:extLst>
              <a:ext uri="{FF2B5EF4-FFF2-40B4-BE49-F238E27FC236}">
                <a16:creationId xmlns:a16="http://schemas.microsoft.com/office/drawing/2014/main" id="{1E07FA43-F127-4291-847E-B88AB69C1802}"/>
              </a:ext>
            </a:extLst>
          </p:cNvPr>
          <p:cNvSpPr/>
          <p:nvPr/>
        </p:nvSpPr>
        <p:spPr>
          <a:xfrm>
            <a:off x="4208289" y="2837115"/>
            <a:ext cx="652436" cy="2716826"/>
          </a:xfrm>
          <a:custGeom>
            <a:avLst/>
            <a:gdLst>
              <a:gd name="connsiteX0" fmla="*/ 0 w 651164"/>
              <a:gd name="connsiteY0" fmla="*/ 4475017 h 4475017"/>
              <a:gd name="connsiteX1" fmla="*/ 325582 w 651164"/>
              <a:gd name="connsiteY1" fmla="*/ 0 h 4475017"/>
              <a:gd name="connsiteX2" fmla="*/ 651164 w 651164"/>
              <a:gd name="connsiteY2" fmla="*/ 4475017 h 4475017"/>
              <a:gd name="connsiteX3" fmla="*/ 0 w 651164"/>
              <a:gd name="connsiteY3" fmla="*/ 4475017 h 4475017"/>
              <a:gd name="connsiteX0" fmla="*/ 0 w 651164"/>
              <a:gd name="connsiteY0" fmla="*/ 4475017 h 4475017"/>
              <a:gd name="connsiteX1" fmla="*/ 325582 w 651164"/>
              <a:gd name="connsiteY1" fmla="*/ 0 h 4475017"/>
              <a:gd name="connsiteX2" fmla="*/ 651164 w 651164"/>
              <a:gd name="connsiteY2" fmla="*/ 4475017 h 4475017"/>
              <a:gd name="connsiteX3" fmla="*/ 0 w 651164"/>
              <a:gd name="connsiteY3" fmla="*/ 4475017 h 4475017"/>
              <a:gd name="connsiteX0" fmla="*/ 0 w 659043"/>
              <a:gd name="connsiteY0" fmla="*/ 4475017 h 4475017"/>
              <a:gd name="connsiteX1" fmla="*/ 325582 w 659043"/>
              <a:gd name="connsiteY1" fmla="*/ 0 h 4475017"/>
              <a:gd name="connsiteX2" fmla="*/ 651164 w 659043"/>
              <a:gd name="connsiteY2" fmla="*/ 4475017 h 4475017"/>
              <a:gd name="connsiteX3" fmla="*/ 0 w 659043"/>
              <a:gd name="connsiteY3" fmla="*/ 4475017 h 4475017"/>
              <a:gd name="connsiteX0" fmla="*/ 0 w 659043"/>
              <a:gd name="connsiteY0" fmla="*/ 4475017 h 4475017"/>
              <a:gd name="connsiteX1" fmla="*/ 325582 w 659043"/>
              <a:gd name="connsiteY1" fmla="*/ 0 h 4475017"/>
              <a:gd name="connsiteX2" fmla="*/ 651164 w 659043"/>
              <a:gd name="connsiteY2" fmla="*/ 4475017 h 4475017"/>
              <a:gd name="connsiteX3" fmla="*/ 0 w 659043"/>
              <a:gd name="connsiteY3" fmla="*/ 4475017 h 4475017"/>
              <a:gd name="connsiteX0" fmla="*/ 0 w 662192"/>
              <a:gd name="connsiteY0" fmla="*/ 4475017 h 4475017"/>
              <a:gd name="connsiteX1" fmla="*/ 325582 w 662192"/>
              <a:gd name="connsiteY1" fmla="*/ 0 h 4475017"/>
              <a:gd name="connsiteX2" fmla="*/ 651164 w 662192"/>
              <a:gd name="connsiteY2" fmla="*/ 4475017 h 4475017"/>
              <a:gd name="connsiteX3" fmla="*/ 0 w 662192"/>
              <a:gd name="connsiteY3" fmla="*/ 4475017 h 4475017"/>
              <a:gd name="connsiteX0" fmla="*/ 0 w 660093"/>
              <a:gd name="connsiteY0" fmla="*/ 4530435 h 4530435"/>
              <a:gd name="connsiteX1" fmla="*/ 270164 w 660093"/>
              <a:gd name="connsiteY1" fmla="*/ 0 h 4530435"/>
              <a:gd name="connsiteX2" fmla="*/ 651164 w 660093"/>
              <a:gd name="connsiteY2" fmla="*/ 4530435 h 4530435"/>
              <a:gd name="connsiteX3" fmla="*/ 0 w 660093"/>
              <a:gd name="connsiteY3" fmla="*/ 4530435 h 4530435"/>
              <a:gd name="connsiteX0" fmla="*/ 1043590 w 1696329"/>
              <a:gd name="connsiteY0" fmla="*/ 3962399 h 3962399"/>
              <a:gd name="connsiteX1" fmla="*/ 0 w 1696329"/>
              <a:gd name="connsiteY1" fmla="*/ 0 h 3962399"/>
              <a:gd name="connsiteX2" fmla="*/ 1694754 w 1696329"/>
              <a:gd name="connsiteY2" fmla="*/ 3962399 h 3962399"/>
              <a:gd name="connsiteX3" fmla="*/ 1043590 w 1696329"/>
              <a:gd name="connsiteY3" fmla="*/ 3962399 h 396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696329" h="3962399">
                <a:moveTo>
                  <a:pt x="1043590" y="3962399"/>
                </a:moveTo>
                <a:cubicBezTo>
                  <a:pt x="1429208" y="2276763"/>
                  <a:pt x="43873" y="1505527"/>
                  <a:pt x="0" y="0"/>
                </a:cubicBezTo>
                <a:cubicBezTo>
                  <a:pt x="205509" y="1505526"/>
                  <a:pt x="1752481" y="2359891"/>
                  <a:pt x="1694754" y="3962399"/>
                </a:cubicBezTo>
                <a:lnTo>
                  <a:pt x="1043590" y="3962399"/>
                </a:lnTo>
                <a:close/>
              </a:path>
            </a:pathLst>
          </a:cu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6" name="Isosceles Triangle 3">
            <a:extLst>
              <a:ext uri="{FF2B5EF4-FFF2-40B4-BE49-F238E27FC236}">
                <a16:creationId xmlns:a16="http://schemas.microsoft.com/office/drawing/2014/main" id="{206A88DD-CB99-4E0E-8AEA-7140EBB450DD}"/>
              </a:ext>
            </a:extLst>
          </p:cNvPr>
          <p:cNvSpPr/>
          <p:nvPr/>
        </p:nvSpPr>
        <p:spPr>
          <a:xfrm rot="1717054">
            <a:off x="4673020" y="3519390"/>
            <a:ext cx="337778" cy="1194914"/>
          </a:xfrm>
          <a:custGeom>
            <a:avLst/>
            <a:gdLst>
              <a:gd name="connsiteX0" fmla="*/ 0 w 651164"/>
              <a:gd name="connsiteY0" fmla="*/ 4475017 h 4475017"/>
              <a:gd name="connsiteX1" fmla="*/ 325582 w 651164"/>
              <a:gd name="connsiteY1" fmla="*/ 0 h 4475017"/>
              <a:gd name="connsiteX2" fmla="*/ 651164 w 651164"/>
              <a:gd name="connsiteY2" fmla="*/ 4475017 h 4475017"/>
              <a:gd name="connsiteX3" fmla="*/ 0 w 651164"/>
              <a:gd name="connsiteY3" fmla="*/ 4475017 h 4475017"/>
              <a:gd name="connsiteX0" fmla="*/ 0 w 651164"/>
              <a:gd name="connsiteY0" fmla="*/ 4475017 h 4475017"/>
              <a:gd name="connsiteX1" fmla="*/ 325582 w 651164"/>
              <a:gd name="connsiteY1" fmla="*/ 0 h 4475017"/>
              <a:gd name="connsiteX2" fmla="*/ 651164 w 651164"/>
              <a:gd name="connsiteY2" fmla="*/ 4475017 h 4475017"/>
              <a:gd name="connsiteX3" fmla="*/ 0 w 651164"/>
              <a:gd name="connsiteY3" fmla="*/ 4475017 h 4475017"/>
              <a:gd name="connsiteX0" fmla="*/ 0 w 659043"/>
              <a:gd name="connsiteY0" fmla="*/ 4475017 h 4475017"/>
              <a:gd name="connsiteX1" fmla="*/ 325582 w 659043"/>
              <a:gd name="connsiteY1" fmla="*/ 0 h 4475017"/>
              <a:gd name="connsiteX2" fmla="*/ 651164 w 659043"/>
              <a:gd name="connsiteY2" fmla="*/ 4475017 h 4475017"/>
              <a:gd name="connsiteX3" fmla="*/ 0 w 659043"/>
              <a:gd name="connsiteY3" fmla="*/ 4475017 h 4475017"/>
              <a:gd name="connsiteX0" fmla="*/ 0 w 659043"/>
              <a:gd name="connsiteY0" fmla="*/ 4475017 h 4475017"/>
              <a:gd name="connsiteX1" fmla="*/ 325582 w 659043"/>
              <a:gd name="connsiteY1" fmla="*/ 0 h 4475017"/>
              <a:gd name="connsiteX2" fmla="*/ 651164 w 659043"/>
              <a:gd name="connsiteY2" fmla="*/ 4475017 h 4475017"/>
              <a:gd name="connsiteX3" fmla="*/ 0 w 659043"/>
              <a:gd name="connsiteY3" fmla="*/ 4475017 h 4475017"/>
              <a:gd name="connsiteX0" fmla="*/ 0 w 662192"/>
              <a:gd name="connsiteY0" fmla="*/ 4475017 h 4475017"/>
              <a:gd name="connsiteX1" fmla="*/ 325582 w 662192"/>
              <a:gd name="connsiteY1" fmla="*/ 0 h 4475017"/>
              <a:gd name="connsiteX2" fmla="*/ 651164 w 662192"/>
              <a:gd name="connsiteY2" fmla="*/ 4475017 h 4475017"/>
              <a:gd name="connsiteX3" fmla="*/ 0 w 662192"/>
              <a:gd name="connsiteY3" fmla="*/ 4475017 h 4475017"/>
              <a:gd name="connsiteX0" fmla="*/ 0 w 660093"/>
              <a:gd name="connsiteY0" fmla="*/ 4530435 h 4530435"/>
              <a:gd name="connsiteX1" fmla="*/ 270164 w 660093"/>
              <a:gd name="connsiteY1" fmla="*/ 0 h 4530435"/>
              <a:gd name="connsiteX2" fmla="*/ 651164 w 660093"/>
              <a:gd name="connsiteY2" fmla="*/ 4530435 h 4530435"/>
              <a:gd name="connsiteX3" fmla="*/ 0 w 660093"/>
              <a:gd name="connsiteY3" fmla="*/ 4530435 h 4530435"/>
              <a:gd name="connsiteX0" fmla="*/ 1043590 w 1696329"/>
              <a:gd name="connsiteY0" fmla="*/ 3962399 h 3962399"/>
              <a:gd name="connsiteX1" fmla="*/ 0 w 1696329"/>
              <a:gd name="connsiteY1" fmla="*/ 0 h 3962399"/>
              <a:gd name="connsiteX2" fmla="*/ 1694754 w 1696329"/>
              <a:gd name="connsiteY2" fmla="*/ 3962399 h 3962399"/>
              <a:gd name="connsiteX3" fmla="*/ 1043590 w 1696329"/>
              <a:gd name="connsiteY3" fmla="*/ 3962399 h 396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696329" h="3962399">
                <a:moveTo>
                  <a:pt x="1043590" y="3962399"/>
                </a:moveTo>
                <a:cubicBezTo>
                  <a:pt x="1429208" y="2276763"/>
                  <a:pt x="43873" y="1505527"/>
                  <a:pt x="0" y="0"/>
                </a:cubicBezTo>
                <a:cubicBezTo>
                  <a:pt x="205509" y="1505526"/>
                  <a:pt x="1752481" y="2359891"/>
                  <a:pt x="1694754" y="3962399"/>
                </a:cubicBezTo>
                <a:lnTo>
                  <a:pt x="1043590" y="3962399"/>
                </a:lnTo>
                <a:close/>
              </a:path>
            </a:pathLst>
          </a:cu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7" name="Isosceles Triangle 3">
            <a:extLst>
              <a:ext uri="{FF2B5EF4-FFF2-40B4-BE49-F238E27FC236}">
                <a16:creationId xmlns:a16="http://schemas.microsoft.com/office/drawing/2014/main" id="{CD2EB0E8-B570-448C-9C12-D0BB0CE342C5}"/>
              </a:ext>
            </a:extLst>
          </p:cNvPr>
          <p:cNvSpPr/>
          <p:nvPr/>
        </p:nvSpPr>
        <p:spPr>
          <a:xfrm rot="19205352">
            <a:off x="4092472" y="3695033"/>
            <a:ext cx="315562" cy="843628"/>
          </a:xfrm>
          <a:custGeom>
            <a:avLst/>
            <a:gdLst>
              <a:gd name="connsiteX0" fmla="*/ 0 w 651164"/>
              <a:gd name="connsiteY0" fmla="*/ 4475017 h 4475017"/>
              <a:gd name="connsiteX1" fmla="*/ 325582 w 651164"/>
              <a:gd name="connsiteY1" fmla="*/ 0 h 4475017"/>
              <a:gd name="connsiteX2" fmla="*/ 651164 w 651164"/>
              <a:gd name="connsiteY2" fmla="*/ 4475017 h 4475017"/>
              <a:gd name="connsiteX3" fmla="*/ 0 w 651164"/>
              <a:gd name="connsiteY3" fmla="*/ 4475017 h 4475017"/>
              <a:gd name="connsiteX0" fmla="*/ 0 w 651164"/>
              <a:gd name="connsiteY0" fmla="*/ 4475017 h 4475017"/>
              <a:gd name="connsiteX1" fmla="*/ 325582 w 651164"/>
              <a:gd name="connsiteY1" fmla="*/ 0 h 4475017"/>
              <a:gd name="connsiteX2" fmla="*/ 651164 w 651164"/>
              <a:gd name="connsiteY2" fmla="*/ 4475017 h 4475017"/>
              <a:gd name="connsiteX3" fmla="*/ 0 w 651164"/>
              <a:gd name="connsiteY3" fmla="*/ 4475017 h 4475017"/>
              <a:gd name="connsiteX0" fmla="*/ 0 w 659043"/>
              <a:gd name="connsiteY0" fmla="*/ 4475017 h 4475017"/>
              <a:gd name="connsiteX1" fmla="*/ 325582 w 659043"/>
              <a:gd name="connsiteY1" fmla="*/ 0 h 4475017"/>
              <a:gd name="connsiteX2" fmla="*/ 651164 w 659043"/>
              <a:gd name="connsiteY2" fmla="*/ 4475017 h 4475017"/>
              <a:gd name="connsiteX3" fmla="*/ 0 w 659043"/>
              <a:gd name="connsiteY3" fmla="*/ 4475017 h 4475017"/>
              <a:gd name="connsiteX0" fmla="*/ 0 w 659043"/>
              <a:gd name="connsiteY0" fmla="*/ 4475017 h 4475017"/>
              <a:gd name="connsiteX1" fmla="*/ 325582 w 659043"/>
              <a:gd name="connsiteY1" fmla="*/ 0 h 4475017"/>
              <a:gd name="connsiteX2" fmla="*/ 651164 w 659043"/>
              <a:gd name="connsiteY2" fmla="*/ 4475017 h 4475017"/>
              <a:gd name="connsiteX3" fmla="*/ 0 w 659043"/>
              <a:gd name="connsiteY3" fmla="*/ 4475017 h 4475017"/>
              <a:gd name="connsiteX0" fmla="*/ 0 w 662192"/>
              <a:gd name="connsiteY0" fmla="*/ 4475017 h 4475017"/>
              <a:gd name="connsiteX1" fmla="*/ 325582 w 662192"/>
              <a:gd name="connsiteY1" fmla="*/ 0 h 4475017"/>
              <a:gd name="connsiteX2" fmla="*/ 651164 w 662192"/>
              <a:gd name="connsiteY2" fmla="*/ 4475017 h 4475017"/>
              <a:gd name="connsiteX3" fmla="*/ 0 w 662192"/>
              <a:gd name="connsiteY3" fmla="*/ 4475017 h 4475017"/>
              <a:gd name="connsiteX0" fmla="*/ 0 w 660093"/>
              <a:gd name="connsiteY0" fmla="*/ 4530435 h 4530435"/>
              <a:gd name="connsiteX1" fmla="*/ 270164 w 660093"/>
              <a:gd name="connsiteY1" fmla="*/ 0 h 4530435"/>
              <a:gd name="connsiteX2" fmla="*/ 651164 w 660093"/>
              <a:gd name="connsiteY2" fmla="*/ 4530435 h 4530435"/>
              <a:gd name="connsiteX3" fmla="*/ 0 w 660093"/>
              <a:gd name="connsiteY3" fmla="*/ 4530435 h 4530435"/>
              <a:gd name="connsiteX0" fmla="*/ 1043590 w 1696329"/>
              <a:gd name="connsiteY0" fmla="*/ 3962399 h 3962399"/>
              <a:gd name="connsiteX1" fmla="*/ 0 w 1696329"/>
              <a:gd name="connsiteY1" fmla="*/ 0 h 3962399"/>
              <a:gd name="connsiteX2" fmla="*/ 1694754 w 1696329"/>
              <a:gd name="connsiteY2" fmla="*/ 3962399 h 3962399"/>
              <a:gd name="connsiteX3" fmla="*/ 1043590 w 1696329"/>
              <a:gd name="connsiteY3" fmla="*/ 3962399 h 396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696329" h="3962399">
                <a:moveTo>
                  <a:pt x="1043590" y="3962399"/>
                </a:moveTo>
                <a:cubicBezTo>
                  <a:pt x="1429208" y="2276763"/>
                  <a:pt x="43873" y="1505527"/>
                  <a:pt x="0" y="0"/>
                </a:cubicBezTo>
                <a:cubicBezTo>
                  <a:pt x="205509" y="1505526"/>
                  <a:pt x="1752481" y="2359891"/>
                  <a:pt x="1694754" y="3962399"/>
                </a:cubicBezTo>
                <a:lnTo>
                  <a:pt x="1043590" y="3962399"/>
                </a:lnTo>
                <a:close/>
              </a:path>
            </a:pathLst>
          </a:cu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876B75C1-EEF6-4CEF-8AD7-D96E13FD60BF}"/>
              </a:ext>
            </a:extLst>
          </p:cNvPr>
          <p:cNvSpPr/>
          <p:nvPr/>
        </p:nvSpPr>
        <p:spPr>
          <a:xfrm rot="1469954">
            <a:off x="4875865" y="2960563"/>
            <a:ext cx="383914" cy="813527"/>
          </a:xfrm>
          <a:custGeom>
            <a:avLst/>
            <a:gdLst>
              <a:gd name="connsiteX0" fmla="*/ 707257 w 1514256"/>
              <a:gd name="connsiteY0" fmla="*/ 21521 h 2513929"/>
              <a:gd name="connsiteX1" fmla="*/ 757128 w 1514256"/>
              <a:gd name="connsiteY1" fmla="*/ 311 h 2513929"/>
              <a:gd name="connsiteX2" fmla="*/ 1514256 w 1514256"/>
              <a:gd name="connsiteY2" fmla="*/ 1266598 h 2513929"/>
              <a:gd name="connsiteX3" fmla="*/ 800150 w 1514256"/>
              <a:gd name="connsiteY3" fmla="*/ 2507158 h 2513929"/>
              <a:gd name="connsiteX4" fmla="*/ 790093 w 1514256"/>
              <a:gd name="connsiteY4" fmla="*/ 2513929 h 2513929"/>
              <a:gd name="connsiteX5" fmla="*/ 633432 w 1514256"/>
              <a:gd name="connsiteY5" fmla="*/ 1506627 h 2513929"/>
              <a:gd name="connsiteX6" fmla="*/ 684940 w 1514256"/>
              <a:gd name="connsiteY6" fmla="*/ 2484641 h 2513929"/>
              <a:gd name="connsiteX7" fmla="*/ 673689 w 1514256"/>
              <a:gd name="connsiteY7" fmla="*/ 2475954 h 2513929"/>
              <a:gd name="connsiteX8" fmla="*/ 0 w 1514256"/>
              <a:gd name="connsiteY8" fmla="*/ 1266597 h 2513929"/>
              <a:gd name="connsiteX9" fmla="*/ 707257 w 1514256"/>
              <a:gd name="connsiteY9" fmla="*/ 21521 h 25139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514256" h="2513929">
                <a:moveTo>
                  <a:pt x="707257" y="21521"/>
                </a:moveTo>
                <a:cubicBezTo>
                  <a:pt x="732088" y="5728"/>
                  <a:pt x="749579" y="-1655"/>
                  <a:pt x="757128" y="311"/>
                </a:cubicBezTo>
                <a:cubicBezTo>
                  <a:pt x="817515" y="16042"/>
                  <a:pt x="1514256" y="567247"/>
                  <a:pt x="1514256" y="1266598"/>
                </a:cubicBezTo>
                <a:cubicBezTo>
                  <a:pt x="1514256" y="1878529"/>
                  <a:pt x="962553" y="2389081"/>
                  <a:pt x="800150" y="2507158"/>
                </a:cubicBezTo>
                <a:lnTo>
                  <a:pt x="790093" y="2513929"/>
                </a:lnTo>
                <a:lnTo>
                  <a:pt x="633432" y="1506627"/>
                </a:lnTo>
                <a:lnTo>
                  <a:pt x="684940" y="2484641"/>
                </a:lnTo>
                <a:lnTo>
                  <a:pt x="673689" y="2475954"/>
                </a:lnTo>
                <a:cubicBezTo>
                  <a:pt x="475703" y="2315628"/>
                  <a:pt x="0" y="1834820"/>
                  <a:pt x="0" y="1266597"/>
                </a:cubicBezTo>
                <a:cubicBezTo>
                  <a:pt x="0" y="654666"/>
                  <a:pt x="533442" y="132070"/>
                  <a:pt x="707257" y="21521"/>
                </a:cubicBezTo>
                <a:close/>
              </a:path>
            </a:pathLst>
          </a:cu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0EEE6D7A-D083-4B86-B0AF-26BA84BD2D11}"/>
              </a:ext>
            </a:extLst>
          </p:cNvPr>
          <p:cNvSpPr/>
          <p:nvPr/>
        </p:nvSpPr>
        <p:spPr>
          <a:xfrm>
            <a:off x="4005541" y="2218459"/>
            <a:ext cx="486548" cy="922587"/>
          </a:xfrm>
          <a:custGeom>
            <a:avLst/>
            <a:gdLst>
              <a:gd name="connsiteX0" fmla="*/ 707257 w 1514256"/>
              <a:gd name="connsiteY0" fmla="*/ 21521 h 2513929"/>
              <a:gd name="connsiteX1" fmla="*/ 757128 w 1514256"/>
              <a:gd name="connsiteY1" fmla="*/ 311 h 2513929"/>
              <a:gd name="connsiteX2" fmla="*/ 1514256 w 1514256"/>
              <a:gd name="connsiteY2" fmla="*/ 1266598 h 2513929"/>
              <a:gd name="connsiteX3" fmla="*/ 800150 w 1514256"/>
              <a:gd name="connsiteY3" fmla="*/ 2507158 h 2513929"/>
              <a:gd name="connsiteX4" fmla="*/ 790093 w 1514256"/>
              <a:gd name="connsiteY4" fmla="*/ 2513929 h 2513929"/>
              <a:gd name="connsiteX5" fmla="*/ 633432 w 1514256"/>
              <a:gd name="connsiteY5" fmla="*/ 1506627 h 2513929"/>
              <a:gd name="connsiteX6" fmla="*/ 684940 w 1514256"/>
              <a:gd name="connsiteY6" fmla="*/ 2484641 h 2513929"/>
              <a:gd name="connsiteX7" fmla="*/ 673689 w 1514256"/>
              <a:gd name="connsiteY7" fmla="*/ 2475954 h 2513929"/>
              <a:gd name="connsiteX8" fmla="*/ 0 w 1514256"/>
              <a:gd name="connsiteY8" fmla="*/ 1266597 h 2513929"/>
              <a:gd name="connsiteX9" fmla="*/ 707257 w 1514256"/>
              <a:gd name="connsiteY9" fmla="*/ 21521 h 2513929"/>
              <a:gd name="connsiteX0" fmla="*/ 707257 w 1514256"/>
              <a:gd name="connsiteY0" fmla="*/ 21521 h 2513929"/>
              <a:gd name="connsiteX1" fmla="*/ 757128 w 1514256"/>
              <a:gd name="connsiteY1" fmla="*/ 311 h 2513929"/>
              <a:gd name="connsiteX2" fmla="*/ 1514256 w 1514256"/>
              <a:gd name="connsiteY2" fmla="*/ 1266598 h 2513929"/>
              <a:gd name="connsiteX3" fmla="*/ 800150 w 1514256"/>
              <a:gd name="connsiteY3" fmla="*/ 2507158 h 2513929"/>
              <a:gd name="connsiteX4" fmla="*/ 790093 w 1514256"/>
              <a:gd name="connsiteY4" fmla="*/ 2513929 h 2513929"/>
              <a:gd name="connsiteX5" fmla="*/ 633432 w 1514256"/>
              <a:gd name="connsiteY5" fmla="*/ 1506627 h 2513929"/>
              <a:gd name="connsiteX6" fmla="*/ 684940 w 1514256"/>
              <a:gd name="connsiteY6" fmla="*/ 2484641 h 2513929"/>
              <a:gd name="connsiteX7" fmla="*/ 673689 w 1514256"/>
              <a:gd name="connsiteY7" fmla="*/ 2475954 h 2513929"/>
              <a:gd name="connsiteX8" fmla="*/ 0 w 1514256"/>
              <a:gd name="connsiteY8" fmla="*/ 1266597 h 2513929"/>
              <a:gd name="connsiteX9" fmla="*/ 707257 w 1514256"/>
              <a:gd name="connsiteY9" fmla="*/ 21521 h 25139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514256" h="2513929">
                <a:moveTo>
                  <a:pt x="707257" y="21521"/>
                </a:moveTo>
                <a:cubicBezTo>
                  <a:pt x="732088" y="5728"/>
                  <a:pt x="749579" y="-1655"/>
                  <a:pt x="757128" y="311"/>
                </a:cubicBezTo>
                <a:cubicBezTo>
                  <a:pt x="817515" y="16042"/>
                  <a:pt x="1514256" y="654667"/>
                  <a:pt x="1514256" y="1266598"/>
                </a:cubicBezTo>
                <a:cubicBezTo>
                  <a:pt x="1514256" y="1878529"/>
                  <a:pt x="962553" y="2389081"/>
                  <a:pt x="800150" y="2507158"/>
                </a:cubicBezTo>
                <a:lnTo>
                  <a:pt x="790093" y="2513929"/>
                </a:lnTo>
                <a:lnTo>
                  <a:pt x="633432" y="1506627"/>
                </a:lnTo>
                <a:lnTo>
                  <a:pt x="684940" y="2484641"/>
                </a:lnTo>
                <a:lnTo>
                  <a:pt x="673689" y="2475954"/>
                </a:lnTo>
                <a:cubicBezTo>
                  <a:pt x="475703" y="2315628"/>
                  <a:pt x="0" y="1834820"/>
                  <a:pt x="0" y="1266597"/>
                </a:cubicBezTo>
                <a:cubicBezTo>
                  <a:pt x="0" y="654666"/>
                  <a:pt x="533442" y="132070"/>
                  <a:pt x="707257" y="21521"/>
                </a:cubicBezTo>
                <a:close/>
              </a:path>
            </a:pathLst>
          </a:cu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F4DA919D-8B7B-4894-886F-F52E6E5D4CE3}"/>
              </a:ext>
            </a:extLst>
          </p:cNvPr>
          <p:cNvSpPr/>
          <p:nvPr/>
        </p:nvSpPr>
        <p:spPr>
          <a:xfrm rot="18691400">
            <a:off x="3657738" y="3541440"/>
            <a:ext cx="304033" cy="595261"/>
          </a:xfrm>
          <a:custGeom>
            <a:avLst/>
            <a:gdLst>
              <a:gd name="connsiteX0" fmla="*/ 707257 w 1514256"/>
              <a:gd name="connsiteY0" fmla="*/ 21521 h 2513929"/>
              <a:gd name="connsiteX1" fmla="*/ 757128 w 1514256"/>
              <a:gd name="connsiteY1" fmla="*/ 311 h 2513929"/>
              <a:gd name="connsiteX2" fmla="*/ 1514256 w 1514256"/>
              <a:gd name="connsiteY2" fmla="*/ 1266598 h 2513929"/>
              <a:gd name="connsiteX3" fmla="*/ 800150 w 1514256"/>
              <a:gd name="connsiteY3" fmla="*/ 2507158 h 2513929"/>
              <a:gd name="connsiteX4" fmla="*/ 790093 w 1514256"/>
              <a:gd name="connsiteY4" fmla="*/ 2513929 h 2513929"/>
              <a:gd name="connsiteX5" fmla="*/ 633432 w 1514256"/>
              <a:gd name="connsiteY5" fmla="*/ 1506627 h 2513929"/>
              <a:gd name="connsiteX6" fmla="*/ 684940 w 1514256"/>
              <a:gd name="connsiteY6" fmla="*/ 2484641 h 2513929"/>
              <a:gd name="connsiteX7" fmla="*/ 673689 w 1514256"/>
              <a:gd name="connsiteY7" fmla="*/ 2475954 h 2513929"/>
              <a:gd name="connsiteX8" fmla="*/ 0 w 1514256"/>
              <a:gd name="connsiteY8" fmla="*/ 1266597 h 2513929"/>
              <a:gd name="connsiteX9" fmla="*/ 707257 w 1514256"/>
              <a:gd name="connsiteY9" fmla="*/ 21521 h 25139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514256" h="2513929">
                <a:moveTo>
                  <a:pt x="707257" y="21521"/>
                </a:moveTo>
                <a:cubicBezTo>
                  <a:pt x="732088" y="5728"/>
                  <a:pt x="749579" y="-1655"/>
                  <a:pt x="757128" y="311"/>
                </a:cubicBezTo>
                <a:cubicBezTo>
                  <a:pt x="817515" y="16042"/>
                  <a:pt x="1514256" y="567247"/>
                  <a:pt x="1514256" y="1266598"/>
                </a:cubicBezTo>
                <a:cubicBezTo>
                  <a:pt x="1514256" y="1878529"/>
                  <a:pt x="962553" y="2389081"/>
                  <a:pt x="800150" y="2507158"/>
                </a:cubicBezTo>
                <a:lnTo>
                  <a:pt x="790093" y="2513929"/>
                </a:lnTo>
                <a:lnTo>
                  <a:pt x="633432" y="1506627"/>
                </a:lnTo>
                <a:lnTo>
                  <a:pt x="684940" y="2484641"/>
                </a:lnTo>
                <a:lnTo>
                  <a:pt x="673689" y="2475954"/>
                </a:lnTo>
                <a:cubicBezTo>
                  <a:pt x="475703" y="2315628"/>
                  <a:pt x="0" y="1834820"/>
                  <a:pt x="0" y="1266597"/>
                </a:cubicBezTo>
                <a:cubicBezTo>
                  <a:pt x="0" y="654666"/>
                  <a:pt x="533442" y="132070"/>
                  <a:pt x="707257" y="21521"/>
                </a:cubicBezTo>
                <a:close/>
              </a:path>
            </a:pathLst>
          </a:cu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BFFE30A5-7DB8-4967-BC1B-0E840B0614A2}"/>
              </a:ext>
            </a:extLst>
          </p:cNvPr>
          <p:cNvSpPr/>
          <p:nvPr/>
        </p:nvSpPr>
        <p:spPr>
          <a:xfrm>
            <a:off x="2343150" y="1200151"/>
            <a:ext cx="4457700" cy="4456879"/>
          </a:xfrm>
          <a:custGeom>
            <a:avLst/>
            <a:gdLst>
              <a:gd name="connsiteX0" fmla="*/ 2971800 w 5943600"/>
              <a:gd name="connsiteY0" fmla="*/ 0 h 5942505"/>
              <a:gd name="connsiteX1" fmla="*/ 5943600 w 5943600"/>
              <a:gd name="connsiteY1" fmla="*/ 2971800 h 5942505"/>
              <a:gd name="connsiteX2" fmla="*/ 3124729 w 5943600"/>
              <a:gd name="connsiteY2" fmla="*/ 5939733 h 5942505"/>
              <a:gd name="connsiteX3" fmla="*/ 3015094 w 5943600"/>
              <a:gd name="connsiteY3" fmla="*/ 5942505 h 5942505"/>
              <a:gd name="connsiteX4" fmla="*/ 3015094 w 5943600"/>
              <a:gd name="connsiteY4" fmla="*/ 5801204 h 5942505"/>
              <a:gd name="connsiteX5" fmla="*/ 3261314 w 5943600"/>
              <a:gd name="connsiteY5" fmla="*/ 5788771 h 5942505"/>
              <a:gd name="connsiteX6" fmla="*/ 5803390 w 5943600"/>
              <a:gd name="connsiteY6" fmla="*/ 2971800 h 5942505"/>
              <a:gd name="connsiteX7" fmla="*/ 2971800 w 5943600"/>
              <a:gd name="connsiteY7" fmla="*/ 140210 h 5942505"/>
              <a:gd name="connsiteX8" fmla="*/ 140210 w 5943600"/>
              <a:gd name="connsiteY8" fmla="*/ 2971800 h 5942505"/>
              <a:gd name="connsiteX9" fmla="*/ 0 w 5943600"/>
              <a:gd name="connsiteY9" fmla="*/ 2971800 h 5942505"/>
              <a:gd name="connsiteX10" fmla="*/ 2971800 w 5943600"/>
              <a:gd name="connsiteY10" fmla="*/ 0 h 59425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5943600" h="5942505">
                <a:moveTo>
                  <a:pt x="2971800" y="0"/>
                </a:moveTo>
                <a:cubicBezTo>
                  <a:pt x="4613080" y="0"/>
                  <a:pt x="5943600" y="1330520"/>
                  <a:pt x="5943600" y="2971800"/>
                </a:cubicBezTo>
                <a:cubicBezTo>
                  <a:pt x="5943600" y="4561790"/>
                  <a:pt x="4694938" y="5860139"/>
                  <a:pt x="3124729" y="5939733"/>
                </a:cubicBezTo>
                <a:lnTo>
                  <a:pt x="3015094" y="5942505"/>
                </a:lnTo>
                <a:lnTo>
                  <a:pt x="3015094" y="5801204"/>
                </a:lnTo>
                <a:lnTo>
                  <a:pt x="3261314" y="5788771"/>
                </a:lnTo>
                <a:cubicBezTo>
                  <a:pt x="4689160" y="5643765"/>
                  <a:pt x="5803390" y="4437904"/>
                  <a:pt x="5803390" y="2971800"/>
                </a:cubicBezTo>
                <a:cubicBezTo>
                  <a:pt x="5803390" y="1407956"/>
                  <a:pt x="4535644" y="140210"/>
                  <a:pt x="2971800" y="140210"/>
                </a:cubicBezTo>
                <a:cubicBezTo>
                  <a:pt x="1407956" y="140210"/>
                  <a:pt x="140210" y="1407956"/>
                  <a:pt x="140210" y="2971800"/>
                </a:cubicBezTo>
                <a:lnTo>
                  <a:pt x="0" y="2971800"/>
                </a:lnTo>
                <a:cubicBezTo>
                  <a:pt x="0" y="1330520"/>
                  <a:pt x="1330520" y="0"/>
                  <a:pt x="2971800" y="0"/>
                </a:cubicBezTo>
                <a:close/>
              </a:path>
            </a:pathLst>
          </a:cu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solidFill>
                <a:schemeClr val="tx1"/>
              </a:solidFill>
            </a:endParaRP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293D0E6A-6DEE-4397-B344-78D770F3D37E}"/>
              </a:ext>
            </a:extLst>
          </p:cNvPr>
          <p:cNvSpPr/>
          <p:nvPr/>
        </p:nvSpPr>
        <p:spPr>
          <a:xfrm>
            <a:off x="5733731" y="4541628"/>
            <a:ext cx="773322" cy="773322"/>
          </a:xfrm>
          <a:prstGeom prst="ellipse">
            <a:avLst/>
          </a:prstGeom>
          <a:solidFill>
            <a:schemeClr val="bg1"/>
          </a:solidFill>
          <a:ln w="381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sz="1350" dirty="0" err="1">
                <a:solidFill>
                  <a:schemeClr val="tx1"/>
                </a:solidFill>
              </a:rPr>
              <a:t>Silic</a:t>
            </a:r>
            <a:endParaRPr lang="en-US" sz="1350" dirty="0">
              <a:solidFill>
                <a:schemeClr val="tx1"/>
              </a:solidFill>
            </a:endParaRP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B249A94B-63E0-4B7B-89FC-C60B87438400}"/>
              </a:ext>
            </a:extLst>
          </p:cNvPr>
          <p:cNvSpPr/>
          <p:nvPr/>
        </p:nvSpPr>
        <p:spPr>
          <a:xfrm>
            <a:off x="6377224" y="3057945"/>
            <a:ext cx="773322" cy="773322"/>
          </a:xfrm>
          <a:prstGeom prst="ellipse">
            <a:avLst/>
          </a:prstGeom>
          <a:solidFill>
            <a:schemeClr val="bg1"/>
          </a:solidFill>
          <a:ln w="381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sz="1350" dirty="0" err="1">
                <a:solidFill>
                  <a:schemeClr val="tx1"/>
                </a:solidFill>
              </a:rPr>
              <a:t>Al</a:t>
            </a:r>
            <a:endParaRPr lang="en-US" sz="1350" dirty="0">
              <a:solidFill>
                <a:schemeClr val="tx1"/>
              </a:solidFill>
            </a:endParaRP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1CBA4579-E037-4CA4-ADA9-946D7DFCF0FF}"/>
              </a:ext>
            </a:extLst>
          </p:cNvPr>
          <p:cNvSpPr/>
          <p:nvPr/>
        </p:nvSpPr>
        <p:spPr>
          <a:xfrm>
            <a:off x="5489633" y="1302465"/>
            <a:ext cx="773322" cy="773322"/>
          </a:xfrm>
          <a:prstGeom prst="ellipse">
            <a:avLst/>
          </a:prstGeom>
          <a:solidFill>
            <a:schemeClr val="bg1"/>
          </a:solidFill>
          <a:ln w="381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sz="1350" dirty="0" err="1">
                <a:solidFill>
                  <a:schemeClr val="tx1"/>
                </a:solidFill>
              </a:rPr>
              <a:t>Fe</a:t>
            </a:r>
            <a:endParaRPr lang="en-US" sz="1350" dirty="0">
              <a:solidFill>
                <a:schemeClr val="tx1"/>
              </a:solidFill>
            </a:endParaRP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73B68F0C-3195-4CBD-B2E0-222721E65931}"/>
              </a:ext>
            </a:extLst>
          </p:cNvPr>
          <p:cNvSpPr/>
          <p:nvPr/>
        </p:nvSpPr>
        <p:spPr>
          <a:xfrm>
            <a:off x="3036433" y="1204068"/>
            <a:ext cx="773322" cy="773322"/>
          </a:xfrm>
          <a:prstGeom prst="ellipse">
            <a:avLst/>
          </a:prstGeom>
          <a:solidFill>
            <a:schemeClr val="bg1"/>
          </a:solidFill>
          <a:ln w="381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sz="1350" dirty="0">
                <a:solidFill>
                  <a:schemeClr val="tx1"/>
                </a:solidFill>
              </a:rPr>
              <a:t>Ca </a:t>
            </a:r>
            <a:r>
              <a:rPr lang="vi-VN" sz="1350" dirty="0" err="1">
                <a:solidFill>
                  <a:schemeClr val="tx1"/>
                </a:solidFill>
              </a:rPr>
              <a:t>và</a:t>
            </a:r>
            <a:r>
              <a:rPr lang="vi-VN" sz="1350" dirty="0">
                <a:solidFill>
                  <a:schemeClr val="tx1"/>
                </a:solidFill>
              </a:rPr>
              <a:t> </a:t>
            </a:r>
            <a:r>
              <a:rPr lang="vi-VN" sz="1350" dirty="0" err="1">
                <a:solidFill>
                  <a:schemeClr val="tx1"/>
                </a:solidFill>
              </a:rPr>
              <a:t>Mg</a:t>
            </a:r>
            <a:endParaRPr lang="en-US" sz="1350" dirty="0">
              <a:solidFill>
                <a:schemeClr val="tx1"/>
              </a:solidFill>
            </a:endParaRP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DE70523A-8E42-4E6C-834F-37504B93CE6B}"/>
              </a:ext>
            </a:extLst>
          </p:cNvPr>
          <p:cNvSpPr/>
          <p:nvPr/>
        </p:nvSpPr>
        <p:spPr>
          <a:xfrm>
            <a:off x="2041285" y="3376868"/>
            <a:ext cx="773322" cy="773322"/>
          </a:xfrm>
          <a:prstGeom prst="ellipse">
            <a:avLst/>
          </a:prstGeom>
          <a:solidFill>
            <a:schemeClr val="bg1"/>
          </a:solidFill>
          <a:ln w="381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sz="1350" dirty="0">
                <a:solidFill>
                  <a:schemeClr val="tx1"/>
                </a:solidFill>
              </a:rPr>
              <a:t>S</a:t>
            </a:r>
            <a:endParaRPr lang="en-US" sz="1350" dirty="0">
              <a:solidFill>
                <a:schemeClr val="tx1"/>
              </a:solidFill>
            </a:endParaRPr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A8A3699A-84A0-4253-99B4-44E7AF51A4A3}"/>
              </a:ext>
            </a:extLst>
          </p:cNvPr>
          <p:cNvGrpSpPr/>
          <p:nvPr/>
        </p:nvGrpSpPr>
        <p:grpSpPr>
          <a:xfrm>
            <a:off x="6522023" y="4522078"/>
            <a:ext cx="2143966" cy="775977"/>
            <a:chOff x="8696031" y="5365071"/>
            <a:chExt cx="2136787" cy="1034635"/>
          </a:xfrm>
        </p:grpSpPr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FFD3C401-D389-4C25-993A-D722B8CF723B}"/>
                </a:ext>
              </a:extLst>
            </p:cNvPr>
            <p:cNvSpPr txBox="1"/>
            <p:nvPr/>
          </p:nvSpPr>
          <p:spPr>
            <a:xfrm>
              <a:off x="8713350" y="5365071"/>
              <a:ext cx="19820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en-US" sz="1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F08727E7-D150-4D6C-B472-AF20EE2E8D43}"/>
                </a:ext>
              </a:extLst>
            </p:cNvPr>
            <p:cNvSpPr txBox="1"/>
            <p:nvPr/>
          </p:nvSpPr>
          <p:spPr>
            <a:xfrm>
              <a:off x="8696031" y="5661042"/>
              <a:ext cx="2136787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vi-VN" sz="1500" dirty="0" err="1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Tỷ</a:t>
              </a:r>
              <a:r>
                <a:rPr lang="vi-VN" sz="1500" dirty="0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vi-VN" sz="1500" dirty="0" err="1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lệ</a:t>
              </a:r>
              <a:r>
                <a:rPr lang="vi-VN" sz="1500" dirty="0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SiO</a:t>
              </a:r>
              <a:r>
                <a:rPr lang="vi-VN" sz="1500" baseline="-25000" dirty="0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2</a:t>
              </a:r>
              <a:r>
                <a:rPr lang="vi-VN" sz="1500" dirty="0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trong </a:t>
              </a:r>
              <a:r>
                <a:rPr lang="vi-VN" sz="1500" dirty="0" err="1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đất</a:t>
              </a:r>
              <a:r>
                <a:rPr lang="vi-VN" sz="1500" dirty="0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vi-VN" sz="1500" dirty="0" err="1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khoảng</a:t>
              </a:r>
              <a:r>
                <a:rPr lang="vi-VN" sz="1500" dirty="0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50-70%</a:t>
              </a:r>
              <a:endParaRPr lang="en-US" sz="825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2DAAAC33-7D41-4F4B-BEAC-6919E07CC88C}"/>
              </a:ext>
            </a:extLst>
          </p:cNvPr>
          <p:cNvGrpSpPr/>
          <p:nvPr/>
        </p:nvGrpSpPr>
        <p:grpSpPr>
          <a:xfrm>
            <a:off x="7134251" y="2755625"/>
            <a:ext cx="1857354" cy="1500470"/>
            <a:chOff x="9608689" y="3063519"/>
            <a:chExt cx="1958751" cy="2000626"/>
          </a:xfrm>
        </p:grpSpPr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36EE8EB8-5B7A-4A05-912E-4F83B6A6258A}"/>
                </a:ext>
              </a:extLst>
            </p:cNvPr>
            <p:cNvSpPr txBox="1"/>
            <p:nvPr/>
          </p:nvSpPr>
          <p:spPr>
            <a:xfrm>
              <a:off x="9608689" y="3063519"/>
              <a:ext cx="19481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en-US" sz="1200" dirty="0">
                <a:latin typeface="Oswald" panose="02000503000000000000" pitchFamily="2" charset="0"/>
              </a:endParaRPr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9C127CFB-BBD2-446F-8E1D-DB3CEB6A58C9}"/>
                </a:ext>
              </a:extLst>
            </p:cNvPr>
            <p:cNvSpPr txBox="1"/>
            <p:nvPr/>
          </p:nvSpPr>
          <p:spPr>
            <a:xfrm>
              <a:off x="9617992" y="3359490"/>
              <a:ext cx="1949448" cy="17046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07000"/>
                </a:lnSpc>
                <a:spcAft>
                  <a:spcPts val="600"/>
                </a:spcAft>
              </a:pPr>
              <a:r>
                <a:rPr lang="vi-VN" sz="1500" dirty="0">
                  <a:ea typeface="Calibri" panose="020F0502020204030204" pitchFamily="34" charset="0"/>
                  <a:cs typeface="Times New Roman" panose="02020603050405020304" pitchFamily="18" charset="0"/>
                </a:rPr>
                <a:t>Trong môi </a:t>
              </a:r>
              <a:r>
                <a:rPr lang="vi-VN" sz="1500" dirty="0" err="1">
                  <a:ea typeface="Calibri" panose="020F0502020204030204" pitchFamily="34" charset="0"/>
                  <a:cs typeface="Times New Roman" panose="02020603050405020304" pitchFamily="18" charset="0"/>
                </a:rPr>
                <a:t>trường</a:t>
              </a:r>
              <a:r>
                <a:rPr lang="vi-VN" sz="1500" dirty="0">
                  <a:ea typeface="Calibri" panose="020F0502020204030204" pitchFamily="34" charset="0"/>
                  <a:cs typeface="Times New Roman" panose="02020603050405020304" pitchFamily="18" charset="0"/>
                </a:rPr>
                <a:t> chua, </a:t>
              </a:r>
              <a:r>
                <a:rPr lang="vi-VN" sz="1500" dirty="0" err="1">
                  <a:ea typeface="Calibri" panose="020F0502020204030204" pitchFamily="34" charset="0"/>
                  <a:cs typeface="Times New Roman" panose="02020603050405020304" pitchFamily="18" charset="0"/>
                </a:rPr>
                <a:t>pH</a:t>
              </a:r>
              <a:r>
                <a:rPr lang="vi-VN" sz="1500" dirty="0">
                  <a:ea typeface="Calibri" panose="020F0502020204030204" pitchFamily="34" charset="0"/>
                  <a:cs typeface="Times New Roman" panose="02020603050405020304" pitchFamily="18" charset="0"/>
                </a:rPr>
                <a:t> &lt; 5, gây </a:t>
              </a:r>
              <a:r>
                <a:rPr lang="vi-VN" sz="1500" dirty="0" err="1">
                  <a:ea typeface="Calibri" panose="020F0502020204030204" pitchFamily="34" charset="0"/>
                  <a:cs typeface="Times New Roman" panose="02020603050405020304" pitchFamily="18" charset="0"/>
                </a:rPr>
                <a:t>ảnh</a:t>
              </a:r>
              <a:r>
                <a:rPr lang="vi-VN" sz="1500" dirty="0"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vi-VN" sz="1500" dirty="0" err="1">
                  <a:ea typeface="Calibri" panose="020F0502020204030204" pitchFamily="34" charset="0"/>
                  <a:cs typeface="Times New Roman" panose="02020603050405020304" pitchFamily="18" charset="0"/>
                </a:rPr>
                <a:t>hưởng</a:t>
              </a:r>
              <a:r>
                <a:rPr lang="vi-VN" sz="1500" dirty="0">
                  <a:ea typeface="Calibri" panose="020F0502020204030204" pitchFamily="34" charset="0"/>
                  <a:cs typeface="Times New Roman" panose="02020603050405020304" pitchFamily="18" charset="0"/>
                </a:rPr>
                <a:t> không </a:t>
              </a:r>
              <a:r>
                <a:rPr lang="vi-VN" sz="1500" dirty="0" err="1">
                  <a:ea typeface="Calibri" panose="020F0502020204030204" pitchFamily="34" charset="0"/>
                  <a:cs typeface="Times New Roman" panose="02020603050405020304" pitchFamily="18" charset="0"/>
                </a:rPr>
                <a:t>tốt</a:t>
              </a:r>
              <a:r>
                <a:rPr lang="vi-VN" sz="1500" dirty="0">
                  <a:ea typeface="Calibri" panose="020F0502020204030204" pitchFamily="34" charset="0"/>
                  <a:cs typeface="Times New Roman" panose="02020603050405020304" pitchFamily="18" charset="0"/>
                </a:rPr>
                <a:t> cho cây.</a:t>
              </a:r>
              <a:endParaRPr lang="en-US" sz="1500" dirty="0"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endParaRPr lang="en-US" sz="788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grpSp>
        <p:nvGrpSpPr>
          <p:cNvPr id="37" name="Group 36">
            <a:extLst>
              <a:ext uri="{FF2B5EF4-FFF2-40B4-BE49-F238E27FC236}">
                <a16:creationId xmlns:a16="http://schemas.microsoft.com/office/drawing/2014/main" id="{8B014BEC-45F1-4E1C-9B34-88CC6F7C477C}"/>
              </a:ext>
            </a:extLst>
          </p:cNvPr>
          <p:cNvGrpSpPr/>
          <p:nvPr/>
        </p:nvGrpSpPr>
        <p:grpSpPr>
          <a:xfrm>
            <a:off x="6301422" y="997894"/>
            <a:ext cx="2690181" cy="1006809"/>
            <a:chOff x="8401893" y="423137"/>
            <a:chExt cx="2383200" cy="1342411"/>
          </a:xfrm>
        </p:grpSpPr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1DF7C39E-7538-4059-BF86-77C940912621}"/>
                </a:ext>
              </a:extLst>
            </p:cNvPr>
            <p:cNvSpPr txBox="1"/>
            <p:nvPr/>
          </p:nvSpPr>
          <p:spPr>
            <a:xfrm>
              <a:off x="8419212" y="423137"/>
              <a:ext cx="16365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en-US" sz="1200" dirty="0">
                <a:latin typeface="Oswald" panose="02000503000000000000" pitchFamily="2" charset="0"/>
              </a:endParaRP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D7F5FDC5-F737-405D-9E8F-55F1F057D655}"/>
                </a:ext>
              </a:extLst>
            </p:cNvPr>
            <p:cNvSpPr txBox="1"/>
            <p:nvPr/>
          </p:nvSpPr>
          <p:spPr>
            <a:xfrm>
              <a:off x="8401893" y="719108"/>
              <a:ext cx="2383200" cy="10464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vi-VN" sz="1500" dirty="0" err="1">
                  <a:ea typeface="Calibri" panose="020F0502020204030204" pitchFamily="34" charset="0"/>
                </a:rPr>
                <a:t>Sắt</a:t>
              </a:r>
              <a:r>
                <a:rPr lang="vi-VN" sz="1500" dirty="0">
                  <a:ea typeface="Calibri" panose="020F0502020204030204" pitchFamily="34" charset="0"/>
                </a:rPr>
                <a:t> </a:t>
              </a:r>
              <a:r>
                <a:rPr lang="vi-VN" sz="1500" dirty="0" err="1">
                  <a:ea typeface="Calibri" panose="020F0502020204030204" pitchFamily="34" charset="0"/>
                </a:rPr>
                <a:t>là</a:t>
              </a:r>
              <a:r>
                <a:rPr lang="vi-VN" sz="1500" dirty="0">
                  <a:ea typeface="Calibri" panose="020F0502020204030204" pitchFamily="34" charset="0"/>
                </a:rPr>
                <a:t> </a:t>
              </a:r>
              <a:r>
                <a:rPr lang="vi-VN" sz="1500" dirty="0" err="1">
                  <a:ea typeface="Calibri" panose="020F0502020204030204" pitchFamily="34" charset="0"/>
                </a:rPr>
                <a:t>một</a:t>
              </a:r>
              <a:r>
                <a:rPr lang="vi-VN" sz="1500" dirty="0">
                  <a:ea typeface="Calibri" panose="020F0502020204030204" pitchFamily="34" charset="0"/>
                </a:rPr>
                <a:t> trong </a:t>
              </a:r>
              <a:r>
                <a:rPr lang="vi-VN" sz="1500" dirty="0" err="1">
                  <a:ea typeface="Calibri" panose="020F0502020204030204" pitchFamily="34" charset="0"/>
                </a:rPr>
                <a:t>những</a:t>
              </a:r>
              <a:r>
                <a:rPr lang="vi-VN" sz="1500" dirty="0">
                  <a:ea typeface="Calibri" panose="020F0502020204030204" pitchFamily="34" charset="0"/>
                </a:rPr>
                <a:t> nguyên </a:t>
              </a:r>
              <a:r>
                <a:rPr lang="vi-VN" sz="1500" dirty="0" err="1">
                  <a:ea typeface="Calibri" panose="020F0502020204030204" pitchFamily="34" charset="0"/>
                </a:rPr>
                <a:t>tố</a:t>
              </a:r>
              <a:r>
                <a:rPr lang="vi-VN" sz="1500" dirty="0">
                  <a:ea typeface="Calibri" panose="020F0502020204030204" pitchFamily="34" charset="0"/>
                </a:rPr>
                <a:t> </a:t>
              </a:r>
              <a:r>
                <a:rPr lang="vi-VN" sz="1500" dirty="0" err="1">
                  <a:ea typeface="Calibri" panose="020F0502020204030204" pitchFamily="34" charset="0"/>
                </a:rPr>
                <a:t>cần</a:t>
              </a:r>
              <a:r>
                <a:rPr lang="vi-VN" sz="1500" dirty="0">
                  <a:ea typeface="Calibri" panose="020F0502020204030204" pitchFamily="34" charset="0"/>
                </a:rPr>
                <a:t> </a:t>
              </a:r>
              <a:r>
                <a:rPr lang="vi-VN" sz="1500" dirty="0" err="1">
                  <a:ea typeface="Calibri" panose="020F0502020204030204" pitchFamily="34" charset="0"/>
                </a:rPr>
                <a:t>thiết</a:t>
              </a:r>
              <a:r>
                <a:rPr lang="vi-VN" sz="1500" dirty="0">
                  <a:ea typeface="Calibri" panose="020F0502020204030204" pitchFamily="34" charset="0"/>
                </a:rPr>
                <a:t> cho </a:t>
              </a:r>
              <a:r>
                <a:rPr lang="vi-VN" sz="1500" dirty="0" err="1">
                  <a:ea typeface="Calibri" panose="020F0502020204030204" pitchFamily="34" charset="0"/>
                </a:rPr>
                <a:t>thực</a:t>
              </a:r>
              <a:r>
                <a:rPr lang="vi-VN" sz="1500" dirty="0">
                  <a:ea typeface="Calibri" panose="020F0502020204030204" pitchFamily="34" charset="0"/>
                </a:rPr>
                <a:t> </a:t>
              </a:r>
              <a:r>
                <a:rPr lang="vi-VN" sz="1500" dirty="0" err="1">
                  <a:ea typeface="Calibri" panose="020F0502020204030204" pitchFamily="34" charset="0"/>
                </a:rPr>
                <a:t>vật</a:t>
              </a:r>
              <a:r>
                <a:rPr lang="vi-VN" sz="1500" dirty="0">
                  <a:ea typeface="Calibri" panose="020F0502020204030204" pitchFamily="34" charset="0"/>
                </a:rPr>
                <a:t> nhưng cây </a:t>
              </a:r>
              <a:r>
                <a:rPr lang="vi-VN" sz="1500" dirty="0" err="1">
                  <a:ea typeface="Calibri" panose="020F0502020204030204" pitchFamily="34" charset="0"/>
                </a:rPr>
                <a:t>sử</a:t>
              </a:r>
              <a:r>
                <a:rPr lang="vi-VN" sz="1500" dirty="0">
                  <a:ea typeface="Calibri" panose="020F0502020204030204" pitchFamily="34" charset="0"/>
                </a:rPr>
                <a:t> </a:t>
              </a:r>
              <a:r>
                <a:rPr lang="vi-VN" sz="1500" dirty="0" err="1">
                  <a:ea typeface="Calibri" panose="020F0502020204030204" pitchFamily="34" charset="0"/>
                </a:rPr>
                <a:t>dụng</a:t>
              </a:r>
              <a:r>
                <a:rPr lang="vi-VN" sz="1500" dirty="0">
                  <a:ea typeface="Calibri" panose="020F0502020204030204" pitchFamily="34" charset="0"/>
                </a:rPr>
                <a:t> </a:t>
              </a:r>
              <a:r>
                <a:rPr lang="vi-VN" sz="1500" dirty="0" err="1">
                  <a:ea typeface="Calibri" panose="020F0502020204030204" pitchFamily="34" charset="0"/>
                </a:rPr>
                <a:t>rất</a:t>
              </a:r>
              <a:r>
                <a:rPr lang="vi-VN" sz="1500" dirty="0">
                  <a:ea typeface="Calibri" panose="020F0502020204030204" pitchFamily="34" charset="0"/>
                </a:rPr>
                <a:t> </a:t>
              </a:r>
              <a:r>
                <a:rPr lang="vi-VN" sz="1500" dirty="0" err="1">
                  <a:ea typeface="Calibri" panose="020F0502020204030204" pitchFamily="34" charset="0"/>
                </a:rPr>
                <a:t>ít</a:t>
              </a:r>
              <a:r>
                <a:rPr lang="vi-VN" sz="1500" dirty="0">
                  <a:ea typeface="Calibri" panose="020F0502020204030204" pitchFamily="34" charset="0"/>
                </a:rPr>
                <a:t>. </a:t>
              </a:r>
              <a:endParaRPr lang="en-US" sz="825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A15E963A-F76B-4947-B89E-461D9667DBB5}"/>
              </a:ext>
            </a:extLst>
          </p:cNvPr>
          <p:cNvGrpSpPr/>
          <p:nvPr/>
        </p:nvGrpSpPr>
        <p:grpSpPr>
          <a:xfrm>
            <a:off x="1349586" y="911800"/>
            <a:ext cx="1764592" cy="971771"/>
            <a:chOff x="1872391" y="512437"/>
            <a:chExt cx="2352790" cy="1295696"/>
          </a:xfrm>
        </p:grpSpPr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40CE0C45-1ED1-4510-B32A-6FED8F10E8CE}"/>
                </a:ext>
              </a:extLst>
            </p:cNvPr>
            <p:cNvSpPr txBox="1"/>
            <p:nvPr/>
          </p:nvSpPr>
          <p:spPr>
            <a:xfrm>
              <a:off x="3270744" y="512437"/>
              <a:ext cx="24630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en-US" sz="1200" dirty="0">
                <a:latin typeface="Oswald" panose="02000503000000000000" pitchFamily="2" charset="0"/>
              </a:endParaRPr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CBE30E35-5137-473E-962E-196C978469AF}"/>
                </a:ext>
              </a:extLst>
            </p:cNvPr>
            <p:cNvSpPr txBox="1"/>
            <p:nvPr/>
          </p:nvSpPr>
          <p:spPr>
            <a:xfrm>
              <a:off x="1872391" y="761692"/>
              <a:ext cx="2352790" cy="1046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vi-VN" sz="1500" dirty="0" err="1">
                  <a:ea typeface="Calibri" panose="020F0502020204030204" pitchFamily="34" charset="0"/>
                </a:rPr>
                <a:t>Cả</a:t>
              </a:r>
              <a:r>
                <a:rPr lang="vi-VN" sz="1500" dirty="0">
                  <a:ea typeface="Calibri" panose="020F0502020204030204" pitchFamily="34" charset="0"/>
                </a:rPr>
                <a:t> hai nguyên </a:t>
              </a:r>
              <a:r>
                <a:rPr lang="vi-VN" sz="1500" dirty="0" err="1">
                  <a:ea typeface="Calibri" panose="020F0502020204030204" pitchFamily="34" charset="0"/>
                </a:rPr>
                <a:t>tố</a:t>
              </a:r>
              <a:r>
                <a:rPr lang="vi-VN" sz="1500" dirty="0">
                  <a:ea typeface="Calibri" panose="020F0502020204030204" pitchFamily="34" charset="0"/>
                </a:rPr>
                <a:t> </a:t>
              </a:r>
              <a:r>
                <a:rPr lang="vi-VN" sz="1500" dirty="0" err="1">
                  <a:ea typeface="Calibri" panose="020F0502020204030204" pitchFamily="34" charset="0"/>
                </a:rPr>
                <a:t>này</a:t>
              </a:r>
              <a:r>
                <a:rPr lang="vi-VN" sz="1500" dirty="0">
                  <a:ea typeface="Calibri" panose="020F0502020204030204" pitchFamily="34" charset="0"/>
                </a:rPr>
                <a:t> </a:t>
              </a:r>
              <a:r>
                <a:rPr lang="vi-VN" sz="1500" dirty="0" err="1">
                  <a:ea typeface="Calibri" panose="020F0502020204030204" pitchFamily="34" charset="0"/>
                </a:rPr>
                <a:t>giúp</a:t>
              </a:r>
              <a:r>
                <a:rPr lang="vi-VN" sz="1500" dirty="0">
                  <a:ea typeface="Calibri" panose="020F0502020204030204" pitchFamily="34" charset="0"/>
                </a:rPr>
                <a:t> cây </a:t>
              </a:r>
              <a:r>
                <a:rPr lang="vi-VN" sz="1500" dirty="0" err="1">
                  <a:ea typeface="Calibri" panose="020F0502020204030204" pitchFamily="34" charset="0"/>
                </a:rPr>
                <a:t>phát</a:t>
              </a:r>
              <a:r>
                <a:rPr lang="vi-VN" sz="1500" dirty="0">
                  <a:ea typeface="Calibri" panose="020F0502020204030204" pitchFamily="34" charset="0"/>
                </a:rPr>
                <a:t> </a:t>
              </a:r>
              <a:r>
                <a:rPr lang="vi-VN" sz="1500" dirty="0" err="1">
                  <a:ea typeface="Calibri" panose="020F0502020204030204" pitchFamily="34" charset="0"/>
                </a:rPr>
                <a:t>triển</a:t>
              </a:r>
              <a:r>
                <a:rPr lang="vi-VN" sz="1500" dirty="0">
                  <a:ea typeface="Calibri" panose="020F0502020204030204" pitchFamily="34" charset="0"/>
                </a:rPr>
                <a:t> </a:t>
              </a:r>
              <a:r>
                <a:rPr lang="vi-VN" sz="1500" dirty="0" err="1">
                  <a:ea typeface="Calibri" panose="020F0502020204030204" pitchFamily="34" charset="0"/>
                </a:rPr>
                <a:t>bình</a:t>
              </a:r>
              <a:r>
                <a:rPr lang="vi-VN" sz="1500" dirty="0">
                  <a:ea typeface="Calibri" panose="020F0502020204030204" pitchFamily="34" charset="0"/>
                </a:rPr>
                <a:t> </a:t>
              </a:r>
              <a:r>
                <a:rPr lang="vi-VN" sz="1500" dirty="0" err="1">
                  <a:ea typeface="Calibri" panose="020F0502020204030204" pitchFamily="34" charset="0"/>
                </a:rPr>
                <a:t>thường</a:t>
              </a:r>
              <a:r>
                <a:rPr lang="vi-VN" sz="1500" dirty="0">
                  <a:ea typeface="Calibri" panose="020F0502020204030204" pitchFamily="34" charset="0"/>
                </a:rPr>
                <a:t>.</a:t>
              </a:r>
              <a:endParaRPr lang="en-US" sz="825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CB955122-8E46-4E77-8A3C-BB4A4D7B2994}"/>
              </a:ext>
            </a:extLst>
          </p:cNvPr>
          <p:cNvGrpSpPr/>
          <p:nvPr/>
        </p:nvGrpSpPr>
        <p:grpSpPr>
          <a:xfrm>
            <a:off x="-78358" y="3057946"/>
            <a:ext cx="2406537" cy="1280768"/>
            <a:chOff x="185124" y="3346770"/>
            <a:chExt cx="3208715" cy="1707690"/>
          </a:xfrm>
        </p:grpSpPr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F81AC201-47F4-4365-9A30-1CE84A8511C8}"/>
                </a:ext>
              </a:extLst>
            </p:cNvPr>
            <p:cNvSpPr txBox="1"/>
            <p:nvPr/>
          </p:nvSpPr>
          <p:spPr>
            <a:xfrm>
              <a:off x="2089049" y="3346770"/>
              <a:ext cx="24630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en-US" sz="1200" dirty="0">
                <a:latin typeface="Oswald" panose="02000503000000000000" pitchFamily="2" charset="0"/>
              </a:endParaRPr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D8CF3FC3-CBA8-4B8F-A415-EE5A18081D34}"/>
                </a:ext>
              </a:extLst>
            </p:cNvPr>
            <p:cNvSpPr txBox="1"/>
            <p:nvPr/>
          </p:nvSpPr>
          <p:spPr>
            <a:xfrm>
              <a:off x="185124" y="3596025"/>
              <a:ext cx="3208715" cy="145843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indent="342900" algn="ctr">
                <a:lnSpc>
                  <a:spcPct val="150000"/>
                </a:lnSpc>
                <a:spcAft>
                  <a:spcPts val="600"/>
                </a:spcAft>
              </a:pPr>
              <a:r>
                <a:rPr lang="vi-VN" sz="1500" dirty="0" err="1">
                  <a:ea typeface="Calibri" panose="020F0502020204030204" pitchFamily="34" charset="0"/>
                  <a:cs typeface="Times New Roman" panose="02020603050405020304" pitchFamily="18" charset="0"/>
                </a:rPr>
                <a:t>Thuờng</a:t>
              </a:r>
              <a:r>
                <a:rPr lang="vi-VN" sz="1500" dirty="0"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vi-VN" sz="1500" dirty="0" err="1">
                  <a:ea typeface="Calibri" panose="020F0502020204030204" pitchFamily="34" charset="0"/>
                  <a:cs typeface="Times New Roman" panose="02020603050405020304" pitchFamily="18" charset="0"/>
                </a:rPr>
                <a:t>thì</a:t>
              </a:r>
              <a:r>
                <a:rPr lang="vi-VN" sz="1500" dirty="0"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vi-VN" sz="1500" dirty="0" err="1">
                  <a:ea typeface="Calibri" panose="020F0502020204030204" pitchFamily="34" charset="0"/>
                  <a:cs typeface="Times New Roman" panose="02020603050405020304" pitchFamily="18" charset="0"/>
                </a:rPr>
                <a:t>lượng</a:t>
              </a:r>
              <a:r>
                <a:rPr lang="vi-VN" sz="1500" dirty="0">
                  <a:ea typeface="Calibri" panose="020F0502020204030204" pitchFamily="34" charset="0"/>
                  <a:cs typeface="Times New Roman" panose="02020603050405020304" pitchFamily="18" charset="0"/>
                </a:rPr>
                <a:t> lưu </a:t>
              </a:r>
              <a:r>
                <a:rPr lang="vi-VN" sz="1500" dirty="0" err="1">
                  <a:ea typeface="Calibri" panose="020F0502020204030204" pitchFamily="34" charset="0"/>
                  <a:cs typeface="Times New Roman" panose="02020603050405020304" pitchFamily="18" charset="0"/>
                </a:rPr>
                <a:t>huỳnh</a:t>
              </a:r>
              <a:r>
                <a:rPr lang="vi-VN" sz="1500" dirty="0">
                  <a:ea typeface="Calibri" panose="020F0502020204030204" pitchFamily="34" charset="0"/>
                  <a:cs typeface="Times New Roman" panose="02020603050405020304" pitchFamily="18" charset="0"/>
                </a:rPr>
                <a:t> trong </a:t>
              </a:r>
              <a:r>
                <a:rPr lang="vi-VN" sz="1500" dirty="0" err="1">
                  <a:ea typeface="Calibri" panose="020F0502020204030204" pitchFamily="34" charset="0"/>
                  <a:cs typeface="Times New Roman" panose="02020603050405020304" pitchFamily="18" charset="0"/>
                </a:rPr>
                <a:t>đất</a:t>
              </a:r>
              <a:r>
                <a:rPr lang="vi-VN" sz="1500" dirty="0"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vi-VN" sz="1500" dirty="0" err="1">
                  <a:ea typeface="Calibri" panose="020F0502020204030204" pitchFamily="34" charset="0"/>
                  <a:cs typeface="Times New Roman" panose="02020603050405020304" pitchFamily="18" charset="0"/>
                </a:rPr>
                <a:t>đáp</a:t>
              </a:r>
              <a:r>
                <a:rPr lang="vi-VN" sz="1500" dirty="0"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vi-VN" sz="1500" dirty="0" err="1">
                  <a:ea typeface="Calibri" panose="020F0502020204030204" pitchFamily="34" charset="0"/>
                  <a:cs typeface="Times New Roman" panose="02020603050405020304" pitchFamily="18" charset="0"/>
                </a:rPr>
                <a:t>ứng</a:t>
              </a:r>
              <a:r>
                <a:rPr lang="vi-VN" sz="1500" dirty="0"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vi-VN" sz="1500" dirty="0" err="1">
                  <a:ea typeface="Calibri" panose="020F0502020204030204" pitchFamily="34" charset="0"/>
                  <a:cs typeface="Times New Roman" panose="02020603050405020304" pitchFamily="18" charset="0"/>
                </a:rPr>
                <a:t>được</a:t>
              </a:r>
              <a:r>
                <a:rPr lang="vi-VN" sz="1500" dirty="0"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vi-VN" sz="1500" dirty="0" err="1">
                  <a:ea typeface="Calibri" panose="020F0502020204030204" pitchFamily="34" charset="0"/>
                  <a:cs typeface="Times New Roman" panose="02020603050405020304" pitchFamily="18" charset="0"/>
                </a:rPr>
                <a:t>ađòi</a:t>
              </a:r>
              <a:r>
                <a:rPr lang="vi-VN" sz="1500" dirty="0"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vi-VN" sz="1500" dirty="0" err="1">
                  <a:ea typeface="Calibri" panose="020F0502020204030204" pitchFamily="34" charset="0"/>
                  <a:cs typeface="Times New Roman" panose="02020603050405020304" pitchFamily="18" charset="0"/>
                </a:rPr>
                <a:t>hỏi</a:t>
              </a:r>
              <a:r>
                <a:rPr lang="vi-VN" sz="1500" dirty="0"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vi-VN" sz="1500" dirty="0" err="1">
                  <a:ea typeface="Calibri" panose="020F0502020204030204" pitchFamily="34" charset="0"/>
                  <a:cs typeface="Times New Roman" panose="02020603050405020304" pitchFamily="18" charset="0"/>
                </a:rPr>
                <a:t>của</a:t>
              </a:r>
              <a:r>
                <a:rPr lang="vi-VN" sz="1500" dirty="0">
                  <a:ea typeface="Calibri" panose="020F0502020204030204" pitchFamily="34" charset="0"/>
                  <a:cs typeface="Times New Roman" panose="02020603050405020304" pitchFamily="18" charset="0"/>
                </a:rPr>
                <a:t> cây.</a:t>
              </a:r>
              <a:endParaRPr lang="en-US" sz="1500" dirty="0"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058113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"/>
                            </p:stCondLst>
                            <p:childTnLst>
                              <p:par>
                                <p:cTn id="6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00"/>
                            </p:stCondLst>
                            <p:childTnLst>
                              <p:par>
                                <p:cTn id="7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  <p:bldP spid="11" grpId="0" animBg="1"/>
      <p:bldP spid="12" grpId="0" animBg="1"/>
      <p:bldP spid="13" grpId="0" animBg="1"/>
      <p:bldP spid="14" grpId="0" animBg="1"/>
      <p:bldP spid="8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Isosceles Triangle 3">
            <a:extLst>
              <a:ext uri="{FF2B5EF4-FFF2-40B4-BE49-F238E27FC236}">
                <a16:creationId xmlns:a16="http://schemas.microsoft.com/office/drawing/2014/main" id="{1E07FA43-F127-4291-847E-B88AB69C1802}"/>
              </a:ext>
            </a:extLst>
          </p:cNvPr>
          <p:cNvSpPr/>
          <p:nvPr/>
        </p:nvSpPr>
        <p:spPr>
          <a:xfrm>
            <a:off x="4208289" y="2837115"/>
            <a:ext cx="652436" cy="2716826"/>
          </a:xfrm>
          <a:custGeom>
            <a:avLst/>
            <a:gdLst>
              <a:gd name="connsiteX0" fmla="*/ 0 w 651164"/>
              <a:gd name="connsiteY0" fmla="*/ 4475017 h 4475017"/>
              <a:gd name="connsiteX1" fmla="*/ 325582 w 651164"/>
              <a:gd name="connsiteY1" fmla="*/ 0 h 4475017"/>
              <a:gd name="connsiteX2" fmla="*/ 651164 w 651164"/>
              <a:gd name="connsiteY2" fmla="*/ 4475017 h 4475017"/>
              <a:gd name="connsiteX3" fmla="*/ 0 w 651164"/>
              <a:gd name="connsiteY3" fmla="*/ 4475017 h 4475017"/>
              <a:gd name="connsiteX0" fmla="*/ 0 w 651164"/>
              <a:gd name="connsiteY0" fmla="*/ 4475017 h 4475017"/>
              <a:gd name="connsiteX1" fmla="*/ 325582 w 651164"/>
              <a:gd name="connsiteY1" fmla="*/ 0 h 4475017"/>
              <a:gd name="connsiteX2" fmla="*/ 651164 w 651164"/>
              <a:gd name="connsiteY2" fmla="*/ 4475017 h 4475017"/>
              <a:gd name="connsiteX3" fmla="*/ 0 w 651164"/>
              <a:gd name="connsiteY3" fmla="*/ 4475017 h 4475017"/>
              <a:gd name="connsiteX0" fmla="*/ 0 w 659043"/>
              <a:gd name="connsiteY0" fmla="*/ 4475017 h 4475017"/>
              <a:gd name="connsiteX1" fmla="*/ 325582 w 659043"/>
              <a:gd name="connsiteY1" fmla="*/ 0 h 4475017"/>
              <a:gd name="connsiteX2" fmla="*/ 651164 w 659043"/>
              <a:gd name="connsiteY2" fmla="*/ 4475017 h 4475017"/>
              <a:gd name="connsiteX3" fmla="*/ 0 w 659043"/>
              <a:gd name="connsiteY3" fmla="*/ 4475017 h 4475017"/>
              <a:gd name="connsiteX0" fmla="*/ 0 w 659043"/>
              <a:gd name="connsiteY0" fmla="*/ 4475017 h 4475017"/>
              <a:gd name="connsiteX1" fmla="*/ 325582 w 659043"/>
              <a:gd name="connsiteY1" fmla="*/ 0 h 4475017"/>
              <a:gd name="connsiteX2" fmla="*/ 651164 w 659043"/>
              <a:gd name="connsiteY2" fmla="*/ 4475017 h 4475017"/>
              <a:gd name="connsiteX3" fmla="*/ 0 w 659043"/>
              <a:gd name="connsiteY3" fmla="*/ 4475017 h 4475017"/>
              <a:gd name="connsiteX0" fmla="*/ 0 w 662192"/>
              <a:gd name="connsiteY0" fmla="*/ 4475017 h 4475017"/>
              <a:gd name="connsiteX1" fmla="*/ 325582 w 662192"/>
              <a:gd name="connsiteY1" fmla="*/ 0 h 4475017"/>
              <a:gd name="connsiteX2" fmla="*/ 651164 w 662192"/>
              <a:gd name="connsiteY2" fmla="*/ 4475017 h 4475017"/>
              <a:gd name="connsiteX3" fmla="*/ 0 w 662192"/>
              <a:gd name="connsiteY3" fmla="*/ 4475017 h 4475017"/>
              <a:gd name="connsiteX0" fmla="*/ 0 w 660093"/>
              <a:gd name="connsiteY0" fmla="*/ 4530435 h 4530435"/>
              <a:gd name="connsiteX1" fmla="*/ 270164 w 660093"/>
              <a:gd name="connsiteY1" fmla="*/ 0 h 4530435"/>
              <a:gd name="connsiteX2" fmla="*/ 651164 w 660093"/>
              <a:gd name="connsiteY2" fmla="*/ 4530435 h 4530435"/>
              <a:gd name="connsiteX3" fmla="*/ 0 w 660093"/>
              <a:gd name="connsiteY3" fmla="*/ 4530435 h 4530435"/>
              <a:gd name="connsiteX0" fmla="*/ 1043590 w 1696329"/>
              <a:gd name="connsiteY0" fmla="*/ 3962399 h 3962399"/>
              <a:gd name="connsiteX1" fmla="*/ 0 w 1696329"/>
              <a:gd name="connsiteY1" fmla="*/ 0 h 3962399"/>
              <a:gd name="connsiteX2" fmla="*/ 1694754 w 1696329"/>
              <a:gd name="connsiteY2" fmla="*/ 3962399 h 3962399"/>
              <a:gd name="connsiteX3" fmla="*/ 1043590 w 1696329"/>
              <a:gd name="connsiteY3" fmla="*/ 3962399 h 396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696329" h="3962399">
                <a:moveTo>
                  <a:pt x="1043590" y="3962399"/>
                </a:moveTo>
                <a:cubicBezTo>
                  <a:pt x="1429208" y="2276763"/>
                  <a:pt x="43873" y="1505527"/>
                  <a:pt x="0" y="0"/>
                </a:cubicBezTo>
                <a:cubicBezTo>
                  <a:pt x="205509" y="1505526"/>
                  <a:pt x="1752481" y="2359891"/>
                  <a:pt x="1694754" y="3962399"/>
                </a:cubicBezTo>
                <a:lnTo>
                  <a:pt x="1043590" y="3962399"/>
                </a:lnTo>
                <a:close/>
              </a:path>
            </a:pathLst>
          </a:cu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6" name="Isosceles Triangle 3">
            <a:extLst>
              <a:ext uri="{FF2B5EF4-FFF2-40B4-BE49-F238E27FC236}">
                <a16:creationId xmlns:a16="http://schemas.microsoft.com/office/drawing/2014/main" id="{206A88DD-CB99-4E0E-8AEA-7140EBB450DD}"/>
              </a:ext>
            </a:extLst>
          </p:cNvPr>
          <p:cNvSpPr/>
          <p:nvPr/>
        </p:nvSpPr>
        <p:spPr>
          <a:xfrm rot="1717054">
            <a:off x="4673020" y="3519390"/>
            <a:ext cx="337778" cy="1194914"/>
          </a:xfrm>
          <a:custGeom>
            <a:avLst/>
            <a:gdLst>
              <a:gd name="connsiteX0" fmla="*/ 0 w 651164"/>
              <a:gd name="connsiteY0" fmla="*/ 4475017 h 4475017"/>
              <a:gd name="connsiteX1" fmla="*/ 325582 w 651164"/>
              <a:gd name="connsiteY1" fmla="*/ 0 h 4475017"/>
              <a:gd name="connsiteX2" fmla="*/ 651164 w 651164"/>
              <a:gd name="connsiteY2" fmla="*/ 4475017 h 4475017"/>
              <a:gd name="connsiteX3" fmla="*/ 0 w 651164"/>
              <a:gd name="connsiteY3" fmla="*/ 4475017 h 4475017"/>
              <a:gd name="connsiteX0" fmla="*/ 0 w 651164"/>
              <a:gd name="connsiteY0" fmla="*/ 4475017 h 4475017"/>
              <a:gd name="connsiteX1" fmla="*/ 325582 w 651164"/>
              <a:gd name="connsiteY1" fmla="*/ 0 h 4475017"/>
              <a:gd name="connsiteX2" fmla="*/ 651164 w 651164"/>
              <a:gd name="connsiteY2" fmla="*/ 4475017 h 4475017"/>
              <a:gd name="connsiteX3" fmla="*/ 0 w 651164"/>
              <a:gd name="connsiteY3" fmla="*/ 4475017 h 4475017"/>
              <a:gd name="connsiteX0" fmla="*/ 0 w 659043"/>
              <a:gd name="connsiteY0" fmla="*/ 4475017 h 4475017"/>
              <a:gd name="connsiteX1" fmla="*/ 325582 w 659043"/>
              <a:gd name="connsiteY1" fmla="*/ 0 h 4475017"/>
              <a:gd name="connsiteX2" fmla="*/ 651164 w 659043"/>
              <a:gd name="connsiteY2" fmla="*/ 4475017 h 4475017"/>
              <a:gd name="connsiteX3" fmla="*/ 0 w 659043"/>
              <a:gd name="connsiteY3" fmla="*/ 4475017 h 4475017"/>
              <a:gd name="connsiteX0" fmla="*/ 0 w 659043"/>
              <a:gd name="connsiteY0" fmla="*/ 4475017 h 4475017"/>
              <a:gd name="connsiteX1" fmla="*/ 325582 w 659043"/>
              <a:gd name="connsiteY1" fmla="*/ 0 h 4475017"/>
              <a:gd name="connsiteX2" fmla="*/ 651164 w 659043"/>
              <a:gd name="connsiteY2" fmla="*/ 4475017 h 4475017"/>
              <a:gd name="connsiteX3" fmla="*/ 0 w 659043"/>
              <a:gd name="connsiteY3" fmla="*/ 4475017 h 4475017"/>
              <a:gd name="connsiteX0" fmla="*/ 0 w 662192"/>
              <a:gd name="connsiteY0" fmla="*/ 4475017 h 4475017"/>
              <a:gd name="connsiteX1" fmla="*/ 325582 w 662192"/>
              <a:gd name="connsiteY1" fmla="*/ 0 h 4475017"/>
              <a:gd name="connsiteX2" fmla="*/ 651164 w 662192"/>
              <a:gd name="connsiteY2" fmla="*/ 4475017 h 4475017"/>
              <a:gd name="connsiteX3" fmla="*/ 0 w 662192"/>
              <a:gd name="connsiteY3" fmla="*/ 4475017 h 4475017"/>
              <a:gd name="connsiteX0" fmla="*/ 0 w 660093"/>
              <a:gd name="connsiteY0" fmla="*/ 4530435 h 4530435"/>
              <a:gd name="connsiteX1" fmla="*/ 270164 w 660093"/>
              <a:gd name="connsiteY1" fmla="*/ 0 h 4530435"/>
              <a:gd name="connsiteX2" fmla="*/ 651164 w 660093"/>
              <a:gd name="connsiteY2" fmla="*/ 4530435 h 4530435"/>
              <a:gd name="connsiteX3" fmla="*/ 0 w 660093"/>
              <a:gd name="connsiteY3" fmla="*/ 4530435 h 4530435"/>
              <a:gd name="connsiteX0" fmla="*/ 1043590 w 1696329"/>
              <a:gd name="connsiteY0" fmla="*/ 3962399 h 3962399"/>
              <a:gd name="connsiteX1" fmla="*/ 0 w 1696329"/>
              <a:gd name="connsiteY1" fmla="*/ 0 h 3962399"/>
              <a:gd name="connsiteX2" fmla="*/ 1694754 w 1696329"/>
              <a:gd name="connsiteY2" fmla="*/ 3962399 h 3962399"/>
              <a:gd name="connsiteX3" fmla="*/ 1043590 w 1696329"/>
              <a:gd name="connsiteY3" fmla="*/ 3962399 h 396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696329" h="3962399">
                <a:moveTo>
                  <a:pt x="1043590" y="3962399"/>
                </a:moveTo>
                <a:cubicBezTo>
                  <a:pt x="1429208" y="2276763"/>
                  <a:pt x="43873" y="1505527"/>
                  <a:pt x="0" y="0"/>
                </a:cubicBezTo>
                <a:cubicBezTo>
                  <a:pt x="205509" y="1505526"/>
                  <a:pt x="1752481" y="2359891"/>
                  <a:pt x="1694754" y="3962399"/>
                </a:cubicBezTo>
                <a:lnTo>
                  <a:pt x="1043590" y="3962399"/>
                </a:lnTo>
                <a:close/>
              </a:path>
            </a:pathLst>
          </a:cu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7" name="Isosceles Triangle 3">
            <a:extLst>
              <a:ext uri="{FF2B5EF4-FFF2-40B4-BE49-F238E27FC236}">
                <a16:creationId xmlns:a16="http://schemas.microsoft.com/office/drawing/2014/main" id="{CD2EB0E8-B570-448C-9C12-D0BB0CE342C5}"/>
              </a:ext>
            </a:extLst>
          </p:cNvPr>
          <p:cNvSpPr/>
          <p:nvPr/>
        </p:nvSpPr>
        <p:spPr>
          <a:xfrm rot="19205352">
            <a:off x="4092472" y="3695033"/>
            <a:ext cx="315562" cy="843628"/>
          </a:xfrm>
          <a:custGeom>
            <a:avLst/>
            <a:gdLst>
              <a:gd name="connsiteX0" fmla="*/ 0 w 651164"/>
              <a:gd name="connsiteY0" fmla="*/ 4475017 h 4475017"/>
              <a:gd name="connsiteX1" fmla="*/ 325582 w 651164"/>
              <a:gd name="connsiteY1" fmla="*/ 0 h 4475017"/>
              <a:gd name="connsiteX2" fmla="*/ 651164 w 651164"/>
              <a:gd name="connsiteY2" fmla="*/ 4475017 h 4475017"/>
              <a:gd name="connsiteX3" fmla="*/ 0 w 651164"/>
              <a:gd name="connsiteY3" fmla="*/ 4475017 h 4475017"/>
              <a:gd name="connsiteX0" fmla="*/ 0 w 651164"/>
              <a:gd name="connsiteY0" fmla="*/ 4475017 h 4475017"/>
              <a:gd name="connsiteX1" fmla="*/ 325582 w 651164"/>
              <a:gd name="connsiteY1" fmla="*/ 0 h 4475017"/>
              <a:gd name="connsiteX2" fmla="*/ 651164 w 651164"/>
              <a:gd name="connsiteY2" fmla="*/ 4475017 h 4475017"/>
              <a:gd name="connsiteX3" fmla="*/ 0 w 651164"/>
              <a:gd name="connsiteY3" fmla="*/ 4475017 h 4475017"/>
              <a:gd name="connsiteX0" fmla="*/ 0 w 659043"/>
              <a:gd name="connsiteY0" fmla="*/ 4475017 h 4475017"/>
              <a:gd name="connsiteX1" fmla="*/ 325582 w 659043"/>
              <a:gd name="connsiteY1" fmla="*/ 0 h 4475017"/>
              <a:gd name="connsiteX2" fmla="*/ 651164 w 659043"/>
              <a:gd name="connsiteY2" fmla="*/ 4475017 h 4475017"/>
              <a:gd name="connsiteX3" fmla="*/ 0 w 659043"/>
              <a:gd name="connsiteY3" fmla="*/ 4475017 h 4475017"/>
              <a:gd name="connsiteX0" fmla="*/ 0 w 659043"/>
              <a:gd name="connsiteY0" fmla="*/ 4475017 h 4475017"/>
              <a:gd name="connsiteX1" fmla="*/ 325582 w 659043"/>
              <a:gd name="connsiteY1" fmla="*/ 0 h 4475017"/>
              <a:gd name="connsiteX2" fmla="*/ 651164 w 659043"/>
              <a:gd name="connsiteY2" fmla="*/ 4475017 h 4475017"/>
              <a:gd name="connsiteX3" fmla="*/ 0 w 659043"/>
              <a:gd name="connsiteY3" fmla="*/ 4475017 h 4475017"/>
              <a:gd name="connsiteX0" fmla="*/ 0 w 662192"/>
              <a:gd name="connsiteY0" fmla="*/ 4475017 h 4475017"/>
              <a:gd name="connsiteX1" fmla="*/ 325582 w 662192"/>
              <a:gd name="connsiteY1" fmla="*/ 0 h 4475017"/>
              <a:gd name="connsiteX2" fmla="*/ 651164 w 662192"/>
              <a:gd name="connsiteY2" fmla="*/ 4475017 h 4475017"/>
              <a:gd name="connsiteX3" fmla="*/ 0 w 662192"/>
              <a:gd name="connsiteY3" fmla="*/ 4475017 h 4475017"/>
              <a:gd name="connsiteX0" fmla="*/ 0 w 660093"/>
              <a:gd name="connsiteY0" fmla="*/ 4530435 h 4530435"/>
              <a:gd name="connsiteX1" fmla="*/ 270164 w 660093"/>
              <a:gd name="connsiteY1" fmla="*/ 0 h 4530435"/>
              <a:gd name="connsiteX2" fmla="*/ 651164 w 660093"/>
              <a:gd name="connsiteY2" fmla="*/ 4530435 h 4530435"/>
              <a:gd name="connsiteX3" fmla="*/ 0 w 660093"/>
              <a:gd name="connsiteY3" fmla="*/ 4530435 h 4530435"/>
              <a:gd name="connsiteX0" fmla="*/ 1043590 w 1696329"/>
              <a:gd name="connsiteY0" fmla="*/ 3962399 h 3962399"/>
              <a:gd name="connsiteX1" fmla="*/ 0 w 1696329"/>
              <a:gd name="connsiteY1" fmla="*/ 0 h 3962399"/>
              <a:gd name="connsiteX2" fmla="*/ 1694754 w 1696329"/>
              <a:gd name="connsiteY2" fmla="*/ 3962399 h 3962399"/>
              <a:gd name="connsiteX3" fmla="*/ 1043590 w 1696329"/>
              <a:gd name="connsiteY3" fmla="*/ 3962399 h 396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696329" h="3962399">
                <a:moveTo>
                  <a:pt x="1043590" y="3962399"/>
                </a:moveTo>
                <a:cubicBezTo>
                  <a:pt x="1429208" y="2276763"/>
                  <a:pt x="43873" y="1505527"/>
                  <a:pt x="0" y="0"/>
                </a:cubicBezTo>
                <a:cubicBezTo>
                  <a:pt x="205509" y="1505526"/>
                  <a:pt x="1752481" y="2359891"/>
                  <a:pt x="1694754" y="3962399"/>
                </a:cubicBezTo>
                <a:lnTo>
                  <a:pt x="1043590" y="3962399"/>
                </a:lnTo>
                <a:close/>
              </a:path>
            </a:pathLst>
          </a:cu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876B75C1-EEF6-4CEF-8AD7-D96E13FD60BF}"/>
              </a:ext>
            </a:extLst>
          </p:cNvPr>
          <p:cNvSpPr/>
          <p:nvPr/>
        </p:nvSpPr>
        <p:spPr>
          <a:xfrm rot="1469954">
            <a:off x="4875865" y="2960563"/>
            <a:ext cx="383914" cy="813527"/>
          </a:xfrm>
          <a:custGeom>
            <a:avLst/>
            <a:gdLst>
              <a:gd name="connsiteX0" fmla="*/ 707257 w 1514256"/>
              <a:gd name="connsiteY0" fmla="*/ 21521 h 2513929"/>
              <a:gd name="connsiteX1" fmla="*/ 757128 w 1514256"/>
              <a:gd name="connsiteY1" fmla="*/ 311 h 2513929"/>
              <a:gd name="connsiteX2" fmla="*/ 1514256 w 1514256"/>
              <a:gd name="connsiteY2" fmla="*/ 1266598 h 2513929"/>
              <a:gd name="connsiteX3" fmla="*/ 800150 w 1514256"/>
              <a:gd name="connsiteY3" fmla="*/ 2507158 h 2513929"/>
              <a:gd name="connsiteX4" fmla="*/ 790093 w 1514256"/>
              <a:gd name="connsiteY4" fmla="*/ 2513929 h 2513929"/>
              <a:gd name="connsiteX5" fmla="*/ 633432 w 1514256"/>
              <a:gd name="connsiteY5" fmla="*/ 1506627 h 2513929"/>
              <a:gd name="connsiteX6" fmla="*/ 684940 w 1514256"/>
              <a:gd name="connsiteY6" fmla="*/ 2484641 h 2513929"/>
              <a:gd name="connsiteX7" fmla="*/ 673689 w 1514256"/>
              <a:gd name="connsiteY7" fmla="*/ 2475954 h 2513929"/>
              <a:gd name="connsiteX8" fmla="*/ 0 w 1514256"/>
              <a:gd name="connsiteY8" fmla="*/ 1266597 h 2513929"/>
              <a:gd name="connsiteX9" fmla="*/ 707257 w 1514256"/>
              <a:gd name="connsiteY9" fmla="*/ 21521 h 25139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514256" h="2513929">
                <a:moveTo>
                  <a:pt x="707257" y="21521"/>
                </a:moveTo>
                <a:cubicBezTo>
                  <a:pt x="732088" y="5728"/>
                  <a:pt x="749579" y="-1655"/>
                  <a:pt x="757128" y="311"/>
                </a:cubicBezTo>
                <a:cubicBezTo>
                  <a:pt x="817515" y="16042"/>
                  <a:pt x="1514256" y="567247"/>
                  <a:pt x="1514256" y="1266598"/>
                </a:cubicBezTo>
                <a:cubicBezTo>
                  <a:pt x="1514256" y="1878529"/>
                  <a:pt x="962553" y="2389081"/>
                  <a:pt x="800150" y="2507158"/>
                </a:cubicBezTo>
                <a:lnTo>
                  <a:pt x="790093" y="2513929"/>
                </a:lnTo>
                <a:lnTo>
                  <a:pt x="633432" y="1506627"/>
                </a:lnTo>
                <a:lnTo>
                  <a:pt x="684940" y="2484641"/>
                </a:lnTo>
                <a:lnTo>
                  <a:pt x="673689" y="2475954"/>
                </a:lnTo>
                <a:cubicBezTo>
                  <a:pt x="475703" y="2315628"/>
                  <a:pt x="0" y="1834820"/>
                  <a:pt x="0" y="1266597"/>
                </a:cubicBezTo>
                <a:cubicBezTo>
                  <a:pt x="0" y="654666"/>
                  <a:pt x="533442" y="132070"/>
                  <a:pt x="707257" y="21521"/>
                </a:cubicBezTo>
                <a:close/>
              </a:path>
            </a:pathLst>
          </a:cu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0EEE6D7A-D083-4B86-B0AF-26BA84BD2D11}"/>
              </a:ext>
            </a:extLst>
          </p:cNvPr>
          <p:cNvSpPr/>
          <p:nvPr/>
        </p:nvSpPr>
        <p:spPr>
          <a:xfrm>
            <a:off x="4005541" y="2218459"/>
            <a:ext cx="486548" cy="922587"/>
          </a:xfrm>
          <a:custGeom>
            <a:avLst/>
            <a:gdLst>
              <a:gd name="connsiteX0" fmla="*/ 707257 w 1514256"/>
              <a:gd name="connsiteY0" fmla="*/ 21521 h 2513929"/>
              <a:gd name="connsiteX1" fmla="*/ 757128 w 1514256"/>
              <a:gd name="connsiteY1" fmla="*/ 311 h 2513929"/>
              <a:gd name="connsiteX2" fmla="*/ 1514256 w 1514256"/>
              <a:gd name="connsiteY2" fmla="*/ 1266598 h 2513929"/>
              <a:gd name="connsiteX3" fmla="*/ 800150 w 1514256"/>
              <a:gd name="connsiteY3" fmla="*/ 2507158 h 2513929"/>
              <a:gd name="connsiteX4" fmla="*/ 790093 w 1514256"/>
              <a:gd name="connsiteY4" fmla="*/ 2513929 h 2513929"/>
              <a:gd name="connsiteX5" fmla="*/ 633432 w 1514256"/>
              <a:gd name="connsiteY5" fmla="*/ 1506627 h 2513929"/>
              <a:gd name="connsiteX6" fmla="*/ 684940 w 1514256"/>
              <a:gd name="connsiteY6" fmla="*/ 2484641 h 2513929"/>
              <a:gd name="connsiteX7" fmla="*/ 673689 w 1514256"/>
              <a:gd name="connsiteY7" fmla="*/ 2475954 h 2513929"/>
              <a:gd name="connsiteX8" fmla="*/ 0 w 1514256"/>
              <a:gd name="connsiteY8" fmla="*/ 1266597 h 2513929"/>
              <a:gd name="connsiteX9" fmla="*/ 707257 w 1514256"/>
              <a:gd name="connsiteY9" fmla="*/ 21521 h 2513929"/>
              <a:gd name="connsiteX0" fmla="*/ 707257 w 1514256"/>
              <a:gd name="connsiteY0" fmla="*/ 21521 h 2513929"/>
              <a:gd name="connsiteX1" fmla="*/ 757128 w 1514256"/>
              <a:gd name="connsiteY1" fmla="*/ 311 h 2513929"/>
              <a:gd name="connsiteX2" fmla="*/ 1514256 w 1514256"/>
              <a:gd name="connsiteY2" fmla="*/ 1266598 h 2513929"/>
              <a:gd name="connsiteX3" fmla="*/ 800150 w 1514256"/>
              <a:gd name="connsiteY3" fmla="*/ 2507158 h 2513929"/>
              <a:gd name="connsiteX4" fmla="*/ 790093 w 1514256"/>
              <a:gd name="connsiteY4" fmla="*/ 2513929 h 2513929"/>
              <a:gd name="connsiteX5" fmla="*/ 633432 w 1514256"/>
              <a:gd name="connsiteY5" fmla="*/ 1506627 h 2513929"/>
              <a:gd name="connsiteX6" fmla="*/ 684940 w 1514256"/>
              <a:gd name="connsiteY6" fmla="*/ 2484641 h 2513929"/>
              <a:gd name="connsiteX7" fmla="*/ 673689 w 1514256"/>
              <a:gd name="connsiteY7" fmla="*/ 2475954 h 2513929"/>
              <a:gd name="connsiteX8" fmla="*/ 0 w 1514256"/>
              <a:gd name="connsiteY8" fmla="*/ 1266597 h 2513929"/>
              <a:gd name="connsiteX9" fmla="*/ 707257 w 1514256"/>
              <a:gd name="connsiteY9" fmla="*/ 21521 h 25139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514256" h="2513929">
                <a:moveTo>
                  <a:pt x="707257" y="21521"/>
                </a:moveTo>
                <a:cubicBezTo>
                  <a:pt x="732088" y="5728"/>
                  <a:pt x="749579" y="-1655"/>
                  <a:pt x="757128" y="311"/>
                </a:cubicBezTo>
                <a:cubicBezTo>
                  <a:pt x="817515" y="16042"/>
                  <a:pt x="1514256" y="654667"/>
                  <a:pt x="1514256" y="1266598"/>
                </a:cubicBezTo>
                <a:cubicBezTo>
                  <a:pt x="1514256" y="1878529"/>
                  <a:pt x="962553" y="2389081"/>
                  <a:pt x="800150" y="2507158"/>
                </a:cubicBezTo>
                <a:lnTo>
                  <a:pt x="790093" y="2513929"/>
                </a:lnTo>
                <a:lnTo>
                  <a:pt x="633432" y="1506627"/>
                </a:lnTo>
                <a:lnTo>
                  <a:pt x="684940" y="2484641"/>
                </a:lnTo>
                <a:lnTo>
                  <a:pt x="673689" y="2475954"/>
                </a:lnTo>
                <a:cubicBezTo>
                  <a:pt x="475703" y="2315628"/>
                  <a:pt x="0" y="1834820"/>
                  <a:pt x="0" y="1266597"/>
                </a:cubicBezTo>
                <a:cubicBezTo>
                  <a:pt x="0" y="654666"/>
                  <a:pt x="533442" y="132070"/>
                  <a:pt x="707257" y="21521"/>
                </a:cubicBezTo>
                <a:close/>
              </a:path>
            </a:pathLst>
          </a:cu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F4DA919D-8B7B-4894-886F-F52E6E5D4CE3}"/>
              </a:ext>
            </a:extLst>
          </p:cNvPr>
          <p:cNvSpPr/>
          <p:nvPr/>
        </p:nvSpPr>
        <p:spPr>
          <a:xfrm rot="18691400">
            <a:off x="3657738" y="3541440"/>
            <a:ext cx="304033" cy="595261"/>
          </a:xfrm>
          <a:custGeom>
            <a:avLst/>
            <a:gdLst>
              <a:gd name="connsiteX0" fmla="*/ 707257 w 1514256"/>
              <a:gd name="connsiteY0" fmla="*/ 21521 h 2513929"/>
              <a:gd name="connsiteX1" fmla="*/ 757128 w 1514256"/>
              <a:gd name="connsiteY1" fmla="*/ 311 h 2513929"/>
              <a:gd name="connsiteX2" fmla="*/ 1514256 w 1514256"/>
              <a:gd name="connsiteY2" fmla="*/ 1266598 h 2513929"/>
              <a:gd name="connsiteX3" fmla="*/ 800150 w 1514256"/>
              <a:gd name="connsiteY3" fmla="*/ 2507158 h 2513929"/>
              <a:gd name="connsiteX4" fmla="*/ 790093 w 1514256"/>
              <a:gd name="connsiteY4" fmla="*/ 2513929 h 2513929"/>
              <a:gd name="connsiteX5" fmla="*/ 633432 w 1514256"/>
              <a:gd name="connsiteY5" fmla="*/ 1506627 h 2513929"/>
              <a:gd name="connsiteX6" fmla="*/ 684940 w 1514256"/>
              <a:gd name="connsiteY6" fmla="*/ 2484641 h 2513929"/>
              <a:gd name="connsiteX7" fmla="*/ 673689 w 1514256"/>
              <a:gd name="connsiteY7" fmla="*/ 2475954 h 2513929"/>
              <a:gd name="connsiteX8" fmla="*/ 0 w 1514256"/>
              <a:gd name="connsiteY8" fmla="*/ 1266597 h 2513929"/>
              <a:gd name="connsiteX9" fmla="*/ 707257 w 1514256"/>
              <a:gd name="connsiteY9" fmla="*/ 21521 h 25139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514256" h="2513929">
                <a:moveTo>
                  <a:pt x="707257" y="21521"/>
                </a:moveTo>
                <a:cubicBezTo>
                  <a:pt x="732088" y="5728"/>
                  <a:pt x="749579" y="-1655"/>
                  <a:pt x="757128" y="311"/>
                </a:cubicBezTo>
                <a:cubicBezTo>
                  <a:pt x="817515" y="16042"/>
                  <a:pt x="1514256" y="567247"/>
                  <a:pt x="1514256" y="1266598"/>
                </a:cubicBezTo>
                <a:cubicBezTo>
                  <a:pt x="1514256" y="1878529"/>
                  <a:pt x="962553" y="2389081"/>
                  <a:pt x="800150" y="2507158"/>
                </a:cubicBezTo>
                <a:lnTo>
                  <a:pt x="790093" y="2513929"/>
                </a:lnTo>
                <a:lnTo>
                  <a:pt x="633432" y="1506627"/>
                </a:lnTo>
                <a:lnTo>
                  <a:pt x="684940" y="2484641"/>
                </a:lnTo>
                <a:lnTo>
                  <a:pt x="673689" y="2475954"/>
                </a:lnTo>
                <a:cubicBezTo>
                  <a:pt x="475703" y="2315628"/>
                  <a:pt x="0" y="1834820"/>
                  <a:pt x="0" y="1266597"/>
                </a:cubicBezTo>
                <a:cubicBezTo>
                  <a:pt x="0" y="654666"/>
                  <a:pt x="533442" y="132070"/>
                  <a:pt x="707257" y="21521"/>
                </a:cubicBezTo>
                <a:close/>
              </a:path>
            </a:pathLst>
          </a:cu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BFFE30A5-7DB8-4967-BC1B-0E840B0614A2}"/>
              </a:ext>
            </a:extLst>
          </p:cNvPr>
          <p:cNvSpPr/>
          <p:nvPr/>
        </p:nvSpPr>
        <p:spPr>
          <a:xfrm>
            <a:off x="2343150" y="1200151"/>
            <a:ext cx="4457700" cy="4456879"/>
          </a:xfrm>
          <a:custGeom>
            <a:avLst/>
            <a:gdLst>
              <a:gd name="connsiteX0" fmla="*/ 2971800 w 5943600"/>
              <a:gd name="connsiteY0" fmla="*/ 0 h 5942505"/>
              <a:gd name="connsiteX1" fmla="*/ 5943600 w 5943600"/>
              <a:gd name="connsiteY1" fmla="*/ 2971800 h 5942505"/>
              <a:gd name="connsiteX2" fmla="*/ 3124729 w 5943600"/>
              <a:gd name="connsiteY2" fmla="*/ 5939733 h 5942505"/>
              <a:gd name="connsiteX3" fmla="*/ 3015094 w 5943600"/>
              <a:gd name="connsiteY3" fmla="*/ 5942505 h 5942505"/>
              <a:gd name="connsiteX4" fmla="*/ 3015094 w 5943600"/>
              <a:gd name="connsiteY4" fmla="*/ 5801204 h 5942505"/>
              <a:gd name="connsiteX5" fmla="*/ 3261314 w 5943600"/>
              <a:gd name="connsiteY5" fmla="*/ 5788771 h 5942505"/>
              <a:gd name="connsiteX6" fmla="*/ 5803390 w 5943600"/>
              <a:gd name="connsiteY6" fmla="*/ 2971800 h 5942505"/>
              <a:gd name="connsiteX7" fmla="*/ 2971800 w 5943600"/>
              <a:gd name="connsiteY7" fmla="*/ 140210 h 5942505"/>
              <a:gd name="connsiteX8" fmla="*/ 140210 w 5943600"/>
              <a:gd name="connsiteY8" fmla="*/ 2971800 h 5942505"/>
              <a:gd name="connsiteX9" fmla="*/ 0 w 5943600"/>
              <a:gd name="connsiteY9" fmla="*/ 2971800 h 5942505"/>
              <a:gd name="connsiteX10" fmla="*/ 2971800 w 5943600"/>
              <a:gd name="connsiteY10" fmla="*/ 0 h 59425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5943600" h="5942505">
                <a:moveTo>
                  <a:pt x="2971800" y="0"/>
                </a:moveTo>
                <a:cubicBezTo>
                  <a:pt x="4613080" y="0"/>
                  <a:pt x="5943600" y="1330520"/>
                  <a:pt x="5943600" y="2971800"/>
                </a:cubicBezTo>
                <a:cubicBezTo>
                  <a:pt x="5943600" y="4561790"/>
                  <a:pt x="4694938" y="5860139"/>
                  <a:pt x="3124729" y="5939733"/>
                </a:cubicBezTo>
                <a:lnTo>
                  <a:pt x="3015094" y="5942505"/>
                </a:lnTo>
                <a:lnTo>
                  <a:pt x="3015094" y="5801204"/>
                </a:lnTo>
                <a:lnTo>
                  <a:pt x="3261314" y="5788771"/>
                </a:lnTo>
                <a:cubicBezTo>
                  <a:pt x="4689160" y="5643765"/>
                  <a:pt x="5803390" y="4437904"/>
                  <a:pt x="5803390" y="2971800"/>
                </a:cubicBezTo>
                <a:cubicBezTo>
                  <a:pt x="5803390" y="1407956"/>
                  <a:pt x="4535644" y="140210"/>
                  <a:pt x="2971800" y="140210"/>
                </a:cubicBezTo>
                <a:cubicBezTo>
                  <a:pt x="1407956" y="140210"/>
                  <a:pt x="140210" y="1407956"/>
                  <a:pt x="140210" y="2971800"/>
                </a:cubicBezTo>
                <a:lnTo>
                  <a:pt x="0" y="2971800"/>
                </a:lnTo>
                <a:cubicBezTo>
                  <a:pt x="0" y="1330520"/>
                  <a:pt x="1330520" y="0"/>
                  <a:pt x="2971800" y="0"/>
                </a:cubicBezTo>
                <a:close/>
              </a:path>
            </a:pathLst>
          </a:cu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solidFill>
                <a:schemeClr val="tx1"/>
              </a:solidFill>
            </a:endParaRP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293D0E6A-6DEE-4397-B344-78D770F3D37E}"/>
              </a:ext>
            </a:extLst>
          </p:cNvPr>
          <p:cNvSpPr/>
          <p:nvPr/>
        </p:nvSpPr>
        <p:spPr>
          <a:xfrm>
            <a:off x="5808837" y="4407396"/>
            <a:ext cx="773322" cy="773322"/>
          </a:xfrm>
          <a:prstGeom prst="ellipse">
            <a:avLst/>
          </a:prstGeom>
          <a:solidFill>
            <a:schemeClr val="bg1"/>
          </a:solidFill>
          <a:ln w="381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sz="1350" dirty="0">
                <a:solidFill>
                  <a:schemeClr val="tx1"/>
                </a:solidFill>
              </a:rPr>
              <a:t>P</a:t>
            </a:r>
            <a:endParaRPr lang="en-US" sz="1350" dirty="0">
              <a:solidFill>
                <a:schemeClr val="tx1"/>
              </a:solidFill>
            </a:endParaRP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1CBA4579-E037-4CA4-ADA9-946D7DFCF0FF}"/>
              </a:ext>
            </a:extLst>
          </p:cNvPr>
          <p:cNvSpPr/>
          <p:nvPr/>
        </p:nvSpPr>
        <p:spPr>
          <a:xfrm>
            <a:off x="5923967" y="1831798"/>
            <a:ext cx="773322" cy="773322"/>
          </a:xfrm>
          <a:prstGeom prst="ellipse">
            <a:avLst/>
          </a:prstGeom>
          <a:solidFill>
            <a:schemeClr val="bg1"/>
          </a:solidFill>
          <a:ln w="381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sz="1350" dirty="0">
                <a:solidFill>
                  <a:schemeClr val="tx1"/>
                </a:solidFill>
              </a:rPr>
              <a:t>K</a:t>
            </a:r>
            <a:endParaRPr lang="en-US" sz="1350" dirty="0">
              <a:solidFill>
                <a:schemeClr val="tx1"/>
              </a:solidFill>
            </a:endParaRP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73B68F0C-3195-4CBD-B2E0-222721E65931}"/>
              </a:ext>
            </a:extLst>
          </p:cNvPr>
          <p:cNvSpPr/>
          <p:nvPr/>
        </p:nvSpPr>
        <p:spPr>
          <a:xfrm>
            <a:off x="3260009" y="1098740"/>
            <a:ext cx="1232080" cy="773322"/>
          </a:xfrm>
          <a:prstGeom prst="ellipse">
            <a:avLst/>
          </a:prstGeom>
          <a:solidFill>
            <a:schemeClr val="bg1"/>
          </a:solidFill>
          <a:ln w="381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 sz="1600" b="1" i="1" dirty="0">
              <a:solidFill>
                <a:schemeClr val="tx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n-US" sz="1600" b="1" i="1" dirty="0" err="1">
                <a:solidFill>
                  <a:schemeClr val="tx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Các</a:t>
            </a:r>
            <a:r>
              <a:rPr lang="en-US" sz="1600" b="1" i="1" dirty="0">
                <a:solidFill>
                  <a:schemeClr val="tx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b="1" i="1" dirty="0" err="1">
                <a:solidFill>
                  <a:schemeClr val="tx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hợp</a:t>
            </a:r>
            <a:r>
              <a:rPr lang="en-US" sz="1600" b="1" i="1" dirty="0">
                <a:solidFill>
                  <a:schemeClr val="tx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b="1" i="1" dirty="0" err="1">
                <a:solidFill>
                  <a:schemeClr val="tx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chất</a:t>
            </a:r>
            <a:r>
              <a:rPr lang="en-US" sz="1600" b="1" i="1" dirty="0">
                <a:solidFill>
                  <a:schemeClr val="tx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b="1" i="1" dirty="0" err="1">
                <a:solidFill>
                  <a:schemeClr val="tx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khác</a:t>
            </a:r>
            <a:endParaRPr lang="en-US" sz="1600" dirty="0">
              <a:solidFill>
                <a:schemeClr val="tx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en-US" sz="1600" dirty="0">
              <a:solidFill>
                <a:schemeClr val="tx1"/>
              </a:solidFill>
            </a:endParaRP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DE70523A-8E42-4E6C-834F-37504B93CE6B}"/>
              </a:ext>
            </a:extLst>
          </p:cNvPr>
          <p:cNvSpPr/>
          <p:nvPr/>
        </p:nvSpPr>
        <p:spPr>
          <a:xfrm>
            <a:off x="2064703" y="3277970"/>
            <a:ext cx="1421444" cy="844786"/>
          </a:xfrm>
          <a:prstGeom prst="ellipse">
            <a:avLst/>
          </a:prstGeom>
          <a:solidFill>
            <a:schemeClr val="bg1"/>
          </a:solidFill>
          <a:ln w="381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 sz="1200" b="1" i="1" dirty="0">
              <a:solidFill>
                <a:schemeClr val="tx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vi-VN" sz="1600" b="1" i="1" dirty="0" err="1">
                <a:solidFill>
                  <a:schemeClr val="tx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Các</a:t>
            </a:r>
            <a:r>
              <a:rPr lang="vi-VN" sz="1600" b="1" i="1" dirty="0">
                <a:solidFill>
                  <a:schemeClr val="tx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vi-VN" sz="1600" b="1" i="1" dirty="0" err="1">
                <a:solidFill>
                  <a:schemeClr val="tx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loại</a:t>
            </a:r>
            <a:r>
              <a:rPr lang="vi-VN" sz="1600" b="1" i="1" dirty="0">
                <a:solidFill>
                  <a:schemeClr val="tx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vi-VN" sz="1600" b="1" i="1" dirty="0" err="1">
                <a:solidFill>
                  <a:schemeClr val="tx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khoáng</a:t>
            </a:r>
            <a:r>
              <a:rPr lang="vi-VN" sz="1600" b="1" i="1" dirty="0">
                <a:solidFill>
                  <a:schemeClr val="tx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trong </a:t>
            </a:r>
            <a:r>
              <a:rPr lang="vi-VN" sz="1600" b="1" i="1" dirty="0" err="1">
                <a:solidFill>
                  <a:schemeClr val="tx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đất</a:t>
            </a:r>
            <a:endParaRPr lang="en-US" sz="1600" dirty="0">
              <a:solidFill>
                <a:schemeClr val="tx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en-US" sz="1600" dirty="0">
              <a:solidFill>
                <a:schemeClr val="tx1"/>
              </a:solidFill>
            </a:endParaRPr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A8A3699A-84A0-4253-99B4-44E7AF51A4A3}"/>
              </a:ext>
            </a:extLst>
          </p:cNvPr>
          <p:cNvGrpSpPr/>
          <p:nvPr/>
        </p:nvGrpSpPr>
        <p:grpSpPr>
          <a:xfrm>
            <a:off x="6696059" y="4218983"/>
            <a:ext cx="2412026" cy="1468473"/>
            <a:chOff x="8696031" y="5365071"/>
            <a:chExt cx="2031987" cy="1957964"/>
          </a:xfrm>
        </p:grpSpPr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FFD3C401-D389-4C25-993A-D722B8CF723B}"/>
                </a:ext>
              </a:extLst>
            </p:cNvPr>
            <p:cNvSpPr txBox="1"/>
            <p:nvPr/>
          </p:nvSpPr>
          <p:spPr>
            <a:xfrm>
              <a:off x="8713350" y="5365071"/>
              <a:ext cx="15562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en-US" sz="1200" dirty="0">
                <a:latin typeface="Oswald" panose="02000503000000000000" pitchFamily="2" charset="0"/>
              </a:endParaRPr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F08727E7-D150-4D6C-B472-AF20EE2E8D43}"/>
                </a:ext>
              </a:extLst>
            </p:cNvPr>
            <p:cNvSpPr txBox="1"/>
            <p:nvPr/>
          </p:nvSpPr>
          <p:spPr>
            <a:xfrm>
              <a:off x="8696031" y="5661042"/>
              <a:ext cx="2031987" cy="16619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vi-VN" sz="1500" dirty="0">
                  <a:ea typeface="Calibri" panose="020F0502020204030204" pitchFamily="34" charset="0"/>
                </a:rPr>
                <a:t>Lân </a:t>
              </a:r>
              <a:r>
                <a:rPr lang="vi-VN" sz="1500" dirty="0" err="1">
                  <a:ea typeface="Calibri" panose="020F0502020204030204" pitchFamily="34" charset="0"/>
                </a:rPr>
                <a:t>đóng</a:t>
              </a:r>
              <a:r>
                <a:rPr lang="vi-VN" sz="1500" dirty="0">
                  <a:ea typeface="Calibri" panose="020F0502020204030204" pitchFamily="34" charset="0"/>
                </a:rPr>
                <a:t> vai </a:t>
              </a:r>
              <a:r>
                <a:rPr lang="vi-VN" sz="1500" dirty="0" err="1">
                  <a:ea typeface="Calibri" panose="020F0502020204030204" pitchFamily="34" charset="0"/>
                </a:rPr>
                <a:t>trò</a:t>
              </a:r>
              <a:r>
                <a:rPr lang="vi-VN" sz="1500" dirty="0">
                  <a:ea typeface="Calibri" panose="020F0502020204030204" pitchFamily="34" charset="0"/>
                </a:rPr>
                <a:t> quan </a:t>
              </a:r>
              <a:r>
                <a:rPr lang="vi-VN" sz="1500" dirty="0" err="1">
                  <a:ea typeface="Calibri" panose="020F0502020204030204" pitchFamily="34" charset="0"/>
                </a:rPr>
                <a:t>trọng</a:t>
              </a:r>
              <a:r>
                <a:rPr lang="vi-VN" sz="1500" dirty="0">
                  <a:ea typeface="Calibri" panose="020F0502020204030204" pitchFamily="34" charset="0"/>
                </a:rPr>
                <a:t> trong </a:t>
              </a:r>
              <a:r>
                <a:rPr lang="vi-VN" sz="1500" dirty="0" err="1">
                  <a:ea typeface="Calibri" panose="020F0502020204030204" pitchFamily="34" charset="0"/>
                </a:rPr>
                <a:t>quá</a:t>
              </a:r>
              <a:r>
                <a:rPr lang="vi-VN" sz="1500" dirty="0">
                  <a:ea typeface="Calibri" panose="020F0502020204030204" pitchFamily="34" charset="0"/>
                </a:rPr>
                <a:t> </a:t>
              </a:r>
              <a:r>
                <a:rPr lang="vi-VN" sz="1500" dirty="0" err="1">
                  <a:ea typeface="Calibri" panose="020F0502020204030204" pitchFamily="34" charset="0"/>
                </a:rPr>
                <a:t>trình</a:t>
              </a:r>
              <a:r>
                <a:rPr lang="vi-VN" sz="1500" dirty="0">
                  <a:ea typeface="Calibri" panose="020F0502020204030204" pitchFamily="34" charset="0"/>
                </a:rPr>
                <a:t> trao </a:t>
              </a:r>
              <a:r>
                <a:rPr lang="vi-VN" sz="1500" dirty="0" err="1">
                  <a:ea typeface="Calibri" panose="020F0502020204030204" pitchFamily="34" charset="0"/>
                </a:rPr>
                <a:t>đổi</a:t>
              </a:r>
              <a:r>
                <a:rPr lang="vi-VN" sz="1500" dirty="0">
                  <a:ea typeface="Calibri" panose="020F0502020204030204" pitchFamily="34" charset="0"/>
                </a:rPr>
                <a:t> </a:t>
              </a:r>
              <a:r>
                <a:rPr lang="vi-VN" sz="1500" dirty="0" err="1">
                  <a:ea typeface="Calibri" panose="020F0502020204030204" pitchFamily="34" charset="0"/>
                </a:rPr>
                <a:t>chất</a:t>
              </a:r>
              <a:r>
                <a:rPr lang="vi-VN" sz="1500" dirty="0">
                  <a:ea typeface="Calibri" panose="020F0502020204030204" pitchFamily="34" charset="0"/>
                </a:rPr>
                <a:t>, </a:t>
              </a:r>
              <a:r>
                <a:rPr lang="vi-VN" sz="1500" dirty="0" err="1">
                  <a:ea typeface="Calibri" panose="020F0502020204030204" pitchFamily="34" charset="0"/>
                </a:rPr>
                <a:t>hút</a:t>
              </a:r>
              <a:r>
                <a:rPr lang="vi-VN" sz="1500" dirty="0">
                  <a:ea typeface="Calibri" panose="020F0502020204030204" pitchFamily="34" charset="0"/>
                </a:rPr>
                <a:t> dinh </a:t>
              </a:r>
              <a:r>
                <a:rPr lang="vi-VN" sz="1500" dirty="0" err="1">
                  <a:ea typeface="Calibri" panose="020F0502020204030204" pitchFamily="34" charset="0"/>
                </a:rPr>
                <a:t>dưỡng</a:t>
              </a:r>
              <a:r>
                <a:rPr lang="vi-VN" sz="1500" dirty="0">
                  <a:ea typeface="Calibri" panose="020F0502020204030204" pitchFamily="34" charset="0"/>
                </a:rPr>
                <a:t> </a:t>
              </a:r>
              <a:r>
                <a:rPr lang="vi-VN" sz="1500" dirty="0" err="1">
                  <a:ea typeface="Calibri" panose="020F0502020204030204" pitchFamily="34" charset="0"/>
                </a:rPr>
                <a:t>và</a:t>
              </a:r>
              <a:r>
                <a:rPr lang="vi-VN" sz="1500" dirty="0">
                  <a:ea typeface="Calibri" panose="020F0502020204030204" pitchFamily="34" charset="0"/>
                </a:rPr>
                <a:t> </a:t>
              </a:r>
              <a:r>
                <a:rPr lang="vi-VN" sz="1500" dirty="0" err="1">
                  <a:ea typeface="Calibri" panose="020F0502020204030204" pitchFamily="34" charset="0"/>
                </a:rPr>
                <a:t>vận</a:t>
              </a:r>
              <a:r>
                <a:rPr lang="vi-VN" sz="1500" dirty="0">
                  <a:ea typeface="Calibri" panose="020F0502020204030204" pitchFamily="34" charset="0"/>
                </a:rPr>
                <a:t> </a:t>
              </a:r>
              <a:r>
                <a:rPr lang="vi-VN" sz="1500" dirty="0" err="1">
                  <a:ea typeface="Calibri" panose="020F0502020204030204" pitchFamily="34" charset="0"/>
                </a:rPr>
                <a:t>chuyển</a:t>
              </a:r>
              <a:r>
                <a:rPr lang="vi-VN" sz="1500" dirty="0">
                  <a:ea typeface="Calibri" panose="020F0502020204030204" pitchFamily="34" charset="0"/>
                </a:rPr>
                <a:t> </a:t>
              </a:r>
              <a:r>
                <a:rPr lang="vi-VN" sz="1500" dirty="0" err="1">
                  <a:ea typeface="Calibri" panose="020F0502020204030204" pitchFamily="34" charset="0"/>
                </a:rPr>
                <a:t>các</a:t>
              </a:r>
              <a:r>
                <a:rPr lang="vi-VN" sz="1500" dirty="0">
                  <a:ea typeface="Calibri" panose="020F0502020204030204" pitchFamily="34" charset="0"/>
                </a:rPr>
                <a:t> </a:t>
              </a:r>
              <a:r>
                <a:rPr lang="vi-VN" sz="1500" dirty="0" err="1">
                  <a:ea typeface="Calibri" panose="020F0502020204030204" pitchFamily="34" charset="0"/>
                </a:rPr>
                <a:t>chất</a:t>
              </a:r>
              <a:r>
                <a:rPr lang="vi-VN" sz="1500" dirty="0">
                  <a:ea typeface="Calibri" panose="020F0502020204030204" pitchFamily="34" charset="0"/>
                </a:rPr>
                <a:t> trong </a:t>
              </a:r>
              <a:r>
                <a:rPr lang="vi-VN" sz="1500" dirty="0" err="1">
                  <a:ea typeface="Calibri" panose="020F0502020204030204" pitchFamily="34" charset="0"/>
                </a:rPr>
                <a:t>câv</a:t>
              </a:r>
              <a:r>
                <a:rPr lang="vi-VN" sz="1500" dirty="0">
                  <a:ea typeface="Calibri" panose="020F0502020204030204" pitchFamily="34" charset="0"/>
                </a:rPr>
                <a:t>. </a:t>
              </a:r>
              <a:endParaRPr lang="en-US" sz="900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grpSp>
        <p:nvGrpSpPr>
          <p:cNvPr id="37" name="Group 36">
            <a:extLst>
              <a:ext uri="{FF2B5EF4-FFF2-40B4-BE49-F238E27FC236}">
                <a16:creationId xmlns:a16="http://schemas.microsoft.com/office/drawing/2014/main" id="{8B014BEC-45F1-4E1C-9B34-88CC6F7C477C}"/>
              </a:ext>
            </a:extLst>
          </p:cNvPr>
          <p:cNvGrpSpPr/>
          <p:nvPr/>
        </p:nvGrpSpPr>
        <p:grpSpPr>
          <a:xfrm>
            <a:off x="6749218" y="1479614"/>
            <a:ext cx="2412027" cy="1043100"/>
            <a:chOff x="8401893" y="423137"/>
            <a:chExt cx="2136787" cy="1390801"/>
          </a:xfrm>
        </p:grpSpPr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1DF7C39E-7538-4059-BF86-77C940912621}"/>
                </a:ext>
              </a:extLst>
            </p:cNvPr>
            <p:cNvSpPr txBox="1"/>
            <p:nvPr/>
          </p:nvSpPr>
          <p:spPr>
            <a:xfrm>
              <a:off x="8419212" y="423137"/>
              <a:ext cx="16365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en-US" sz="1200" dirty="0">
                <a:latin typeface="Oswald" panose="02000503000000000000" pitchFamily="2" charset="0"/>
              </a:endParaRP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D7F5FDC5-F737-405D-9E8F-55F1F057D655}"/>
                </a:ext>
              </a:extLst>
            </p:cNvPr>
            <p:cNvSpPr txBox="1"/>
            <p:nvPr/>
          </p:nvSpPr>
          <p:spPr>
            <a:xfrm>
              <a:off x="8401893" y="719108"/>
              <a:ext cx="2136787" cy="10948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07000"/>
                </a:lnSpc>
                <a:spcAft>
                  <a:spcPts val="600"/>
                </a:spcAft>
              </a:pPr>
              <a:r>
                <a:rPr lang="vi-VN" sz="1500" dirty="0" err="1">
                  <a:ea typeface="Calibri" panose="020F0502020204030204" pitchFamily="34" charset="0"/>
                  <a:cs typeface="Times New Roman" panose="02020603050405020304" pitchFamily="18" charset="0"/>
                </a:rPr>
                <a:t>Nó</a:t>
              </a:r>
              <a:r>
                <a:rPr lang="vi-VN" sz="1500" dirty="0">
                  <a:ea typeface="Calibri" panose="020F0502020204030204" pitchFamily="34" charset="0"/>
                  <a:cs typeface="Times New Roman" panose="02020603050405020304" pitchFamily="18" charset="0"/>
                </a:rPr>
                <a:t> tham gia </a:t>
              </a:r>
              <a:r>
                <a:rPr lang="vi-VN" sz="1500" dirty="0" err="1">
                  <a:ea typeface="Calibri" panose="020F0502020204030204" pitchFamily="34" charset="0"/>
                  <a:cs typeface="Times New Roman" panose="02020603050405020304" pitchFamily="18" charset="0"/>
                </a:rPr>
                <a:t>vào</a:t>
              </a:r>
              <a:r>
                <a:rPr lang="vi-VN" sz="1500" dirty="0"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vi-VN" sz="1500" dirty="0" err="1">
                  <a:ea typeface="Calibri" panose="020F0502020204030204" pitchFamily="34" charset="0"/>
                  <a:cs typeface="Times New Roman" panose="02020603050405020304" pitchFamily="18" charset="0"/>
                </a:rPr>
                <a:t>nhiều</a:t>
              </a:r>
              <a:r>
                <a:rPr lang="vi-VN" sz="1500" dirty="0"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vi-VN" sz="1500" dirty="0" err="1">
                  <a:ea typeface="Calibri" panose="020F0502020204030204" pitchFamily="34" charset="0"/>
                  <a:cs typeface="Times New Roman" panose="02020603050405020304" pitchFamily="18" charset="0"/>
                </a:rPr>
                <a:t>quá</a:t>
              </a:r>
              <a:r>
                <a:rPr lang="vi-VN" sz="1500" dirty="0"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vi-VN" sz="1500" dirty="0" err="1">
                  <a:ea typeface="Calibri" panose="020F0502020204030204" pitchFamily="34" charset="0"/>
                  <a:cs typeface="Times New Roman" panose="02020603050405020304" pitchFamily="18" charset="0"/>
                </a:rPr>
                <a:t>trình</a:t>
              </a:r>
              <a:r>
                <a:rPr lang="vi-VN" sz="1500" dirty="0">
                  <a:ea typeface="Calibri" panose="020F0502020204030204" pitchFamily="34" charset="0"/>
                  <a:cs typeface="Times New Roman" panose="02020603050405020304" pitchFamily="18" charset="0"/>
                </a:rPr>
                <a:t> sinh </a:t>
              </a:r>
              <a:r>
                <a:rPr lang="vi-VN" sz="1500" dirty="0" err="1">
                  <a:ea typeface="Calibri" panose="020F0502020204030204" pitchFamily="34" charset="0"/>
                  <a:cs typeface="Times New Roman" panose="02020603050405020304" pitchFamily="18" charset="0"/>
                </a:rPr>
                <a:t>lý</a:t>
              </a:r>
              <a:r>
                <a:rPr lang="vi-VN" sz="1500" dirty="0">
                  <a:ea typeface="Calibri" panose="020F0502020204030204" pitchFamily="34" charset="0"/>
                  <a:cs typeface="Times New Roman" panose="02020603050405020304" pitchFamily="18" charset="0"/>
                </a:rPr>
                <a:t> sinh </a:t>
              </a:r>
              <a:r>
                <a:rPr lang="vi-VN" sz="1500" dirty="0" err="1">
                  <a:ea typeface="Calibri" panose="020F0502020204030204" pitchFamily="34" charset="0"/>
                  <a:cs typeface="Times New Roman" panose="02020603050405020304" pitchFamily="18" charset="0"/>
                </a:rPr>
                <a:t>hoá</a:t>
              </a:r>
              <a:r>
                <a:rPr lang="vi-VN" sz="1500" dirty="0">
                  <a:ea typeface="Calibri" panose="020F0502020204030204" pitchFamily="34" charset="0"/>
                  <a:cs typeface="Times New Roman" panose="02020603050405020304" pitchFamily="18" charset="0"/>
                </a:rPr>
                <a:t> quan </a:t>
              </a:r>
              <a:r>
                <a:rPr lang="vi-VN" sz="1500" dirty="0" err="1">
                  <a:ea typeface="Calibri" panose="020F0502020204030204" pitchFamily="34" charset="0"/>
                  <a:cs typeface="Times New Roman" panose="02020603050405020304" pitchFamily="18" charset="0"/>
                </a:rPr>
                <a:t>trọng</a:t>
              </a:r>
              <a:r>
                <a:rPr lang="vi-VN" sz="1500" dirty="0"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vi-VN" sz="1500" dirty="0" err="1">
                  <a:ea typeface="Calibri" panose="020F0502020204030204" pitchFamily="34" charset="0"/>
                  <a:cs typeface="Times New Roman" panose="02020603050405020304" pitchFamily="18" charset="0"/>
                </a:rPr>
                <a:t>của</a:t>
              </a:r>
              <a:r>
                <a:rPr lang="vi-VN" sz="1500" dirty="0">
                  <a:ea typeface="Calibri" panose="020F0502020204030204" pitchFamily="34" charset="0"/>
                  <a:cs typeface="Times New Roman" panose="02020603050405020304" pitchFamily="18" charset="0"/>
                </a:rPr>
                <a:t> cây.</a:t>
              </a:r>
              <a:endParaRPr lang="en-US" sz="1500" dirty="0"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A15E963A-F76B-4947-B89E-461D9667DBB5}"/>
              </a:ext>
            </a:extLst>
          </p:cNvPr>
          <p:cNvGrpSpPr/>
          <p:nvPr/>
        </p:nvGrpSpPr>
        <p:grpSpPr>
          <a:xfrm>
            <a:off x="1672736" y="783844"/>
            <a:ext cx="1670263" cy="995165"/>
            <a:chOff x="2000575" y="512437"/>
            <a:chExt cx="2227018" cy="1326886"/>
          </a:xfrm>
        </p:grpSpPr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40CE0C45-1ED1-4510-B32A-6FED8F10E8CE}"/>
                </a:ext>
              </a:extLst>
            </p:cNvPr>
            <p:cNvSpPr txBox="1"/>
            <p:nvPr/>
          </p:nvSpPr>
          <p:spPr>
            <a:xfrm>
              <a:off x="3270744" y="512437"/>
              <a:ext cx="24630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en-US" sz="1200" dirty="0">
                <a:latin typeface="Oswald" panose="02000503000000000000" pitchFamily="2" charset="0"/>
              </a:endParaRPr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CBE30E35-5137-473E-962E-196C978469AF}"/>
                </a:ext>
              </a:extLst>
            </p:cNvPr>
            <p:cNvSpPr txBox="1"/>
            <p:nvPr/>
          </p:nvSpPr>
          <p:spPr>
            <a:xfrm>
              <a:off x="2000575" y="785703"/>
              <a:ext cx="2227018" cy="10536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07000"/>
                </a:lnSpc>
                <a:spcAft>
                  <a:spcPts val="600"/>
                </a:spcAft>
              </a:pPr>
              <a:r>
                <a:rPr lang="vi-VN" sz="1500" dirty="0">
                  <a:solidFill>
                    <a:schemeClr val="bg1">
                      <a:lumMod val="50000"/>
                    </a:schemeClr>
                  </a:solidFill>
                </a:rPr>
                <a:t>-</a:t>
              </a:r>
              <a:r>
                <a:rPr lang="vi-VN" sz="1500" dirty="0" err="1">
                  <a:ea typeface="Calibri" panose="020F0502020204030204" pitchFamily="34" charset="0"/>
                  <a:cs typeface="Times New Roman" panose="02020603050405020304" pitchFamily="18" charset="0"/>
                </a:rPr>
                <a:t>Hạt</a:t>
              </a:r>
              <a:r>
                <a:rPr lang="vi-VN" sz="1500" dirty="0"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vi-VN" sz="1500" dirty="0" err="1">
                  <a:ea typeface="Calibri" panose="020F0502020204030204" pitchFamily="34" charset="0"/>
                  <a:cs typeface="Times New Roman" panose="02020603050405020304" pitchFamily="18" charset="0"/>
                </a:rPr>
                <a:t>cát</a:t>
              </a:r>
              <a:r>
                <a:rPr lang="vi-VN" sz="1500" dirty="0">
                  <a:ea typeface="Calibri" panose="020F0502020204030204" pitchFamily="34" charset="0"/>
                  <a:cs typeface="Times New Roman" panose="02020603050405020304" pitchFamily="18" charset="0"/>
                </a:rPr>
                <a:t>, </a:t>
              </a:r>
              <a:r>
                <a:rPr lang="vi-VN" sz="1500" dirty="0" err="1">
                  <a:ea typeface="Calibri" panose="020F0502020204030204" pitchFamily="34" charset="0"/>
                  <a:cs typeface="Times New Roman" panose="02020603050405020304" pitchFamily="18" charset="0"/>
                </a:rPr>
                <a:t>Hạt</a:t>
              </a:r>
              <a:r>
                <a:rPr lang="vi-VN" sz="1500" dirty="0"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vi-VN" sz="1500" dirty="0" err="1">
                  <a:ea typeface="Calibri" panose="020F0502020204030204" pitchFamily="34" charset="0"/>
                  <a:cs typeface="Times New Roman" panose="02020603050405020304" pitchFamily="18" charset="0"/>
                </a:rPr>
                <a:t>thịt</a:t>
              </a:r>
              <a:r>
                <a:rPr lang="vi-VN" sz="1500" dirty="0">
                  <a:ea typeface="Calibri" panose="020F0502020204030204" pitchFamily="34" charset="0"/>
                  <a:cs typeface="Times New Roman" panose="02020603050405020304" pitchFamily="18" charset="0"/>
                </a:rPr>
                <a:t>, </a:t>
              </a:r>
              <a:r>
                <a:rPr lang="vi-VN" sz="1500" dirty="0" err="1">
                  <a:ea typeface="Calibri" panose="020F0502020204030204" pitchFamily="34" charset="0"/>
                  <a:cs typeface="Times New Roman" panose="02020603050405020304" pitchFamily="18" charset="0"/>
                </a:rPr>
                <a:t>Hạt</a:t>
              </a:r>
              <a:r>
                <a:rPr lang="vi-VN" sz="1500" dirty="0"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vi-VN" sz="1500" dirty="0" err="1">
                  <a:ea typeface="Calibri" panose="020F0502020204030204" pitchFamily="34" charset="0"/>
                  <a:cs typeface="Times New Roman" panose="02020603050405020304" pitchFamily="18" charset="0"/>
                </a:rPr>
                <a:t>sét</a:t>
              </a:r>
              <a:r>
                <a:rPr lang="vi-VN" sz="1500" dirty="0">
                  <a:ea typeface="Calibri" panose="020F0502020204030204" pitchFamily="34" charset="0"/>
                  <a:cs typeface="Times New Roman" panose="02020603050405020304" pitchFamily="18" charset="0"/>
                </a:rPr>
                <a:t>, </a:t>
              </a:r>
              <a:r>
                <a:rPr lang="vi-VN" sz="1500" dirty="0" err="1">
                  <a:ea typeface="Calibri" panose="020F0502020204030204" pitchFamily="34" charset="0"/>
                  <a:cs typeface="Times New Roman" panose="02020603050405020304" pitchFamily="18" charset="0"/>
                </a:rPr>
                <a:t>Hạt</a:t>
              </a:r>
              <a:r>
                <a:rPr lang="vi-VN" sz="1500" dirty="0">
                  <a:ea typeface="Calibri" panose="020F0502020204030204" pitchFamily="34" charset="0"/>
                  <a:cs typeface="Times New Roman" panose="02020603050405020304" pitchFamily="18" charset="0"/>
                </a:rPr>
                <a:t> keo</a:t>
              </a:r>
              <a:endParaRPr lang="en-US" sz="1500" dirty="0"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endParaRPr lang="en-US" sz="825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CB955122-8E46-4E77-8A3C-BB4A4D7B2994}"/>
              </a:ext>
            </a:extLst>
          </p:cNvPr>
          <p:cNvGrpSpPr/>
          <p:nvPr/>
        </p:nvGrpSpPr>
        <p:grpSpPr>
          <a:xfrm>
            <a:off x="60061" y="3086630"/>
            <a:ext cx="2274007" cy="1249283"/>
            <a:chOff x="185124" y="3346770"/>
            <a:chExt cx="3032009" cy="1665710"/>
          </a:xfrm>
        </p:grpSpPr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F81AC201-47F4-4365-9A30-1CE84A8511C8}"/>
                </a:ext>
              </a:extLst>
            </p:cNvPr>
            <p:cNvSpPr txBox="1"/>
            <p:nvPr/>
          </p:nvSpPr>
          <p:spPr>
            <a:xfrm>
              <a:off x="2089049" y="3346770"/>
              <a:ext cx="24630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en-US" sz="1200" dirty="0">
                <a:latin typeface="Oswald" panose="02000503000000000000" pitchFamily="2" charset="0"/>
              </a:endParaRPr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D8CF3FC3-CBA8-4B8F-A415-EE5A18081D34}"/>
                </a:ext>
              </a:extLst>
            </p:cNvPr>
            <p:cNvSpPr txBox="1"/>
            <p:nvPr/>
          </p:nvSpPr>
          <p:spPr>
            <a:xfrm>
              <a:off x="185124" y="3596025"/>
              <a:ext cx="3032009" cy="14164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07000"/>
                </a:lnSpc>
                <a:spcAft>
                  <a:spcPts val="600"/>
                </a:spcAft>
              </a:pPr>
              <a:r>
                <a:rPr lang="en-US" sz="1500" dirty="0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C</a:t>
              </a:r>
              <a:r>
                <a:rPr lang="vi-VN" sz="1500" dirty="0" err="1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ác</a:t>
              </a:r>
              <a:r>
                <a:rPr lang="vi-VN" sz="1500" dirty="0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vi-VN" sz="1500" dirty="0" err="1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loại</a:t>
              </a:r>
              <a:r>
                <a:rPr lang="vi-VN" sz="1500" dirty="0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vi-VN" sz="1500" dirty="0" err="1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khoáng</a:t>
              </a:r>
              <a:r>
                <a:rPr lang="vi-VN" sz="1500" dirty="0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trong </a:t>
              </a:r>
              <a:r>
                <a:rPr lang="vi-VN" sz="1500" dirty="0" err="1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đất</a:t>
              </a:r>
              <a:r>
                <a:rPr lang="vi-VN" sz="1500" dirty="0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vi-VN" sz="1500" dirty="0" err="1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được</a:t>
              </a:r>
              <a:r>
                <a:rPr lang="vi-VN" sz="1500" dirty="0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chia </a:t>
              </a:r>
              <a:r>
                <a:rPr lang="vi-VN" sz="1500" dirty="0" err="1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thánh</a:t>
              </a:r>
              <a:r>
                <a:rPr lang="vi-VN" sz="1500" dirty="0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hai </a:t>
              </a:r>
              <a:r>
                <a:rPr lang="vi-VN" sz="1500" dirty="0" err="1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loại</a:t>
              </a:r>
              <a:r>
                <a:rPr lang="vi-VN" sz="1500" dirty="0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: </a:t>
              </a:r>
              <a:r>
                <a:rPr lang="vi-VN" sz="1500" dirty="0" err="1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khoáng</a:t>
              </a:r>
              <a:r>
                <a:rPr lang="vi-VN" sz="1500" dirty="0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nguyên sinh </a:t>
              </a:r>
              <a:r>
                <a:rPr lang="vi-VN" sz="1500" dirty="0" err="1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và</a:t>
              </a:r>
              <a:r>
                <a:rPr lang="vi-VN" sz="1500" dirty="0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vi-VN" sz="1500" dirty="0" err="1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khoáng</a:t>
              </a:r>
              <a:r>
                <a:rPr lang="vi-VN" sz="1500" dirty="0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vi-VN" sz="1500" dirty="0" err="1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thứ</a:t>
              </a:r>
              <a:r>
                <a:rPr lang="vi-VN" sz="1500" dirty="0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sinh.  </a:t>
              </a:r>
              <a:endParaRPr lang="en-US" sz="15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090140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"/>
                            </p:stCondLst>
                            <p:childTnLst>
                              <p:par>
                                <p:cTn id="6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  <p:bldP spid="11" grpId="0" animBg="1"/>
      <p:bldP spid="12" grpId="0" animBg="1"/>
      <p:bldP spid="13" grpId="0" animBg="1"/>
      <p:bldP spid="14" grpId="0" animBg="1"/>
      <p:bldP spid="8" grpId="0" animBg="1"/>
      <p:bldP spid="16" grpId="0" animBg="1"/>
      <p:bldP spid="17" grpId="0" animBg="1"/>
      <p:bldP spid="1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Star: 4 Points 46">
            <a:extLst>
              <a:ext uri="{FF2B5EF4-FFF2-40B4-BE49-F238E27FC236}">
                <a16:creationId xmlns:a16="http://schemas.microsoft.com/office/drawing/2014/main" id="{E1C94BC1-710B-470C-B154-3666AB697BD1}"/>
              </a:ext>
            </a:extLst>
          </p:cNvPr>
          <p:cNvSpPr/>
          <p:nvPr/>
        </p:nvSpPr>
        <p:spPr>
          <a:xfrm>
            <a:off x="3301891" y="2320963"/>
            <a:ext cx="106681" cy="65531"/>
          </a:xfrm>
          <a:prstGeom prst="star4">
            <a:avLst>
              <a:gd name="adj" fmla="val 14333"/>
            </a:avLst>
          </a:prstGeom>
          <a:solidFill>
            <a:schemeClr val="bg1">
              <a:lumMod val="85000"/>
            </a:schemeClr>
          </a:solidFill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51" name="Star: 4 Points 50">
            <a:extLst>
              <a:ext uri="{FF2B5EF4-FFF2-40B4-BE49-F238E27FC236}">
                <a16:creationId xmlns:a16="http://schemas.microsoft.com/office/drawing/2014/main" id="{0F5041F6-5A37-471F-915B-D4F6AA473852}"/>
              </a:ext>
            </a:extLst>
          </p:cNvPr>
          <p:cNvSpPr/>
          <p:nvPr/>
        </p:nvSpPr>
        <p:spPr>
          <a:xfrm>
            <a:off x="5731245" y="2386495"/>
            <a:ext cx="74587" cy="45817"/>
          </a:xfrm>
          <a:prstGeom prst="star4">
            <a:avLst>
              <a:gd name="adj" fmla="val 14333"/>
            </a:avLst>
          </a:prstGeom>
          <a:solidFill>
            <a:schemeClr val="bg1">
              <a:lumMod val="75000"/>
            </a:schemeClr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2" name="Freeform: Shape 1">
            <a:extLst>
              <a:ext uri="{FF2B5EF4-FFF2-40B4-BE49-F238E27FC236}">
                <a16:creationId xmlns:a16="http://schemas.microsoft.com/office/drawing/2014/main" id="{151B714F-3978-46DC-9D29-8587E71CE89A}"/>
              </a:ext>
            </a:extLst>
          </p:cNvPr>
          <p:cNvSpPr/>
          <p:nvPr/>
        </p:nvSpPr>
        <p:spPr>
          <a:xfrm>
            <a:off x="-97972" y="3339193"/>
            <a:ext cx="9241972" cy="2667001"/>
          </a:xfrm>
          <a:custGeom>
            <a:avLst/>
            <a:gdLst>
              <a:gd name="connsiteX0" fmla="*/ 72571 w 12206514"/>
              <a:gd name="connsiteY0" fmla="*/ 1494971 h 2902857"/>
              <a:gd name="connsiteX1" fmla="*/ 914400 w 12206514"/>
              <a:gd name="connsiteY1" fmla="*/ 1436914 h 2902857"/>
              <a:gd name="connsiteX2" fmla="*/ 1712686 w 12206514"/>
              <a:gd name="connsiteY2" fmla="*/ 870857 h 2902857"/>
              <a:gd name="connsiteX3" fmla="*/ 2206171 w 12206514"/>
              <a:gd name="connsiteY3" fmla="*/ 1335314 h 2902857"/>
              <a:gd name="connsiteX4" fmla="*/ 2815771 w 12206514"/>
              <a:gd name="connsiteY4" fmla="*/ 928914 h 2902857"/>
              <a:gd name="connsiteX5" fmla="*/ 3294743 w 12206514"/>
              <a:gd name="connsiteY5" fmla="*/ 725714 h 2902857"/>
              <a:gd name="connsiteX6" fmla="*/ 3512457 w 12206514"/>
              <a:gd name="connsiteY6" fmla="*/ 0 h 2902857"/>
              <a:gd name="connsiteX7" fmla="*/ 4034971 w 12206514"/>
              <a:gd name="connsiteY7" fmla="*/ 638629 h 2902857"/>
              <a:gd name="connsiteX8" fmla="*/ 4165600 w 12206514"/>
              <a:gd name="connsiteY8" fmla="*/ 1016000 h 2902857"/>
              <a:gd name="connsiteX9" fmla="*/ 4746171 w 12206514"/>
              <a:gd name="connsiteY9" fmla="*/ 856343 h 2902857"/>
              <a:gd name="connsiteX10" fmla="*/ 5312229 w 12206514"/>
              <a:gd name="connsiteY10" fmla="*/ 682171 h 2902857"/>
              <a:gd name="connsiteX11" fmla="*/ 5573486 w 12206514"/>
              <a:gd name="connsiteY11" fmla="*/ 885371 h 2902857"/>
              <a:gd name="connsiteX12" fmla="*/ 5718629 w 12206514"/>
              <a:gd name="connsiteY12" fmla="*/ 1117600 h 2902857"/>
              <a:gd name="connsiteX13" fmla="*/ 6255657 w 12206514"/>
              <a:gd name="connsiteY13" fmla="*/ 1074057 h 2902857"/>
              <a:gd name="connsiteX14" fmla="*/ 6836229 w 12206514"/>
              <a:gd name="connsiteY14" fmla="*/ 1349829 h 2902857"/>
              <a:gd name="connsiteX15" fmla="*/ 7503886 w 12206514"/>
              <a:gd name="connsiteY15" fmla="*/ 1088571 h 2902857"/>
              <a:gd name="connsiteX16" fmla="*/ 8548914 w 12206514"/>
              <a:gd name="connsiteY16" fmla="*/ 827314 h 2902857"/>
              <a:gd name="connsiteX17" fmla="*/ 9013371 w 12206514"/>
              <a:gd name="connsiteY17" fmla="*/ 1103086 h 2902857"/>
              <a:gd name="connsiteX18" fmla="*/ 9768114 w 12206514"/>
              <a:gd name="connsiteY18" fmla="*/ 1161143 h 2902857"/>
              <a:gd name="connsiteX19" fmla="*/ 10363200 w 12206514"/>
              <a:gd name="connsiteY19" fmla="*/ 943429 h 2902857"/>
              <a:gd name="connsiteX20" fmla="*/ 10914743 w 12206514"/>
              <a:gd name="connsiteY20" fmla="*/ 856343 h 2902857"/>
              <a:gd name="connsiteX21" fmla="*/ 11205029 w 12206514"/>
              <a:gd name="connsiteY21" fmla="*/ 1074057 h 2902857"/>
              <a:gd name="connsiteX22" fmla="*/ 11611429 w 12206514"/>
              <a:gd name="connsiteY22" fmla="*/ 1045029 h 2902857"/>
              <a:gd name="connsiteX23" fmla="*/ 12192000 w 12206514"/>
              <a:gd name="connsiteY23" fmla="*/ 928914 h 2902857"/>
              <a:gd name="connsiteX24" fmla="*/ 12206514 w 12206514"/>
              <a:gd name="connsiteY24" fmla="*/ 2902857 h 2902857"/>
              <a:gd name="connsiteX25" fmla="*/ 0 w 12206514"/>
              <a:gd name="connsiteY25" fmla="*/ 2902857 h 2902857"/>
              <a:gd name="connsiteX26" fmla="*/ 72571 w 12206514"/>
              <a:gd name="connsiteY26" fmla="*/ 1494971 h 2902857"/>
              <a:gd name="connsiteX0" fmla="*/ 72571 w 12206514"/>
              <a:gd name="connsiteY0" fmla="*/ 856342 h 2264228"/>
              <a:gd name="connsiteX1" fmla="*/ 914400 w 12206514"/>
              <a:gd name="connsiteY1" fmla="*/ 798285 h 2264228"/>
              <a:gd name="connsiteX2" fmla="*/ 1712686 w 12206514"/>
              <a:gd name="connsiteY2" fmla="*/ 232228 h 2264228"/>
              <a:gd name="connsiteX3" fmla="*/ 2206171 w 12206514"/>
              <a:gd name="connsiteY3" fmla="*/ 696685 h 2264228"/>
              <a:gd name="connsiteX4" fmla="*/ 2815771 w 12206514"/>
              <a:gd name="connsiteY4" fmla="*/ 290285 h 2264228"/>
              <a:gd name="connsiteX5" fmla="*/ 3294743 w 12206514"/>
              <a:gd name="connsiteY5" fmla="*/ 87085 h 2264228"/>
              <a:gd name="connsiteX6" fmla="*/ 3641855 w 12206514"/>
              <a:gd name="connsiteY6" fmla="*/ 297472 h 2264228"/>
              <a:gd name="connsiteX7" fmla="*/ 4034971 w 12206514"/>
              <a:gd name="connsiteY7" fmla="*/ 0 h 2264228"/>
              <a:gd name="connsiteX8" fmla="*/ 4165600 w 12206514"/>
              <a:gd name="connsiteY8" fmla="*/ 377371 h 2264228"/>
              <a:gd name="connsiteX9" fmla="*/ 4746171 w 12206514"/>
              <a:gd name="connsiteY9" fmla="*/ 217714 h 2264228"/>
              <a:gd name="connsiteX10" fmla="*/ 5312229 w 12206514"/>
              <a:gd name="connsiteY10" fmla="*/ 43542 h 2264228"/>
              <a:gd name="connsiteX11" fmla="*/ 5573486 w 12206514"/>
              <a:gd name="connsiteY11" fmla="*/ 246742 h 2264228"/>
              <a:gd name="connsiteX12" fmla="*/ 5718629 w 12206514"/>
              <a:gd name="connsiteY12" fmla="*/ 478971 h 2264228"/>
              <a:gd name="connsiteX13" fmla="*/ 6255657 w 12206514"/>
              <a:gd name="connsiteY13" fmla="*/ 435428 h 2264228"/>
              <a:gd name="connsiteX14" fmla="*/ 6836229 w 12206514"/>
              <a:gd name="connsiteY14" fmla="*/ 711200 h 2264228"/>
              <a:gd name="connsiteX15" fmla="*/ 7503886 w 12206514"/>
              <a:gd name="connsiteY15" fmla="*/ 449942 h 2264228"/>
              <a:gd name="connsiteX16" fmla="*/ 8548914 w 12206514"/>
              <a:gd name="connsiteY16" fmla="*/ 188685 h 2264228"/>
              <a:gd name="connsiteX17" fmla="*/ 9013371 w 12206514"/>
              <a:gd name="connsiteY17" fmla="*/ 464457 h 2264228"/>
              <a:gd name="connsiteX18" fmla="*/ 9768114 w 12206514"/>
              <a:gd name="connsiteY18" fmla="*/ 522514 h 2264228"/>
              <a:gd name="connsiteX19" fmla="*/ 10363200 w 12206514"/>
              <a:gd name="connsiteY19" fmla="*/ 304800 h 2264228"/>
              <a:gd name="connsiteX20" fmla="*/ 10914743 w 12206514"/>
              <a:gd name="connsiteY20" fmla="*/ 217714 h 2264228"/>
              <a:gd name="connsiteX21" fmla="*/ 11205029 w 12206514"/>
              <a:gd name="connsiteY21" fmla="*/ 435428 h 2264228"/>
              <a:gd name="connsiteX22" fmla="*/ 11611429 w 12206514"/>
              <a:gd name="connsiteY22" fmla="*/ 406400 h 2264228"/>
              <a:gd name="connsiteX23" fmla="*/ 12192000 w 12206514"/>
              <a:gd name="connsiteY23" fmla="*/ 290285 h 2264228"/>
              <a:gd name="connsiteX24" fmla="*/ 12206514 w 12206514"/>
              <a:gd name="connsiteY24" fmla="*/ 2264228 h 2264228"/>
              <a:gd name="connsiteX25" fmla="*/ 0 w 12206514"/>
              <a:gd name="connsiteY25" fmla="*/ 2264228 h 2264228"/>
              <a:gd name="connsiteX26" fmla="*/ 72571 w 12206514"/>
              <a:gd name="connsiteY26" fmla="*/ 856342 h 22642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12206514" h="2264228">
                <a:moveTo>
                  <a:pt x="72571" y="856342"/>
                </a:moveTo>
                <a:lnTo>
                  <a:pt x="914400" y="798285"/>
                </a:lnTo>
                <a:lnTo>
                  <a:pt x="1712686" y="232228"/>
                </a:lnTo>
                <a:lnTo>
                  <a:pt x="2206171" y="696685"/>
                </a:lnTo>
                <a:lnTo>
                  <a:pt x="2815771" y="290285"/>
                </a:lnTo>
                <a:lnTo>
                  <a:pt x="3294743" y="87085"/>
                </a:lnTo>
                <a:lnTo>
                  <a:pt x="3641855" y="297472"/>
                </a:lnTo>
                <a:lnTo>
                  <a:pt x="4034971" y="0"/>
                </a:lnTo>
                <a:lnTo>
                  <a:pt x="4165600" y="377371"/>
                </a:lnTo>
                <a:lnTo>
                  <a:pt x="4746171" y="217714"/>
                </a:lnTo>
                <a:lnTo>
                  <a:pt x="5312229" y="43542"/>
                </a:lnTo>
                <a:lnTo>
                  <a:pt x="5573486" y="246742"/>
                </a:lnTo>
                <a:lnTo>
                  <a:pt x="5718629" y="478971"/>
                </a:lnTo>
                <a:lnTo>
                  <a:pt x="6255657" y="435428"/>
                </a:lnTo>
                <a:lnTo>
                  <a:pt x="6836229" y="711200"/>
                </a:lnTo>
                <a:lnTo>
                  <a:pt x="7503886" y="449942"/>
                </a:lnTo>
                <a:lnTo>
                  <a:pt x="8548914" y="188685"/>
                </a:lnTo>
                <a:lnTo>
                  <a:pt x="9013371" y="464457"/>
                </a:lnTo>
                <a:lnTo>
                  <a:pt x="9768114" y="522514"/>
                </a:lnTo>
                <a:lnTo>
                  <a:pt x="10363200" y="304800"/>
                </a:lnTo>
                <a:lnTo>
                  <a:pt x="10914743" y="217714"/>
                </a:lnTo>
                <a:lnTo>
                  <a:pt x="11205029" y="435428"/>
                </a:lnTo>
                <a:lnTo>
                  <a:pt x="11611429" y="406400"/>
                </a:lnTo>
                <a:lnTo>
                  <a:pt x="12192000" y="290285"/>
                </a:lnTo>
                <a:lnTo>
                  <a:pt x="12206514" y="2264228"/>
                </a:lnTo>
                <a:lnTo>
                  <a:pt x="0" y="2264228"/>
                </a:lnTo>
                <a:lnTo>
                  <a:pt x="72571" y="856342"/>
                </a:lnTo>
                <a:close/>
              </a:path>
            </a:pathLst>
          </a:custGeom>
          <a:solidFill>
            <a:schemeClr val="tx1">
              <a:alpha val="19000"/>
            </a:schemeClr>
          </a:solidFill>
          <a:ln>
            <a:noFill/>
          </a:ln>
          <a:effectLst>
            <a:softEdge rad="101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19" name="Trapezoid 18">
            <a:extLst>
              <a:ext uri="{FF2B5EF4-FFF2-40B4-BE49-F238E27FC236}">
                <a16:creationId xmlns:a16="http://schemas.microsoft.com/office/drawing/2014/main" id="{C01C0AA0-7A61-4D4E-8728-30707ACC25CA}"/>
              </a:ext>
            </a:extLst>
          </p:cNvPr>
          <p:cNvSpPr/>
          <p:nvPr/>
        </p:nvSpPr>
        <p:spPr>
          <a:xfrm>
            <a:off x="3024640" y="2240294"/>
            <a:ext cx="2661818" cy="2694444"/>
          </a:xfrm>
          <a:prstGeom prst="trapezoid">
            <a:avLst>
              <a:gd name="adj" fmla="val 27562"/>
            </a:avLst>
          </a:prstGeom>
          <a:gradFill flip="none" rotWithShape="1">
            <a:gsLst>
              <a:gs pos="53000">
                <a:srgbClr val="CECDD1">
                  <a:alpha val="21000"/>
                </a:srgbClr>
              </a:gs>
              <a:gs pos="11000">
                <a:srgbClr val="00FFFF">
                  <a:alpha val="69804"/>
                </a:srgbClr>
              </a:gs>
              <a:gs pos="100000">
                <a:srgbClr val="2C293C">
                  <a:alpha val="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63" name="Trapezoid 62">
            <a:extLst>
              <a:ext uri="{FF2B5EF4-FFF2-40B4-BE49-F238E27FC236}">
                <a16:creationId xmlns:a16="http://schemas.microsoft.com/office/drawing/2014/main" id="{E2D21C19-DF97-48FE-8EA8-1CC17408D566}"/>
              </a:ext>
            </a:extLst>
          </p:cNvPr>
          <p:cNvSpPr/>
          <p:nvPr/>
        </p:nvSpPr>
        <p:spPr>
          <a:xfrm>
            <a:off x="3467937" y="2330258"/>
            <a:ext cx="1775223" cy="903451"/>
          </a:xfrm>
          <a:prstGeom prst="trapezoid">
            <a:avLst>
              <a:gd name="adj" fmla="val 31241"/>
            </a:avLst>
          </a:prstGeom>
          <a:gradFill flip="none" rotWithShape="1">
            <a:gsLst>
              <a:gs pos="64000">
                <a:srgbClr val="CECDD1">
                  <a:alpha val="21000"/>
                </a:srgbClr>
              </a:gs>
              <a:gs pos="23000">
                <a:schemeClr val="bg1"/>
              </a:gs>
              <a:gs pos="100000">
                <a:srgbClr val="2C293C">
                  <a:alpha val="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171854F8-DC4A-42AF-B270-56F6561017B1}"/>
              </a:ext>
            </a:extLst>
          </p:cNvPr>
          <p:cNvGrpSpPr/>
          <p:nvPr/>
        </p:nvGrpSpPr>
        <p:grpSpPr>
          <a:xfrm>
            <a:off x="2584938" y="1008119"/>
            <a:ext cx="3663871" cy="1409402"/>
            <a:chOff x="4095404" y="2467207"/>
            <a:chExt cx="3995651" cy="1537031"/>
          </a:xfrm>
        </p:grpSpPr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BB7082B7-DB48-42EA-A1BE-F9DE24B708D6}"/>
                </a:ext>
              </a:extLst>
            </p:cNvPr>
            <p:cNvSpPr/>
            <p:nvPr/>
          </p:nvSpPr>
          <p:spPr>
            <a:xfrm>
              <a:off x="4640016" y="3447570"/>
              <a:ext cx="2902857" cy="556668"/>
            </a:xfrm>
            <a:custGeom>
              <a:avLst/>
              <a:gdLst>
                <a:gd name="connsiteX0" fmla="*/ 0 w 3763054"/>
                <a:gd name="connsiteY0" fmla="*/ 0 h 556668"/>
                <a:gd name="connsiteX1" fmla="*/ 256798 w 3763054"/>
                <a:gd name="connsiteY1" fmla="*/ 43462 h 556668"/>
                <a:gd name="connsiteX2" fmla="*/ 1964973 w 3763054"/>
                <a:gd name="connsiteY2" fmla="*/ 150493 h 556668"/>
                <a:gd name="connsiteX3" fmla="*/ 3673149 w 3763054"/>
                <a:gd name="connsiteY3" fmla="*/ 43462 h 556668"/>
                <a:gd name="connsiteX4" fmla="*/ 3763054 w 3763054"/>
                <a:gd name="connsiteY4" fmla="*/ 28246 h 556668"/>
                <a:gd name="connsiteX5" fmla="*/ 3745337 w 3763054"/>
                <a:gd name="connsiteY5" fmla="*/ 83162 h 556668"/>
                <a:gd name="connsiteX6" fmla="*/ 1886083 w 3763054"/>
                <a:gd name="connsiteY6" fmla="*/ 556668 h 556668"/>
                <a:gd name="connsiteX7" fmla="*/ 26829 w 3763054"/>
                <a:gd name="connsiteY7" fmla="*/ 83162 h 5566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763054" h="556668">
                  <a:moveTo>
                    <a:pt x="0" y="0"/>
                  </a:moveTo>
                  <a:lnTo>
                    <a:pt x="256798" y="43462"/>
                  </a:lnTo>
                  <a:cubicBezTo>
                    <a:pt x="744406" y="111036"/>
                    <a:pt x="1332226" y="150493"/>
                    <a:pt x="1964973" y="150493"/>
                  </a:cubicBezTo>
                  <a:cubicBezTo>
                    <a:pt x="2597720" y="150493"/>
                    <a:pt x="3185540" y="111036"/>
                    <a:pt x="3673149" y="43462"/>
                  </a:cubicBezTo>
                  <a:lnTo>
                    <a:pt x="3763054" y="28246"/>
                  </a:lnTo>
                  <a:lnTo>
                    <a:pt x="3745337" y="83162"/>
                  </a:lnTo>
                  <a:cubicBezTo>
                    <a:pt x="3568374" y="353392"/>
                    <a:pt x="2803199" y="556668"/>
                    <a:pt x="1886083" y="556668"/>
                  </a:cubicBezTo>
                  <a:cubicBezTo>
                    <a:pt x="968968" y="556668"/>
                    <a:pt x="203793" y="353392"/>
                    <a:pt x="26829" y="83162"/>
                  </a:cubicBezTo>
                  <a:close/>
                </a:path>
              </a:pathLst>
            </a:custGeom>
            <a:solidFill>
              <a:srgbClr val="F9C44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 dirty="0"/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81B066A6-CFDD-4718-AD20-F1E395679E3E}"/>
                </a:ext>
              </a:extLst>
            </p:cNvPr>
            <p:cNvSpPr/>
            <p:nvPr/>
          </p:nvSpPr>
          <p:spPr>
            <a:xfrm>
              <a:off x="4095404" y="3253465"/>
              <a:ext cx="3995651" cy="432261"/>
            </a:xfrm>
            <a:prstGeom prst="ellipse">
              <a:avLst/>
            </a:prstGeom>
            <a:solidFill>
              <a:srgbClr val="FF33C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68E86D90-0F6A-4B23-B3A9-5BDFBE992951}"/>
                </a:ext>
              </a:extLst>
            </p:cNvPr>
            <p:cNvSpPr/>
            <p:nvPr/>
          </p:nvSpPr>
          <p:spPr>
            <a:xfrm>
              <a:off x="4147625" y="3263705"/>
              <a:ext cx="3896750" cy="365760"/>
            </a:xfrm>
            <a:prstGeom prst="ellipse">
              <a:avLst/>
            </a:prstGeom>
            <a:solidFill>
              <a:srgbClr val="3333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19D4FC8D-C072-45D4-9D40-43DA1AEC777A}"/>
                </a:ext>
              </a:extLst>
            </p:cNvPr>
            <p:cNvSpPr/>
            <p:nvPr/>
          </p:nvSpPr>
          <p:spPr>
            <a:xfrm>
              <a:off x="5543060" y="2749742"/>
              <a:ext cx="1085924" cy="623884"/>
            </a:xfrm>
            <a:custGeom>
              <a:avLst/>
              <a:gdLst>
                <a:gd name="connsiteX0" fmla="*/ 307774 w 615548"/>
                <a:gd name="connsiteY0" fmla="*/ 0 h 353644"/>
                <a:gd name="connsiteX1" fmla="*/ 615548 w 615548"/>
                <a:gd name="connsiteY1" fmla="*/ 307774 h 353644"/>
                <a:gd name="connsiteX2" fmla="*/ 614986 w 615548"/>
                <a:gd name="connsiteY2" fmla="*/ 313347 h 353644"/>
                <a:gd name="connsiteX3" fmla="*/ 589258 w 615548"/>
                <a:gd name="connsiteY3" fmla="*/ 321296 h 353644"/>
                <a:gd name="connsiteX4" fmla="*/ 307774 w 615548"/>
                <a:gd name="connsiteY4" fmla="*/ 353644 h 353644"/>
                <a:gd name="connsiteX5" fmla="*/ 26291 w 615548"/>
                <a:gd name="connsiteY5" fmla="*/ 321296 h 353644"/>
                <a:gd name="connsiteX6" fmla="*/ 562 w 615548"/>
                <a:gd name="connsiteY6" fmla="*/ 313347 h 353644"/>
                <a:gd name="connsiteX7" fmla="*/ 0 w 615548"/>
                <a:gd name="connsiteY7" fmla="*/ 307774 h 353644"/>
                <a:gd name="connsiteX8" fmla="*/ 307774 w 615548"/>
                <a:gd name="connsiteY8" fmla="*/ 0 h 3536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615548" h="353644">
                  <a:moveTo>
                    <a:pt x="307774" y="0"/>
                  </a:moveTo>
                  <a:cubicBezTo>
                    <a:pt x="477753" y="0"/>
                    <a:pt x="615548" y="137795"/>
                    <a:pt x="615548" y="307774"/>
                  </a:cubicBezTo>
                  <a:lnTo>
                    <a:pt x="614986" y="313347"/>
                  </a:lnTo>
                  <a:lnTo>
                    <a:pt x="589258" y="321296"/>
                  </a:lnTo>
                  <a:cubicBezTo>
                    <a:pt x="502741" y="342126"/>
                    <a:pt x="407621" y="353644"/>
                    <a:pt x="307774" y="353644"/>
                  </a:cubicBezTo>
                  <a:cubicBezTo>
                    <a:pt x="207928" y="353644"/>
                    <a:pt x="112807" y="342126"/>
                    <a:pt x="26291" y="321296"/>
                  </a:cubicBezTo>
                  <a:lnTo>
                    <a:pt x="562" y="313347"/>
                  </a:lnTo>
                  <a:lnTo>
                    <a:pt x="0" y="307774"/>
                  </a:lnTo>
                  <a:cubicBezTo>
                    <a:pt x="0" y="137795"/>
                    <a:pt x="137795" y="0"/>
                    <a:pt x="307774" y="0"/>
                  </a:cubicBezTo>
                  <a:close/>
                </a:path>
              </a:pathLst>
            </a:custGeom>
            <a:solidFill>
              <a:srgbClr val="33CC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9D0F945B-3787-4143-934F-81EDAF3CD897}"/>
                </a:ext>
              </a:extLst>
            </p:cNvPr>
            <p:cNvSpPr/>
            <p:nvPr/>
          </p:nvSpPr>
          <p:spPr>
            <a:xfrm>
              <a:off x="6009478" y="3398274"/>
              <a:ext cx="163931" cy="172881"/>
            </a:xfrm>
            <a:prstGeom prst="ellipse">
              <a:avLst/>
            </a:prstGeom>
            <a:solidFill>
              <a:srgbClr val="F9C444"/>
            </a:solidFill>
            <a:ln>
              <a:solidFill>
                <a:schemeClr val="bg1"/>
              </a:solidFill>
            </a:ln>
            <a:scene3d>
              <a:camera prst="isometricOffAxis2Top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8B2D2063-05AD-4E34-9C48-D7B4D2269490}"/>
                </a:ext>
              </a:extLst>
            </p:cNvPr>
            <p:cNvSpPr/>
            <p:nvPr/>
          </p:nvSpPr>
          <p:spPr>
            <a:xfrm>
              <a:off x="7093494" y="3337071"/>
              <a:ext cx="163931" cy="172881"/>
            </a:xfrm>
            <a:prstGeom prst="ellipse">
              <a:avLst/>
            </a:prstGeom>
            <a:solidFill>
              <a:srgbClr val="F9C444"/>
            </a:solidFill>
            <a:ln>
              <a:solidFill>
                <a:schemeClr val="bg1"/>
              </a:solidFill>
            </a:ln>
            <a:scene3d>
              <a:camera prst="isometricOffAxis2Top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49D050AB-9219-4B05-BD30-D99963D8193D}"/>
                </a:ext>
              </a:extLst>
            </p:cNvPr>
            <p:cNvSpPr/>
            <p:nvPr/>
          </p:nvSpPr>
          <p:spPr>
            <a:xfrm>
              <a:off x="4914620" y="3360144"/>
              <a:ext cx="163931" cy="172881"/>
            </a:xfrm>
            <a:prstGeom prst="ellipse">
              <a:avLst/>
            </a:prstGeom>
            <a:solidFill>
              <a:srgbClr val="F9C444"/>
            </a:solidFill>
            <a:ln>
              <a:solidFill>
                <a:schemeClr val="bg1"/>
              </a:solidFill>
            </a:ln>
            <a:scene3d>
              <a:camera prst="isometricOffAxis2Top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9B10F32A-13A9-4629-BE83-A15D8CC17939}"/>
                </a:ext>
              </a:extLst>
            </p:cNvPr>
            <p:cNvSpPr/>
            <p:nvPr/>
          </p:nvSpPr>
          <p:spPr>
            <a:xfrm>
              <a:off x="6086856" y="2512931"/>
              <a:ext cx="18288" cy="577908"/>
            </a:xfrm>
            <a:prstGeom prst="rect">
              <a:avLst/>
            </a:prstGeom>
            <a:solidFill>
              <a:srgbClr val="33CC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29" name="Oval 28">
              <a:extLst>
                <a:ext uri="{FF2B5EF4-FFF2-40B4-BE49-F238E27FC236}">
                  <a16:creationId xmlns:a16="http://schemas.microsoft.com/office/drawing/2014/main" id="{1C445731-3A30-4877-8806-02646042C453}"/>
                </a:ext>
              </a:extLst>
            </p:cNvPr>
            <p:cNvSpPr/>
            <p:nvPr/>
          </p:nvSpPr>
          <p:spPr>
            <a:xfrm>
              <a:off x="6049952" y="2467207"/>
              <a:ext cx="86553" cy="86553"/>
            </a:xfrm>
            <a:prstGeom prst="ellipse">
              <a:avLst/>
            </a:prstGeom>
            <a:solidFill>
              <a:srgbClr val="33CC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</p:grpSp>
      <p:sp>
        <p:nvSpPr>
          <p:cNvPr id="30" name="Oval 29">
            <a:extLst>
              <a:ext uri="{FF2B5EF4-FFF2-40B4-BE49-F238E27FC236}">
                <a16:creationId xmlns:a16="http://schemas.microsoft.com/office/drawing/2014/main" id="{6CB1C318-FD98-4129-BB94-3EEC12C156DE}"/>
              </a:ext>
            </a:extLst>
          </p:cNvPr>
          <p:cNvSpPr/>
          <p:nvPr/>
        </p:nvSpPr>
        <p:spPr>
          <a:xfrm>
            <a:off x="3036689" y="4655055"/>
            <a:ext cx="2681000" cy="428741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DCB731B4-3144-4383-B944-1690709F8B33}"/>
              </a:ext>
            </a:extLst>
          </p:cNvPr>
          <p:cNvSpPr txBox="1"/>
          <p:nvPr/>
        </p:nvSpPr>
        <p:spPr>
          <a:xfrm>
            <a:off x="3024640" y="5164120"/>
            <a:ext cx="285748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dirty="0" err="1"/>
              <a:t>Có</a:t>
            </a:r>
            <a:r>
              <a:rPr lang="vi-VN" dirty="0"/>
              <a:t> 2 </a:t>
            </a:r>
            <a:r>
              <a:rPr lang="vi-VN" dirty="0" err="1"/>
              <a:t>loại</a:t>
            </a:r>
            <a:r>
              <a:rPr lang="vi-VN" dirty="0"/>
              <a:t>: </a:t>
            </a:r>
            <a:r>
              <a:rPr lang="vi-VN" dirty="0" err="1"/>
              <a:t>Những</a:t>
            </a:r>
            <a:r>
              <a:rPr lang="vi-VN" dirty="0"/>
              <a:t> </a:t>
            </a:r>
            <a:r>
              <a:rPr lang="vi-VN" dirty="0" err="1"/>
              <a:t>tàn</a:t>
            </a:r>
            <a:r>
              <a:rPr lang="vi-VN" dirty="0"/>
              <a:t> </a:t>
            </a:r>
            <a:r>
              <a:rPr lang="vi-VN" dirty="0" err="1"/>
              <a:t>tích</a:t>
            </a:r>
            <a:r>
              <a:rPr lang="vi-VN" dirty="0"/>
              <a:t> </a:t>
            </a:r>
            <a:r>
              <a:rPr lang="vi-VN" dirty="0" err="1"/>
              <a:t>hữu</a:t>
            </a:r>
            <a:r>
              <a:rPr lang="vi-VN" dirty="0"/>
              <a:t> cơ chưa </a:t>
            </a:r>
            <a:r>
              <a:rPr lang="vi-VN" dirty="0" err="1"/>
              <a:t>bị</a:t>
            </a:r>
            <a:r>
              <a:rPr lang="vi-VN" dirty="0"/>
              <a:t> phân </a:t>
            </a:r>
            <a:r>
              <a:rPr lang="vi-VN" dirty="0" err="1"/>
              <a:t>giải</a:t>
            </a:r>
            <a:r>
              <a:rPr lang="vi-VN" dirty="0"/>
              <a:t> </a:t>
            </a:r>
            <a:r>
              <a:rPr lang="vi-VN" dirty="0" err="1"/>
              <a:t>và</a:t>
            </a:r>
            <a:r>
              <a:rPr lang="vi-VN" dirty="0"/>
              <a:t> </a:t>
            </a:r>
            <a:r>
              <a:rPr lang="vi-VN" dirty="0" err="1"/>
              <a:t>những</a:t>
            </a:r>
            <a:r>
              <a:rPr lang="vi-VN" dirty="0"/>
              <a:t> </a:t>
            </a:r>
            <a:r>
              <a:rPr lang="vi-VN" dirty="0" err="1"/>
              <a:t>chất</a:t>
            </a:r>
            <a:r>
              <a:rPr lang="vi-VN" dirty="0"/>
              <a:t> </a:t>
            </a:r>
            <a:r>
              <a:rPr lang="vi-VN" dirty="0" err="1"/>
              <a:t>hữu</a:t>
            </a:r>
            <a:r>
              <a:rPr lang="vi-VN" dirty="0"/>
              <a:t> cơ </a:t>
            </a:r>
            <a:r>
              <a:rPr lang="vi-VN" dirty="0" err="1"/>
              <a:t>đã</a:t>
            </a:r>
            <a:r>
              <a:rPr lang="vi-VN" dirty="0"/>
              <a:t> </a:t>
            </a:r>
            <a:r>
              <a:rPr lang="vi-VN" dirty="0" err="1"/>
              <a:t>được</a:t>
            </a:r>
            <a:r>
              <a:rPr lang="vi-VN" dirty="0"/>
              <a:t> phân </a:t>
            </a:r>
            <a:r>
              <a:rPr lang="vi-VN" dirty="0" err="1"/>
              <a:t>giải</a:t>
            </a:r>
            <a:r>
              <a:rPr lang="vi-VN" dirty="0"/>
              <a:t>.</a:t>
            </a:r>
            <a:endParaRPr lang="en-US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B099181-20EA-4497-83B1-AAF40F515DD2}"/>
              </a:ext>
            </a:extLst>
          </p:cNvPr>
          <p:cNvSpPr txBox="1"/>
          <p:nvPr/>
        </p:nvSpPr>
        <p:spPr>
          <a:xfrm>
            <a:off x="0" y="933559"/>
            <a:ext cx="410165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3300" dirty="0">
                <a:solidFill>
                  <a:schemeClr val="bg1"/>
                </a:solidFill>
                <a:latin typeface="Oswald" panose="02000503000000000000" pitchFamily="2" charset="0"/>
              </a:rPr>
              <a:t>II. CHẤT HỮU CƠ CỦA ĐẤT</a:t>
            </a:r>
            <a:endParaRPr lang="en-US" sz="3300" dirty="0">
              <a:solidFill>
                <a:schemeClr val="bg1"/>
              </a:solidFill>
              <a:latin typeface="Oswald" panose="02000503000000000000" pitchFamily="2" charset="0"/>
            </a:endParaRP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0882FC70-0C10-4252-BF0B-B184FAAE60A9}"/>
              </a:ext>
            </a:extLst>
          </p:cNvPr>
          <p:cNvGrpSpPr/>
          <p:nvPr/>
        </p:nvGrpSpPr>
        <p:grpSpPr>
          <a:xfrm>
            <a:off x="3892259" y="2815683"/>
            <a:ext cx="1036010" cy="1928058"/>
            <a:chOff x="5189679" y="2611244"/>
            <a:chExt cx="1381346" cy="2570744"/>
          </a:xfrm>
        </p:grpSpPr>
        <p:pic>
          <p:nvPicPr>
            <p:cNvPr id="53" name="Graphic 52" descr="Crawl">
              <a:extLst>
                <a:ext uri="{FF2B5EF4-FFF2-40B4-BE49-F238E27FC236}">
                  <a16:creationId xmlns:a16="http://schemas.microsoft.com/office/drawing/2014/main" id="{2DD091C6-D101-451A-A135-8934AC7B5F1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10271021">
              <a:off x="5189679" y="3800642"/>
              <a:ext cx="1381346" cy="1381346"/>
            </a:xfrm>
            <a:prstGeom prst="rect">
              <a:avLst/>
            </a:prstGeom>
          </p:spPr>
        </p:pic>
        <p:sp>
          <p:nvSpPr>
            <p:cNvPr id="56" name="Rectangle 55">
              <a:extLst>
                <a:ext uri="{FF2B5EF4-FFF2-40B4-BE49-F238E27FC236}">
                  <a16:creationId xmlns:a16="http://schemas.microsoft.com/office/drawing/2014/main" id="{6B37F7C1-D794-4C55-8924-85A17221DCF7}"/>
                </a:ext>
              </a:extLst>
            </p:cNvPr>
            <p:cNvSpPr/>
            <p:nvPr/>
          </p:nvSpPr>
          <p:spPr>
            <a:xfrm rot="627627">
              <a:off x="5301798" y="3154324"/>
              <a:ext cx="45719" cy="39039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softEdge rad="127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57" name="Rectangle 56">
              <a:extLst>
                <a:ext uri="{FF2B5EF4-FFF2-40B4-BE49-F238E27FC236}">
                  <a16:creationId xmlns:a16="http://schemas.microsoft.com/office/drawing/2014/main" id="{BA75A28A-899C-4373-8453-AFE9E974F898}"/>
                </a:ext>
              </a:extLst>
            </p:cNvPr>
            <p:cNvSpPr/>
            <p:nvPr/>
          </p:nvSpPr>
          <p:spPr>
            <a:xfrm rot="629726">
              <a:off x="5558781" y="2967357"/>
              <a:ext cx="45719" cy="24576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softEdge rad="127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 dirty="0"/>
            </a:p>
          </p:txBody>
        </p:sp>
        <p:sp>
          <p:nvSpPr>
            <p:cNvPr id="58" name="Rectangle 57">
              <a:extLst>
                <a:ext uri="{FF2B5EF4-FFF2-40B4-BE49-F238E27FC236}">
                  <a16:creationId xmlns:a16="http://schemas.microsoft.com/office/drawing/2014/main" id="{9AB4645F-946B-4F11-AAA6-D2DC1A5D23B4}"/>
                </a:ext>
              </a:extLst>
            </p:cNvPr>
            <p:cNvSpPr/>
            <p:nvPr/>
          </p:nvSpPr>
          <p:spPr>
            <a:xfrm rot="312641">
              <a:off x="5750757" y="3314969"/>
              <a:ext cx="45719" cy="24576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softEdge rad="127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59" name="Rectangle 58">
              <a:extLst>
                <a:ext uri="{FF2B5EF4-FFF2-40B4-BE49-F238E27FC236}">
                  <a16:creationId xmlns:a16="http://schemas.microsoft.com/office/drawing/2014/main" id="{9131E7FB-28D2-47B3-A1D3-317ED28E8148}"/>
                </a:ext>
              </a:extLst>
            </p:cNvPr>
            <p:cNvSpPr/>
            <p:nvPr/>
          </p:nvSpPr>
          <p:spPr>
            <a:xfrm rot="20988120">
              <a:off x="5945943" y="2889476"/>
              <a:ext cx="50900" cy="42549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softEdge rad="127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60" name="Rectangle 59">
              <a:extLst>
                <a:ext uri="{FF2B5EF4-FFF2-40B4-BE49-F238E27FC236}">
                  <a16:creationId xmlns:a16="http://schemas.microsoft.com/office/drawing/2014/main" id="{734EC509-AC58-42A4-A656-5978D70B19B7}"/>
                </a:ext>
              </a:extLst>
            </p:cNvPr>
            <p:cNvSpPr/>
            <p:nvPr/>
          </p:nvSpPr>
          <p:spPr>
            <a:xfrm rot="20833699">
              <a:off x="6191833" y="3387397"/>
              <a:ext cx="45719" cy="24576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softEdge rad="127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 dirty="0"/>
            </a:p>
          </p:txBody>
        </p:sp>
        <p:sp>
          <p:nvSpPr>
            <p:cNvPr id="61" name="Rectangle 60">
              <a:extLst>
                <a:ext uri="{FF2B5EF4-FFF2-40B4-BE49-F238E27FC236}">
                  <a16:creationId xmlns:a16="http://schemas.microsoft.com/office/drawing/2014/main" id="{0CCDDF75-6628-47DB-B77A-498FB8A9F0F9}"/>
                </a:ext>
              </a:extLst>
            </p:cNvPr>
            <p:cNvSpPr/>
            <p:nvPr/>
          </p:nvSpPr>
          <p:spPr>
            <a:xfrm rot="20712823">
              <a:off x="6144259" y="2611244"/>
              <a:ext cx="50900" cy="42549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softEdge rad="127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62" name="Rectangle 61">
              <a:extLst>
                <a:ext uri="{FF2B5EF4-FFF2-40B4-BE49-F238E27FC236}">
                  <a16:creationId xmlns:a16="http://schemas.microsoft.com/office/drawing/2014/main" id="{8EC6A919-236E-4B41-9006-232798C09FA6}"/>
                </a:ext>
              </a:extLst>
            </p:cNvPr>
            <p:cNvSpPr/>
            <p:nvPr/>
          </p:nvSpPr>
          <p:spPr>
            <a:xfrm rot="733127">
              <a:off x="5381969" y="2625183"/>
              <a:ext cx="45719" cy="24576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softEdge rad="127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 dirty="0"/>
            </a:p>
          </p:txBody>
        </p:sp>
      </p:grpSp>
      <p:sp>
        <p:nvSpPr>
          <p:cNvPr id="64" name="Star: 4 Points 63">
            <a:extLst>
              <a:ext uri="{FF2B5EF4-FFF2-40B4-BE49-F238E27FC236}">
                <a16:creationId xmlns:a16="http://schemas.microsoft.com/office/drawing/2014/main" id="{BEE5A0B8-7FC1-4685-BAF8-A1B6D8705A93}"/>
              </a:ext>
            </a:extLst>
          </p:cNvPr>
          <p:cNvSpPr/>
          <p:nvPr/>
        </p:nvSpPr>
        <p:spPr>
          <a:xfrm>
            <a:off x="6919546" y="1324164"/>
            <a:ext cx="98237" cy="60344"/>
          </a:xfrm>
          <a:prstGeom prst="star4">
            <a:avLst>
              <a:gd name="adj" fmla="val 14333"/>
            </a:avLst>
          </a:prstGeom>
          <a:solidFill>
            <a:schemeClr val="bg1">
              <a:lumMod val="75000"/>
            </a:schemeClr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65" name="Star: 4 Points 64">
            <a:extLst>
              <a:ext uri="{FF2B5EF4-FFF2-40B4-BE49-F238E27FC236}">
                <a16:creationId xmlns:a16="http://schemas.microsoft.com/office/drawing/2014/main" id="{57F0E9E9-5B32-46AE-A866-A65CB96F47BF}"/>
              </a:ext>
            </a:extLst>
          </p:cNvPr>
          <p:cNvSpPr/>
          <p:nvPr/>
        </p:nvSpPr>
        <p:spPr>
          <a:xfrm>
            <a:off x="8853277" y="2990850"/>
            <a:ext cx="95513" cy="58672"/>
          </a:xfrm>
          <a:prstGeom prst="star4">
            <a:avLst>
              <a:gd name="adj" fmla="val 14333"/>
            </a:avLst>
          </a:prstGeom>
          <a:solidFill>
            <a:schemeClr val="bg1">
              <a:lumMod val="75000"/>
            </a:schemeClr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66" name="Star: 4 Points 65">
            <a:extLst>
              <a:ext uri="{FF2B5EF4-FFF2-40B4-BE49-F238E27FC236}">
                <a16:creationId xmlns:a16="http://schemas.microsoft.com/office/drawing/2014/main" id="{0DECBFF7-64DA-45F8-B933-304C8E4B203B}"/>
              </a:ext>
            </a:extLst>
          </p:cNvPr>
          <p:cNvSpPr/>
          <p:nvPr/>
        </p:nvSpPr>
        <p:spPr>
          <a:xfrm>
            <a:off x="334560" y="3535135"/>
            <a:ext cx="120030" cy="73732"/>
          </a:xfrm>
          <a:prstGeom prst="star4">
            <a:avLst>
              <a:gd name="adj" fmla="val 14333"/>
            </a:avLst>
          </a:prstGeom>
          <a:solidFill>
            <a:schemeClr val="bg1">
              <a:lumMod val="85000"/>
            </a:schemeClr>
          </a:solidFill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67" name="Star: 4 Points 66">
            <a:extLst>
              <a:ext uri="{FF2B5EF4-FFF2-40B4-BE49-F238E27FC236}">
                <a16:creationId xmlns:a16="http://schemas.microsoft.com/office/drawing/2014/main" id="{0CAFA9C6-DA12-4CFF-9C1A-67DD9B6F41A6}"/>
              </a:ext>
            </a:extLst>
          </p:cNvPr>
          <p:cNvSpPr/>
          <p:nvPr/>
        </p:nvSpPr>
        <p:spPr>
          <a:xfrm>
            <a:off x="1320640" y="2026879"/>
            <a:ext cx="190445" cy="116987"/>
          </a:xfrm>
          <a:prstGeom prst="star4">
            <a:avLst>
              <a:gd name="adj" fmla="val 14333"/>
            </a:avLst>
          </a:prstGeom>
          <a:solidFill>
            <a:schemeClr val="bg1">
              <a:lumMod val="85000"/>
            </a:schemeClr>
          </a:solidFill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68" name="Star: 4 Points 67">
            <a:extLst>
              <a:ext uri="{FF2B5EF4-FFF2-40B4-BE49-F238E27FC236}">
                <a16:creationId xmlns:a16="http://schemas.microsoft.com/office/drawing/2014/main" id="{91724E3B-5896-4D9F-A9E1-570509FB919E}"/>
              </a:ext>
            </a:extLst>
          </p:cNvPr>
          <p:cNvSpPr/>
          <p:nvPr/>
        </p:nvSpPr>
        <p:spPr>
          <a:xfrm>
            <a:off x="8161285" y="2614264"/>
            <a:ext cx="190445" cy="116987"/>
          </a:xfrm>
          <a:prstGeom prst="star4">
            <a:avLst>
              <a:gd name="adj" fmla="val 14333"/>
            </a:avLst>
          </a:prstGeom>
          <a:solidFill>
            <a:schemeClr val="bg1">
              <a:lumMod val="85000"/>
            </a:schemeClr>
          </a:solidFill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69" name="Star: 4 Points 68">
            <a:extLst>
              <a:ext uri="{FF2B5EF4-FFF2-40B4-BE49-F238E27FC236}">
                <a16:creationId xmlns:a16="http://schemas.microsoft.com/office/drawing/2014/main" id="{5B2B68B5-3B42-424E-9302-E79D41C00CDC}"/>
              </a:ext>
            </a:extLst>
          </p:cNvPr>
          <p:cNvSpPr/>
          <p:nvPr/>
        </p:nvSpPr>
        <p:spPr>
          <a:xfrm>
            <a:off x="7174645" y="3634458"/>
            <a:ext cx="190445" cy="116987"/>
          </a:xfrm>
          <a:prstGeom prst="star4">
            <a:avLst>
              <a:gd name="adj" fmla="val 14333"/>
            </a:avLst>
          </a:prstGeom>
          <a:solidFill>
            <a:schemeClr val="bg1">
              <a:lumMod val="85000"/>
            </a:schemeClr>
          </a:solidFill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</p:spTree>
    <p:extLst>
      <p:ext uri="{BB962C8B-B14F-4D97-AF65-F5344CB8AC3E}">
        <p14:creationId xmlns:p14="http://schemas.microsoft.com/office/powerpoint/2010/main" val="466797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clickEffect" p14:presetBounceEnd="7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4000">
                                          <p:cBhvr additive="base">
                                            <p:cTn id="7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4000">
                                          <p:cBhvr additive="base">
                                            <p:cTn id="8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2" dur="2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2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5" dur="200"/>
                                            <p:tgtEl>
                                              <p:spTgt spid="6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200"/>
                                </p:stCondLst>
                                <p:childTnLst>
                                  <p:par>
                                    <p:cTn id="17" presetID="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9" presetID="17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7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" grpId="0" animBg="1"/>
          <p:bldP spid="63" grpId="0" animBg="1"/>
          <p:bldP spid="30" grpId="0" animBg="1"/>
          <p:bldP spid="3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2" dur="2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2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5" dur="200"/>
                                            <p:tgtEl>
                                              <p:spTgt spid="6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200"/>
                                </p:stCondLst>
                                <p:childTnLst>
                                  <p:par>
                                    <p:cTn id="17" presetID="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9" presetID="17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7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" grpId="0" animBg="1"/>
          <p:bldP spid="63" grpId="0" animBg="1"/>
          <p:bldP spid="30" grpId="0" animBg="1"/>
          <p:bldP spid="32" grpId="0"/>
        </p:bldLst>
      </p:timing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Star: 4 Points 46">
            <a:extLst>
              <a:ext uri="{FF2B5EF4-FFF2-40B4-BE49-F238E27FC236}">
                <a16:creationId xmlns:a16="http://schemas.microsoft.com/office/drawing/2014/main" id="{E1C94BC1-710B-470C-B154-3666AB697BD1}"/>
              </a:ext>
            </a:extLst>
          </p:cNvPr>
          <p:cNvSpPr/>
          <p:nvPr/>
        </p:nvSpPr>
        <p:spPr>
          <a:xfrm>
            <a:off x="3301891" y="2320963"/>
            <a:ext cx="106681" cy="65531"/>
          </a:xfrm>
          <a:prstGeom prst="star4">
            <a:avLst>
              <a:gd name="adj" fmla="val 14333"/>
            </a:avLst>
          </a:prstGeom>
          <a:solidFill>
            <a:schemeClr val="bg1">
              <a:lumMod val="85000"/>
            </a:schemeClr>
          </a:solidFill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51" name="Star: 4 Points 50">
            <a:extLst>
              <a:ext uri="{FF2B5EF4-FFF2-40B4-BE49-F238E27FC236}">
                <a16:creationId xmlns:a16="http://schemas.microsoft.com/office/drawing/2014/main" id="{0F5041F6-5A37-471F-915B-D4F6AA473852}"/>
              </a:ext>
            </a:extLst>
          </p:cNvPr>
          <p:cNvSpPr/>
          <p:nvPr/>
        </p:nvSpPr>
        <p:spPr>
          <a:xfrm>
            <a:off x="5731245" y="2386495"/>
            <a:ext cx="74587" cy="45817"/>
          </a:xfrm>
          <a:prstGeom prst="star4">
            <a:avLst>
              <a:gd name="adj" fmla="val 14333"/>
            </a:avLst>
          </a:prstGeom>
          <a:solidFill>
            <a:schemeClr val="bg1">
              <a:lumMod val="75000"/>
            </a:schemeClr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2" name="Freeform: Shape 1">
            <a:extLst>
              <a:ext uri="{FF2B5EF4-FFF2-40B4-BE49-F238E27FC236}">
                <a16:creationId xmlns:a16="http://schemas.microsoft.com/office/drawing/2014/main" id="{151B714F-3978-46DC-9D29-8587E71CE89A}"/>
              </a:ext>
            </a:extLst>
          </p:cNvPr>
          <p:cNvSpPr/>
          <p:nvPr/>
        </p:nvSpPr>
        <p:spPr>
          <a:xfrm>
            <a:off x="-97972" y="3339193"/>
            <a:ext cx="9241972" cy="2667001"/>
          </a:xfrm>
          <a:custGeom>
            <a:avLst/>
            <a:gdLst>
              <a:gd name="connsiteX0" fmla="*/ 72571 w 12206514"/>
              <a:gd name="connsiteY0" fmla="*/ 1494971 h 2902857"/>
              <a:gd name="connsiteX1" fmla="*/ 914400 w 12206514"/>
              <a:gd name="connsiteY1" fmla="*/ 1436914 h 2902857"/>
              <a:gd name="connsiteX2" fmla="*/ 1712686 w 12206514"/>
              <a:gd name="connsiteY2" fmla="*/ 870857 h 2902857"/>
              <a:gd name="connsiteX3" fmla="*/ 2206171 w 12206514"/>
              <a:gd name="connsiteY3" fmla="*/ 1335314 h 2902857"/>
              <a:gd name="connsiteX4" fmla="*/ 2815771 w 12206514"/>
              <a:gd name="connsiteY4" fmla="*/ 928914 h 2902857"/>
              <a:gd name="connsiteX5" fmla="*/ 3294743 w 12206514"/>
              <a:gd name="connsiteY5" fmla="*/ 725714 h 2902857"/>
              <a:gd name="connsiteX6" fmla="*/ 3512457 w 12206514"/>
              <a:gd name="connsiteY6" fmla="*/ 0 h 2902857"/>
              <a:gd name="connsiteX7" fmla="*/ 4034971 w 12206514"/>
              <a:gd name="connsiteY7" fmla="*/ 638629 h 2902857"/>
              <a:gd name="connsiteX8" fmla="*/ 4165600 w 12206514"/>
              <a:gd name="connsiteY8" fmla="*/ 1016000 h 2902857"/>
              <a:gd name="connsiteX9" fmla="*/ 4746171 w 12206514"/>
              <a:gd name="connsiteY9" fmla="*/ 856343 h 2902857"/>
              <a:gd name="connsiteX10" fmla="*/ 5312229 w 12206514"/>
              <a:gd name="connsiteY10" fmla="*/ 682171 h 2902857"/>
              <a:gd name="connsiteX11" fmla="*/ 5573486 w 12206514"/>
              <a:gd name="connsiteY11" fmla="*/ 885371 h 2902857"/>
              <a:gd name="connsiteX12" fmla="*/ 5718629 w 12206514"/>
              <a:gd name="connsiteY12" fmla="*/ 1117600 h 2902857"/>
              <a:gd name="connsiteX13" fmla="*/ 6255657 w 12206514"/>
              <a:gd name="connsiteY13" fmla="*/ 1074057 h 2902857"/>
              <a:gd name="connsiteX14" fmla="*/ 6836229 w 12206514"/>
              <a:gd name="connsiteY14" fmla="*/ 1349829 h 2902857"/>
              <a:gd name="connsiteX15" fmla="*/ 7503886 w 12206514"/>
              <a:gd name="connsiteY15" fmla="*/ 1088571 h 2902857"/>
              <a:gd name="connsiteX16" fmla="*/ 8548914 w 12206514"/>
              <a:gd name="connsiteY16" fmla="*/ 827314 h 2902857"/>
              <a:gd name="connsiteX17" fmla="*/ 9013371 w 12206514"/>
              <a:gd name="connsiteY17" fmla="*/ 1103086 h 2902857"/>
              <a:gd name="connsiteX18" fmla="*/ 9768114 w 12206514"/>
              <a:gd name="connsiteY18" fmla="*/ 1161143 h 2902857"/>
              <a:gd name="connsiteX19" fmla="*/ 10363200 w 12206514"/>
              <a:gd name="connsiteY19" fmla="*/ 943429 h 2902857"/>
              <a:gd name="connsiteX20" fmla="*/ 10914743 w 12206514"/>
              <a:gd name="connsiteY20" fmla="*/ 856343 h 2902857"/>
              <a:gd name="connsiteX21" fmla="*/ 11205029 w 12206514"/>
              <a:gd name="connsiteY21" fmla="*/ 1074057 h 2902857"/>
              <a:gd name="connsiteX22" fmla="*/ 11611429 w 12206514"/>
              <a:gd name="connsiteY22" fmla="*/ 1045029 h 2902857"/>
              <a:gd name="connsiteX23" fmla="*/ 12192000 w 12206514"/>
              <a:gd name="connsiteY23" fmla="*/ 928914 h 2902857"/>
              <a:gd name="connsiteX24" fmla="*/ 12206514 w 12206514"/>
              <a:gd name="connsiteY24" fmla="*/ 2902857 h 2902857"/>
              <a:gd name="connsiteX25" fmla="*/ 0 w 12206514"/>
              <a:gd name="connsiteY25" fmla="*/ 2902857 h 2902857"/>
              <a:gd name="connsiteX26" fmla="*/ 72571 w 12206514"/>
              <a:gd name="connsiteY26" fmla="*/ 1494971 h 2902857"/>
              <a:gd name="connsiteX0" fmla="*/ 72571 w 12206514"/>
              <a:gd name="connsiteY0" fmla="*/ 856342 h 2264228"/>
              <a:gd name="connsiteX1" fmla="*/ 914400 w 12206514"/>
              <a:gd name="connsiteY1" fmla="*/ 798285 h 2264228"/>
              <a:gd name="connsiteX2" fmla="*/ 1712686 w 12206514"/>
              <a:gd name="connsiteY2" fmla="*/ 232228 h 2264228"/>
              <a:gd name="connsiteX3" fmla="*/ 2206171 w 12206514"/>
              <a:gd name="connsiteY3" fmla="*/ 696685 h 2264228"/>
              <a:gd name="connsiteX4" fmla="*/ 2815771 w 12206514"/>
              <a:gd name="connsiteY4" fmla="*/ 290285 h 2264228"/>
              <a:gd name="connsiteX5" fmla="*/ 3294743 w 12206514"/>
              <a:gd name="connsiteY5" fmla="*/ 87085 h 2264228"/>
              <a:gd name="connsiteX6" fmla="*/ 3641855 w 12206514"/>
              <a:gd name="connsiteY6" fmla="*/ 297472 h 2264228"/>
              <a:gd name="connsiteX7" fmla="*/ 4034971 w 12206514"/>
              <a:gd name="connsiteY7" fmla="*/ 0 h 2264228"/>
              <a:gd name="connsiteX8" fmla="*/ 4165600 w 12206514"/>
              <a:gd name="connsiteY8" fmla="*/ 377371 h 2264228"/>
              <a:gd name="connsiteX9" fmla="*/ 4746171 w 12206514"/>
              <a:gd name="connsiteY9" fmla="*/ 217714 h 2264228"/>
              <a:gd name="connsiteX10" fmla="*/ 5312229 w 12206514"/>
              <a:gd name="connsiteY10" fmla="*/ 43542 h 2264228"/>
              <a:gd name="connsiteX11" fmla="*/ 5573486 w 12206514"/>
              <a:gd name="connsiteY11" fmla="*/ 246742 h 2264228"/>
              <a:gd name="connsiteX12" fmla="*/ 5718629 w 12206514"/>
              <a:gd name="connsiteY12" fmla="*/ 478971 h 2264228"/>
              <a:gd name="connsiteX13" fmla="*/ 6255657 w 12206514"/>
              <a:gd name="connsiteY13" fmla="*/ 435428 h 2264228"/>
              <a:gd name="connsiteX14" fmla="*/ 6836229 w 12206514"/>
              <a:gd name="connsiteY14" fmla="*/ 711200 h 2264228"/>
              <a:gd name="connsiteX15" fmla="*/ 7503886 w 12206514"/>
              <a:gd name="connsiteY15" fmla="*/ 449942 h 2264228"/>
              <a:gd name="connsiteX16" fmla="*/ 8548914 w 12206514"/>
              <a:gd name="connsiteY16" fmla="*/ 188685 h 2264228"/>
              <a:gd name="connsiteX17" fmla="*/ 9013371 w 12206514"/>
              <a:gd name="connsiteY17" fmla="*/ 464457 h 2264228"/>
              <a:gd name="connsiteX18" fmla="*/ 9768114 w 12206514"/>
              <a:gd name="connsiteY18" fmla="*/ 522514 h 2264228"/>
              <a:gd name="connsiteX19" fmla="*/ 10363200 w 12206514"/>
              <a:gd name="connsiteY19" fmla="*/ 304800 h 2264228"/>
              <a:gd name="connsiteX20" fmla="*/ 10914743 w 12206514"/>
              <a:gd name="connsiteY20" fmla="*/ 217714 h 2264228"/>
              <a:gd name="connsiteX21" fmla="*/ 11205029 w 12206514"/>
              <a:gd name="connsiteY21" fmla="*/ 435428 h 2264228"/>
              <a:gd name="connsiteX22" fmla="*/ 11611429 w 12206514"/>
              <a:gd name="connsiteY22" fmla="*/ 406400 h 2264228"/>
              <a:gd name="connsiteX23" fmla="*/ 12192000 w 12206514"/>
              <a:gd name="connsiteY23" fmla="*/ 290285 h 2264228"/>
              <a:gd name="connsiteX24" fmla="*/ 12206514 w 12206514"/>
              <a:gd name="connsiteY24" fmla="*/ 2264228 h 2264228"/>
              <a:gd name="connsiteX25" fmla="*/ 0 w 12206514"/>
              <a:gd name="connsiteY25" fmla="*/ 2264228 h 2264228"/>
              <a:gd name="connsiteX26" fmla="*/ 72571 w 12206514"/>
              <a:gd name="connsiteY26" fmla="*/ 856342 h 22642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12206514" h="2264228">
                <a:moveTo>
                  <a:pt x="72571" y="856342"/>
                </a:moveTo>
                <a:lnTo>
                  <a:pt x="914400" y="798285"/>
                </a:lnTo>
                <a:lnTo>
                  <a:pt x="1712686" y="232228"/>
                </a:lnTo>
                <a:lnTo>
                  <a:pt x="2206171" y="696685"/>
                </a:lnTo>
                <a:lnTo>
                  <a:pt x="2815771" y="290285"/>
                </a:lnTo>
                <a:lnTo>
                  <a:pt x="3294743" y="87085"/>
                </a:lnTo>
                <a:lnTo>
                  <a:pt x="3641855" y="297472"/>
                </a:lnTo>
                <a:lnTo>
                  <a:pt x="4034971" y="0"/>
                </a:lnTo>
                <a:lnTo>
                  <a:pt x="4165600" y="377371"/>
                </a:lnTo>
                <a:lnTo>
                  <a:pt x="4746171" y="217714"/>
                </a:lnTo>
                <a:lnTo>
                  <a:pt x="5312229" y="43542"/>
                </a:lnTo>
                <a:lnTo>
                  <a:pt x="5573486" y="246742"/>
                </a:lnTo>
                <a:lnTo>
                  <a:pt x="5718629" y="478971"/>
                </a:lnTo>
                <a:lnTo>
                  <a:pt x="6255657" y="435428"/>
                </a:lnTo>
                <a:lnTo>
                  <a:pt x="6836229" y="711200"/>
                </a:lnTo>
                <a:lnTo>
                  <a:pt x="7503886" y="449942"/>
                </a:lnTo>
                <a:lnTo>
                  <a:pt x="8548914" y="188685"/>
                </a:lnTo>
                <a:lnTo>
                  <a:pt x="9013371" y="464457"/>
                </a:lnTo>
                <a:lnTo>
                  <a:pt x="9768114" y="522514"/>
                </a:lnTo>
                <a:lnTo>
                  <a:pt x="10363200" y="304800"/>
                </a:lnTo>
                <a:lnTo>
                  <a:pt x="10914743" y="217714"/>
                </a:lnTo>
                <a:lnTo>
                  <a:pt x="11205029" y="435428"/>
                </a:lnTo>
                <a:lnTo>
                  <a:pt x="11611429" y="406400"/>
                </a:lnTo>
                <a:lnTo>
                  <a:pt x="12192000" y="290285"/>
                </a:lnTo>
                <a:lnTo>
                  <a:pt x="12206514" y="2264228"/>
                </a:lnTo>
                <a:lnTo>
                  <a:pt x="0" y="2264228"/>
                </a:lnTo>
                <a:lnTo>
                  <a:pt x="72571" y="856342"/>
                </a:lnTo>
                <a:close/>
              </a:path>
            </a:pathLst>
          </a:custGeom>
          <a:solidFill>
            <a:schemeClr val="tx1">
              <a:alpha val="19000"/>
            </a:schemeClr>
          </a:solidFill>
          <a:ln>
            <a:noFill/>
          </a:ln>
          <a:effectLst>
            <a:softEdge rad="101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19" name="Trapezoid 18">
            <a:extLst>
              <a:ext uri="{FF2B5EF4-FFF2-40B4-BE49-F238E27FC236}">
                <a16:creationId xmlns:a16="http://schemas.microsoft.com/office/drawing/2014/main" id="{C01C0AA0-7A61-4D4E-8728-30707ACC25CA}"/>
              </a:ext>
            </a:extLst>
          </p:cNvPr>
          <p:cNvSpPr/>
          <p:nvPr/>
        </p:nvSpPr>
        <p:spPr>
          <a:xfrm>
            <a:off x="3024640" y="2240294"/>
            <a:ext cx="2661818" cy="2694444"/>
          </a:xfrm>
          <a:prstGeom prst="trapezoid">
            <a:avLst>
              <a:gd name="adj" fmla="val 27562"/>
            </a:avLst>
          </a:prstGeom>
          <a:gradFill flip="none" rotWithShape="1">
            <a:gsLst>
              <a:gs pos="53000">
                <a:srgbClr val="CECDD1">
                  <a:alpha val="21000"/>
                </a:srgbClr>
              </a:gs>
              <a:gs pos="11000">
                <a:srgbClr val="00FFFF">
                  <a:alpha val="69804"/>
                </a:srgbClr>
              </a:gs>
              <a:gs pos="100000">
                <a:srgbClr val="2C293C">
                  <a:alpha val="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63" name="Trapezoid 62">
            <a:extLst>
              <a:ext uri="{FF2B5EF4-FFF2-40B4-BE49-F238E27FC236}">
                <a16:creationId xmlns:a16="http://schemas.microsoft.com/office/drawing/2014/main" id="{E2D21C19-DF97-48FE-8EA8-1CC17408D566}"/>
              </a:ext>
            </a:extLst>
          </p:cNvPr>
          <p:cNvSpPr/>
          <p:nvPr/>
        </p:nvSpPr>
        <p:spPr>
          <a:xfrm>
            <a:off x="3467937" y="2330258"/>
            <a:ext cx="1775223" cy="903451"/>
          </a:xfrm>
          <a:prstGeom prst="trapezoid">
            <a:avLst>
              <a:gd name="adj" fmla="val 31241"/>
            </a:avLst>
          </a:prstGeom>
          <a:gradFill flip="none" rotWithShape="1">
            <a:gsLst>
              <a:gs pos="64000">
                <a:srgbClr val="CECDD1">
                  <a:alpha val="21000"/>
                </a:srgbClr>
              </a:gs>
              <a:gs pos="23000">
                <a:schemeClr val="bg1"/>
              </a:gs>
              <a:gs pos="100000">
                <a:srgbClr val="2C293C">
                  <a:alpha val="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171854F8-DC4A-42AF-B270-56F6561017B1}"/>
              </a:ext>
            </a:extLst>
          </p:cNvPr>
          <p:cNvGrpSpPr/>
          <p:nvPr/>
        </p:nvGrpSpPr>
        <p:grpSpPr>
          <a:xfrm>
            <a:off x="2584938" y="1008119"/>
            <a:ext cx="3663871" cy="1409402"/>
            <a:chOff x="4095404" y="2467207"/>
            <a:chExt cx="3995651" cy="1537031"/>
          </a:xfrm>
        </p:grpSpPr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BB7082B7-DB48-42EA-A1BE-F9DE24B708D6}"/>
                </a:ext>
              </a:extLst>
            </p:cNvPr>
            <p:cNvSpPr/>
            <p:nvPr/>
          </p:nvSpPr>
          <p:spPr>
            <a:xfrm>
              <a:off x="4640016" y="3447570"/>
              <a:ext cx="2902857" cy="556668"/>
            </a:xfrm>
            <a:custGeom>
              <a:avLst/>
              <a:gdLst>
                <a:gd name="connsiteX0" fmla="*/ 0 w 3763054"/>
                <a:gd name="connsiteY0" fmla="*/ 0 h 556668"/>
                <a:gd name="connsiteX1" fmla="*/ 256798 w 3763054"/>
                <a:gd name="connsiteY1" fmla="*/ 43462 h 556668"/>
                <a:gd name="connsiteX2" fmla="*/ 1964973 w 3763054"/>
                <a:gd name="connsiteY2" fmla="*/ 150493 h 556668"/>
                <a:gd name="connsiteX3" fmla="*/ 3673149 w 3763054"/>
                <a:gd name="connsiteY3" fmla="*/ 43462 h 556668"/>
                <a:gd name="connsiteX4" fmla="*/ 3763054 w 3763054"/>
                <a:gd name="connsiteY4" fmla="*/ 28246 h 556668"/>
                <a:gd name="connsiteX5" fmla="*/ 3745337 w 3763054"/>
                <a:gd name="connsiteY5" fmla="*/ 83162 h 556668"/>
                <a:gd name="connsiteX6" fmla="*/ 1886083 w 3763054"/>
                <a:gd name="connsiteY6" fmla="*/ 556668 h 556668"/>
                <a:gd name="connsiteX7" fmla="*/ 26829 w 3763054"/>
                <a:gd name="connsiteY7" fmla="*/ 83162 h 5566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763054" h="556668">
                  <a:moveTo>
                    <a:pt x="0" y="0"/>
                  </a:moveTo>
                  <a:lnTo>
                    <a:pt x="256798" y="43462"/>
                  </a:lnTo>
                  <a:cubicBezTo>
                    <a:pt x="744406" y="111036"/>
                    <a:pt x="1332226" y="150493"/>
                    <a:pt x="1964973" y="150493"/>
                  </a:cubicBezTo>
                  <a:cubicBezTo>
                    <a:pt x="2597720" y="150493"/>
                    <a:pt x="3185540" y="111036"/>
                    <a:pt x="3673149" y="43462"/>
                  </a:cubicBezTo>
                  <a:lnTo>
                    <a:pt x="3763054" y="28246"/>
                  </a:lnTo>
                  <a:lnTo>
                    <a:pt x="3745337" y="83162"/>
                  </a:lnTo>
                  <a:cubicBezTo>
                    <a:pt x="3568374" y="353392"/>
                    <a:pt x="2803199" y="556668"/>
                    <a:pt x="1886083" y="556668"/>
                  </a:cubicBezTo>
                  <a:cubicBezTo>
                    <a:pt x="968968" y="556668"/>
                    <a:pt x="203793" y="353392"/>
                    <a:pt x="26829" y="83162"/>
                  </a:cubicBezTo>
                  <a:close/>
                </a:path>
              </a:pathLst>
            </a:custGeom>
            <a:solidFill>
              <a:srgbClr val="F9C44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 dirty="0"/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81B066A6-CFDD-4718-AD20-F1E395679E3E}"/>
                </a:ext>
              </a:extLst>
            </p:cNvPr>
            <p:cNvSpPr/>
            <p:nvPr/>
          </p:nvSpPr>
          <p:spPr>
            <a:xfrm>
              <a:off x="4095404" y="3253465"/>
              <a:ext cx="3995651" cy="432261"/>
            </a:xfrm>
            <a:prstGeom prst="ellipse">
              <a:avLst/>
            </a:prstGeom>
            <a:solidFill>
              <a:srgbClr val="FF33C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68E86D90-0F6A-4B23-B3A9-5BDFBE992951}"/>
                </a:ext>
              </a:extLst>
            </p:cNvPr>
            <p:cNvSpPr/>
            <p:nvPr/>
          </p:nvSpPr>
          <p:spPr>
            <a:xfrm>
              <a:off x="4147625" y="3263705"/>
              <a:ext cx="3896750" cy="365760"/>
            </a:xfrm>
            <a:prstGeom prst="ellipse">
              <a:avLst/>
            </a:prstGeom>
            <a:solidFill>
              <a:srgbClr val="3333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19D4FC8D-C072-45D4-9D40-43DA1AEC777A}"/>
                </a:ext>
              </a:extLst>
            </p:cNvPr>
            <p:cNvSpPr/>
            <p:nvPr/>
          </p:nvSpPr>
          <p:spPr>
            <a:xfrm>
              <a:off x="5543060" y="2749742"/>
              <a:ext cx="1085924" cy="623884"/>
            </a:xfrm>
            <a:custGeom>
              <a:avLst/>
              <a:gdLst>
                <a:gd name="connsiteX0" fmla="*/ 307774 w 615548"/>
                <a:gd name="connsiteY0" fmla="*/ 0 h 353644"/>
                <a:gd name="connsiteX1" fmla="*/ 615548 w 615548"/>
                <a:gd name="connsiteY1" fmla="*/ 307774 h 353644"/>
                <a:gd name="connsiteX2" fmla="*/ 614986 w 615548"/>
                <a:gd name="connsiteY2" fmla="*/ 313347 h 353644"/>
                <a:gd name="connsiteX3" fmla="*/ 589258 w 615548"/>
                <a:gd name="connsiteY3" fmla="*/ 321296 h 353644"/>
                <a:gd name="connsiteX4" fmla="*/ 307774 w 615548"/>
                <a:gd name="connsiteY4" fmla="*/ 353644 h 353644"/>
                <a:gd name="connsiteX5" fmla="*/ 26291 w 615548"/>
                <a:gd name="connsiteY5" fmla="*/ 321296 h 353644"/>
                <a:gd name="connsiteX6" fmla="*/ 562 w 615548"/>
                <a:gd name="connsiteY6" fmla="*/ 313347 h 353644"/>
                <a:gd name="connsiteX7" fmla="*/ 0 w 615548"/>
                <a:gd name="connsiteY7" fmla="*/ 307774 h 353644"/>
                <a:gd name="connsiteX8" fmla="*/ 307774 w 615548"/>
                <a:gd name="connsiteY8" fmla="*/ 0 h 3536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615548" h="353644">
                  <a:moveTo>
                    <a:pt x="307774" y="0"/>
                  </a:moveTo>
                  <a:cubicBezTo>
                    <a:pt x="477753" y="0"/>
                    <a:pt x="615548" y="137795"/>
                    <a:pt x="615548" y="307774"/>
                  </a:cubicBezTo>
                  <a:lnTo>
                    <a:pt x="614986" y="313347"/>
                  </a:lnTo>
                  <a:lnTo>
                    <a:pt x="589258" y="321296"/>
                  </a:lnTo>
                  <a:cubicBezTo>
                    <a:pt x="502741" y="342126"/>
                    <a:pt x="407621" y="353644"/>
                    <a:pt x="307774" y="353644"/>
                  </a:cubicBezTo>
                  <a:cubicBezTo>
                    <a:pt x="207928" y="353644"/>
                    <a:pt x="112807" y="342126"/>
                    <a:pt x="26291" y="321296"/>
                  </a:cubicBezTo>
                  <a:lnTo>
                    <a:pt x="562" y="313347"/>
                  </a:lnTo>
                  <a:lnTo>
                    <a:pt x="0" y="307774"/>
                  </a:lnTo>
                  <a:cubicBezTo>
                    <a:pt x="0" y="137795"/>
                    <a:pt x="137795" y="0"/>
                    <a:pt x="307774" y="0"/>
                  </a:cubicBezTo>
                  <a:close/>
                </a:path>
              </a:pathLst>
            </a:custGeom>
            <a:solidFill>
              <a:srgbClr val="33CC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9D0F945B-3787-4143-934F-81EDAF3CD897}"/>
                </a:ext>
              </a:extLst>
            </p:cNvPr>
            <p:cNvSpPr/>
            <p:nvPr/>
          </p:nvSpPr>
          <p:spPr>
            <a:xfrm>
              <a:off x="6009478" y="3398274"/>
              <a:ext cx="163931" cy="172881"/>
            </a:xfrm>
            <a:prstGeom prst="ellipse">
              <a:avLst/>
            </a:prstGeom>
            <a:solidFill>
              <a:srgbClr val="F9C444"/>
            </a:solidFill>
            <a:ln>
              <a:solidFill>
                <a:schemeClr val="bg1"/>
              </a:solidFill>
            </a:ln>
            <a:scene3d>
              <a:camera prst="isometricOffAxis2Top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8B2D2063-05AD-4E34-9C48-D7B4D2269490}"/>
                </a:ext>
              </a:extLst>
            </p:cNvPr>
            <p:cNvSpPr/>
            <p:nvPr/>
          </p:nvSpPr>
          <p:spPr>
            <a:xfrm>
              <a:off x="7093494" y="3337071"/>
              <a:ext cx="163931" cy="172881"/>
            </a:xfrm>
            <a:prstGeom prst="ellipse">
              <a:avLst/>
            </a:prstGeom>
            <a:solidFill>
              <a:srgbClr val="F9C444"/>
            </a:solidFill>
            <a:ln>
              <a:solidFill>
                <a:schemeClr val="bg1"/>
              </a:solidFill>
            </a:ln>
            <a:scene3d>
              <a:camera prst="isometricOffAxis2Top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49D050AB-9219-4B05-BD30-D99963D8193D}"/>
                </a:ext>
              </a:extLst>
            </p:cNvPr>
            <p:cNvSpPr/>
            <p:nvPr/>
          </p:nvSpPr>
          <p:spPr>
            <a:xfrm>
              <a:off x="4914620" y="3360144"/>
              <a:ext cx="163931" cy="172881"/>
            </a:xfrm>
            <a:prstGeom prst="ellipse">
              <a:avLst/>
            </a:prstGeom>
            <a:solidFill>
              <a:srgbClr val="F9C444"/>
            </a:solidFill>
            <a:ln>
              <a:solidFill>
                <a:schemeClr val="bg1"/>
              </a:solidFill>
            </a:ln>
            <a:scene3d>
              <a:camera prst="isometricOffAxis2Top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9B10F32A-13A9-4629-BE83-A15D8CC17939}"/>
                </a:ext>
              </a:extLst>
            </p:cNvPr>
            <p:cNvSpPr/>
            <p:nvPr/>
          </p:nvSpPr>
          <p:spPr>
            <a:xfrm>
              <a:off x="6086856" y="2512931"/>
              <a:ext cx="18288" cy="577908"/>
            </a:xfrm>
            <a:prstGeom prst="rect">
              <a:avLst/>
            </a:prstGeom>
            <a:solidFill>
              <a:srgbClr val="33CC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29" name="Oval 28">
              <a:extLst>
                <a:ext uri="{FF2B5EF4-FFF2-40B4-BE49-F238E27FC236}">
                  <a16:creationId xmlns:a16="http://schemas.microsoft.com/office/drawing/2014/main" id="{1C445731-3A30-4877-8806-02646042C453}"/>
                </a:ext>
              </a:extLst>
            </p:cNvPr>
            <p:cNvSpPr/>
            <p:nvPr/>
          </p:nvSpPr>
          <p:spPr>
            <a:xfrm>
              <a:off x="6049952" y="2467207"/>
              <a:ext cx="86553" cy="86553"/>
            </a:xfrm>
            <a:prstGeom prst="ellipse">
              <a:avLst/>
            </a:prstGeom>
            <a:solidFill>
              <a:srgbClr val="33CC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</p:grpSp>
      <p:sp>
        <p:nvSpPr>
          <p:cNvPr id="30" name="Oval 29">
            <a:extLst>
              <a:ext uri="{FF2B5EF4-FFF2-40B4-BE49-F238E27FC236}">
                <a16:creationId xmlns:a16="http://schemas.microsoft.com/office/drawing/2014/main" id="{6CB1C318-FD98-4129-BB94-3EEC12C156DE}"/>
              </a:ext>
            </a:extLst>
          </p:cNvPr>
          <p:cNvSpPr/>
          <p:nvPr/>
        </p:nvSpPr>
        <p:spPr>
          <a:xfrm>
            <a:off x="3036689" y="4655055"/>
            <a:ext cx="2681000" cy="428741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DCB731B4-3144-4383-B944-1690709F8B33}"/>
              </a:ext>
            </a:extLst>
          </p:cNvPr>
          <p:cNvSpPr txBox="1"/>
          <p:nvPr/>
        </p:nvSpPr>
        <p:spPr>
          <a:xfrm>
            <a:off x="2699208" y="5094662"/>
            <a:ext cx="384943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vi-VN" sz="1600" dirty="0" err="1"/>
              <a:t>Có</a:t>
            </a:r>
            <a:r>
              <a:rPr lang="vi-VN" sz="1600" dirty="0"/>
              <a:t> </a:t>
            </a:r>
            <a:r>
              <a:rPr lang="vi-VN" sz="1600" dirty="0" err="1"/>
              <a:t>thể</a:t>
            </a:r>
            <a:r>
              <a:rPr lang="vi-VN" sz="1600" dirty="0"/>
              <a:t> </a:t>
            </a:r>
            <a:r>
              <a:rPr lang="vi-VN" sz="1600" dirty="0" err="1"/>
              <a:t>nói</a:t>
            </a:r>
            <a:r>
              <a:rPr lang="vi-VN" sz="1600" dirty="0"/>
              <a:t> </a:t>
            </a:r>
            <a:r>
              <a:rPr lang="vi-VN" sz="1600" dirty="0" err="1"/>
              <a:t>chất</a:t>
            </a:r>
            <a:r>
              <a:rPr lang="vi-VN" sz="1600" dirty="0"/>
              <a:t> </a:t>
            </a:r>
            <a:r>
              <a:rPr lang="vi-VN" sz="1600" dirty="0" err="1"/>
              <a:t>hữu</a:t>
            </a:r>
            <a:r>
              <a:rPr lang="vi-VN" sz="1600" dirty="0"/>
              <a:t> cơ </a:t>
            </a:r>
            <a:r>
              <a:rPr lang="vi-VN" sz="1600" dirty="0" err="1"/>
              <a:t>và</a:t>
            </a:r>
            <a:r>
              <a:rPr lang="vi-VN" sz="1600" dirty="0"/>
              <a:t> </a:t>
            </a:r>
            <a:r>
              <a:rPr lang="vi-VN" sz="1600" dirty="0" err="1"/>
              <a:t>mùn</a:t>
            </a:r>
            <a:r>
              <a:rPr lang="vi-VN" sz="1600" dirty="0"/>
              <a:t> </a:t>
            </a:r>
            <a:r>
              <a:rPr lang="vi-VN" sz="1600" dirty="0" err="1"/>
              <a:t>đóng</a:t>
            </a:r>
            <a:r>
              <a:rPr lang="vi-VN" sz="1600" dirty="0"/>
              <a:t> vai </a:t>
            </a:r>
            <a:r>
              <a:rPr lang="vi-VN" sz="1600" dirty="0" err="1"/>
              <a:t>trò</a:t>
            </a:r>
            <a:r>
              <a:rPr lang="vi-VN" sz="1600" dirty="0"/>
              <a:t> quan </a:t>
            </a:r>
            <a:r>
              <a:rPr lang="vi-VN" sz="1600" dirty="0" err="1"/>
              <a:t>trọng</a:t>
            </a:r>
            <a:r>
              <a:rPr lang="vi-VN" sz="1600" dirty="0"/>
              <a:t> </a:t>
            </a:r>
            <a:r>
              <a:rPr lang="vi-VN" sz="1600" dirty="0" err="1"/>
              <a:t>đối</a:t>
            </a:r>
            <a:r>
              <a:rPr lang="vi-VN" sz="1600" dirty="0"/>
              <a:t> </a:t>
            </a:r>
            <a:r>
              <a:rPr lang="vi-VN" sz="1600" dirty="0" err="1"/>
              <a:t>với</a:t>
            </a:r>
            <a:r>
              <a:rPr lang="vi-VN" sz="1600" dirty="0"/>
              <a:t> </a:t>
            </a:r>
            <a:r>
              <a:rPr lang="vi-VN" sz="1600" dirty="0" err="1"/>
              <a:t>tất</a:t>
            </a:r>
            <a:r>
              <a:rPr lang="vi-VN" sz="1600" dirty="0"/>
              <a:t> </a:t>
            </a:r>
            <a:r>
              <a:rPr lang="vi-VN" sz="1600" dirty="0" err="1"/>
              <a:t>cả</a:t>
            </a:r>
            <a:r>
              <a:rPr lang="vi-VN" sz="1600" dirty="0"/>
              <a:t> </a:t>
            </a:r>
            <a:r>
              <a:rPr lang="vi-VN" sz="1600" dirty="0" err="1"/>
              <a:t>các</a:t>
            </a:r>
            <a:r>
              <a:rPr lang="vi-VN" sz="1600" dirty="0"/>
              <a:t> </a:t>
            </a:r>
            <a:r>
              <a:rPr lang="vi-VN" sz="1600" dirty="0" err="1"/>
              <a:t>quá</a:t>
            </a:r>
            <a:r>
              <a:rPr lang="vi-VN" sz="1600" dirty="0"/>
              <a:t> </a:t>
            </a:r>
            <a:r>
              <a:rPr lang="vi-VN" sz="1600" dirty="0" err="1"/>
              <a:t>trình</a:t>
            </a:r>
            <a:r>
              <a:rPr lang="vi-VN" sz="1600" dirty="0"/>
              <a:t> </a:t>
            </a:r>
            <a:r>
              <a:rPr lang="vi-VN" sz="1600" dirty="0" err="1"/>
              <a:t>xảy</a:t>
            </a:r>
            <a:r>
              <a:rPr lang="vi-VN" sz="1600" dirty="0"/>
              <a:t> ra trong </a:t>
            </a:r>
            <a:r>
              <a:rPr lang="vi-VN" sz="1600" dirty="0" err="1"/>
              <a:t>đất</a:t>
            </a:r>
            <a:r>
              <a:rPr lang="vi-VN" sz="1600" dirty="0"/>
              <a:t> </a:t>
            </a:r>
            <a:r>
              <a:rPr lang="vi-VN" sz="1600" dirty="0" err="1"/>
              <a:t>và</a:t>
            </a:r>
            <a:r>
              <a:rPr lang="vi-VN" sz="1600" dirty="0"/>
              <a:t> </a:t>
            </a:r>
            <a:r>
              <a:rPr lang="vi-VN" sz="1600" dirty="0" err="1"/>
              <a:t>hầu</a:t>
            </a:r>
            <a:r>
              <a:rPr lang="vi-VN" sz="1600" dirty="0"/>
              <a:t> </a:t>
            </a:r>
            <a:r>
              <a:rPr lang="vi-VN" sz="1600" dirty="0" err="1"/>
              <a:t>hết</a:t>
            </a:r>
            <a:r>
              <a:rPr lang="vi-VN" sz="1600" dirty="0"/>
              <a:t> </a:t>
            </a:r>
            <a:r>
              <a:rPr lang="vi-VN" sz="1600" dirty="0" err="1"/>
              <a:t>các</a:t>
            </a:r>
            <a:r>
              <a:rPr lang="vi-VN" sz="1600" dirty="0"/>
              <a:t> </a:t>
            </a:r>
            <a:r>
              <a:rPr lang="vi-VN" sz="1600" dirty="0" err="1"/>
              <a:t>chất</a:t>
            </a:r>
            <a:r>
              <a:rPr lang="vi-VN" sz="1600" dirty="0"/>
              <a:t> </a:t>
            </a:r>
            <a:r>
              <a:rPr lang="vi-VN" sz="1600" dirty="0" err="1"/>
              <a:t>lý</a:t>
            </a:r>
            <a:r>
              <a:rPr lang="vi-VN" sz="1600" dirty="0"/>
              <a:t> </a:t>
            </a:r>
            <a:r>
              <a:rPr lang="vi-VN" sz="1600" dirty="0" err="1"/>
              <a:t>hóa</a:t>
            </a:r>
            <a:r>
              <a:rPr lang="vi-VN" sz="1600" dirty="0"/>
              <a:t> sinh </a:t>
            </a:r>
            <a:r>
              <a:rPr lang="vi-VN" sz="1600" dirty="0" err="1"/>
              <a:t>của</a:t>
            </a:r>
            <a:r>
              <a:rPr lang="vi-VN" sz="1600" dirty="0"/>
              <a:t> </a:t>
            </a:r>
            <a:r>
              <a:rPr lang="vi-VN" sz="1600" dirty="0" err="1"/>
              <a:t>đất</a:t>
            </a:r>
            <a:r>
              <a:rPr lang="vi-VN" sz="1600" dirty="0"/>
              <a:t>.</a:t>
            </a:r>
            <a:endParaRPr lang="en-US" sz="16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B099181-20EA-4497-83B1-AAF40F515DD2}"/>
              </a:ext>
            </a:extLst>
          </p:cNvPr>
          <p:cNvSpPr txBox="1"/>
          <p:nvPr/>
        </p:nvSpPr>
        <p:spPr>
          <a:xfrm>
            <a:off x="84508" y="809767"/>
            <a:ext cx="410165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3000" dirty="0">
                <a:solidFill>
                  <a:schemeClr val="bg1"/>
                </a:solidFill>
                <a:latin typeface="Oswald" panose="02000503000000000000" pitchFamily="2" charset="0"/>
              </a:rPr>
              <a:t>3. Vai </a:t>
            </a:r>
            <a:r>
              <a:rPr lang="vi-VN" sz="3000" dirty="0" err="1">
                <a:solidFill>
                  <a:schemeClr val="bg1"/>
                </a:solidFill>
                <a:latin typeface="Oswald" panose="02000503000000000000" pitchFamily="2" charset="0"/>
              </a:rPr>
              <a:t>trò</a:t>
            </a:r>
            <a:r>
              <a:rPr lang="vi-VN" sz="3000" dirty="0">
                <a:solidFill>
                  <a:schemeClr val="bg1"/>
                </a:solidFill>
                <a:latin typeface="Oswald" panose="02000503000000000000" pitchFamily="2" charset="0"/>
              </a:rPr>
              <a:t> </a:t>
            </a:r>
            <a:r>
              <a:rPr lang="vi-VN" sz="3000" dirty="0" err="1">
                <a:solidFill>
                  <a:schemeClr val="bg1"/>
                </a:solidFill>
                <a:latin typeface="Oswald" panose="02000503000000000000" pitchFamily="2" charset="0"/>
              </a:rPr>
              <a:t>chất</a:t>
            </a:r>
            <a:r>
              <a:rPr lang="vi-VN" sz="3000" dirty="0">
                <a:solidFill>
                  <a:schemeClr val="bg1"/>
                </a:solidFill>
                <a:latin typeface="Oswald" panose="02000503000000000000" pitchFamily="2" charset="0"/>
              </a:rPr>
              <a:t> </a:t>
            </a:r>
            <a:r>
              <a:rPr lang="vi-VN" sz="3000" dirty="0" err="1">
                <a:solidFill>
                  <a:schemeClr val="bg1"/>
                </a:solidFill>
                <a:latin typeface="Oswald" panose="02000503000000000000" pitchFamily="2" charset="0"/>
              </a:rPr>
              <a:t>hữu</a:t>
            </a:r>
            <a:r>
              <a:rPr lang="vi-VN" sz="3000" dirty="0">
                <a:solidFill>
                  <a:schemeClr val="bg1"/>
                </a:solidFill>
                <a:latin typeface="Oswald" panose="02000503000000000000" pitchFamily="2" charset="0"/>
              </a:rPr>
              <a:t> cơ </a:t>
            </a:r>
            <a:r>
              <a:rPr lang="vi-VN" sz="3000" dirty="0" err="1">
                <a:solidFill>
                  <a:schemeClr val="bg1"/>
                </a:solidFill>
                <a:latin typeface="Oswald" panose="02000503000000000000" pitchFamily="2" charset="0"/>
              </a:rPr>
              <a:t>và</a:t>
            </a:r>
            <a:r>
              <a:rPr lang="vi-VN" sz="3000" dirty="0">
                <a:solidFill>
                  <a:schemeClr val="bg1"/>
                </a:solidFill>
                <a:latin typeface="Oswald" panose="02000503000000000000" pitchFamily="2" charset="0"/>
              </a:rPr>
              <a:t> </a:t>
            </a:r>
            <a:r>
              <a:rPr lang="vi-VN" sz="3000" dirty="0" err="1">
                <a:solidFill>
                  <a:schemeClr val="bg1"/>
                </a:solidFill>
                <a:latin typeface="Oswald" panose="02000503000000000000" pitchFamily="2" charset="0"/>
              </a:rPr>
              <a:t>mùn</a:t>
            </a:r>
            <a:r>
              <a:rPr lang="vi-VN" sz="3000" dirty="0">
                <a:solidFill>
                  <a:schemeClr val="bg1"/>
                </a:solidFill>
                <a:latin typeface="Oswald" panose="02000503000000000000" pitchFamily="2" charset="0"/>
              </a:rPr>
              <a:t> trong </a:t>
            </a:r>
            <a:r>
              <a:rPr lang="vi-VN" sz="3000" dirty="0" err="1">
                <a:solidFill>
                  <a:schemeClr val="bg1"/>
                </a:solidFill>
                <a:latin typeface="Oswald" panose="02000503000000000000" pitchFamily="2" charset="0"/>
              </a:rPr>
              <a:t>đất</a:t>
            </a:r>
            <a:endParaRPr lang="en-US" sz="3000" dirty="0">
              <a:solidFill>
                <a:schemeClr val="bg1"/>
              </a:solidFill>
              <a:latin typeface="Oswald" panose="02000503000000000000" pitchFamily="2" charset="0"/>
            </a:endParaRP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0882FC70-0C10-4252-BF0B-B184FAAE60A9}"/>
              </a:ext>
            </a:extLst>
          </p:cNvPr>
          <p:cNvGrpSpPr/>
          <p:nvPr/>
        </p:nvGrpSpPr>
        <p:grpSpPr>
          <a:xfrm>
            <a:off x="3892259" y="2815683"/>
            <a:ext cx="1036010" cy="1928058"/>
            <a:chOff x="5189679" y="2611244"/>
            <a:chExt cx="1381346" cy="2570744"/>
          </a:xfrm>
        </p:grpSpPr>
        <p:pic>
          <p:nvPicPr>
            <p:cNvPr id="53" name="Graphic 52" descr="Crawl">
              <a:extLst>
                <a:ext uri="{FF2B5EF4-FFF2-40B4-BE49-F238E27FC236}">
                  <a16:creationId xmlns:a16="http://schemas.microsoft.com/office/drawing/2014/main" id="{2DD091C6-D101-451A-A135-8934AC7B5F1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10271021">
              <a:off x="5189679" y="3800642"/>
              <a:ext cx="1381346" cy="1381346"/>
            </a:xfrm>
            <a:prstGeom prst="rect">
              <a:avLst/>
            </a:prstGeom>
          </p:spPr>
        </p:pic>
        <p:sp>
          <p:nvSpPr>
            <p:cNvPr id="56" name="Rectangle 55">
              <a:extLst>
                <a:ext uri="{FF2B5EF4-FFF2-40B4-BE49-F238E27FC236}">
                  <a16:creationId xmlns:a16="http://schemas.microsoft.com/office/drawing/2014/main" id="{6B37F7C1-D794-4C55-8924-85A17221DCF7}"/>
                </a:ext>
              </a:extLst>
            </p:cNvPr>
            <p:cNvSpPr/>
            <p:nvPr/>
          </p:nvSpPr>
          <p:spPr>
            <a:xfrm rot="627627">
              <a:off x="5301798" y="3154324"/>
              <a:ext cx="45719" cy="39039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softEdge rad="127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57" name="Rectangle 56">
              <a:extLst>
                <a:ext uri="{FF2B5EF4-FFF2-40B4-BE49-F238E27FC236}">
                  <a16:creationId xmlns:a16="http://schemas.microsoft.com/office/drawing/2014/main" id="{BA75A28A-899C-4373-8453-AFE9E974F898}"/>
                </a:ext>
              </a:extLst>
            </p:cNvPr>
            <p:cNvSpPr/>
            <p:nvPr/>
          </p:nvSpPr>
          <p:spPr>
            <a:xfrm rot="629726">
              <a:off x="5558781" y="2967357"/>
              <a:ext cx="45719" cy="24576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softEdge rad="127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 dirty="0"/>
            </a:p>
          </p:txBody>
        </p:sp>
        <p:sp>
          <p:nvSpPr>
            <p:cNvPr id="58" name="Rectangle 57">
              <a:extLst>
                <a:ext uri="{FF2B5EF4-FFF2-40B4-BE49-F238E27FC236}">
                  <a16:creationId xmlns:a16="http://schemas.microsoft.com/office/drawing/2014/main" id="{9AB4645F-946B-4F11-AAA6-D2DC1A5D23B4}"/>
                </a:ext>
              </a:extLst>
            </p:cNvPr>
            <p:cNvSpPr/>
            <p:nvPr/>
          </p:nvSpPr>
          <p:spPr>
            <a:xfrm rot="312641">
              <a:off x="5750757" y="3314969"/>
              <a:ext cx="45719" cy="24576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softEdge rad="127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59" name="Rectangle 58">
              <a:extLst>
                <a:ext uri="{FF2B5EF4-FFF2-40B4-BE49-F238E27FC236}">
                  <a16:creationId xmlns:a16="http://schemas.microsoft.com/office/drawing/2014/main" id="{9131E7FB-28D2-47B3-A1D3-317ED28E8148}"/>
                </a:ext>
              </a:extLst>
            </p:cNvPr>
            <p:cNvSpPr/>
            <p:nvPr/>
          </p:nvSpPr>
          <p:spPr>
            <a:xfrm rot="20988120">
              <a:off x="5945943" y="2889476"/>
              <a:ext cx="50900" cy="42549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softEdge rad="127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60" name="Rectangle 59">
              <a:extLst>
                <a:ext uri="{FF2B5EF4-FFF2-40B4-BE49-F238E27FC236}">
                  <a16:creationId xmlns:a16="http://schemas.microsoft.com/office/drawing/2014/main" id="{734EC509-AC58-42A4-A656-5978D70B19B7}"/>
                </a:ext>
              </a:extLst>
            </p:cNvPr>
            <p:cNvSpPr/>
            <p:nvPr/>
          </p:nvSpPr>
          <p:spPr>
            <a:xfrm rot="20833699">
              <a:off x="6191833" y="3387397"/>
              <a:ext cx="45719" cy="24576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softEdge rad="127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 dirty="0"/>
            </a:p>
          </p:txBody>
        </p:sp>
        <p:sp>
          <p:nvSpPr>
            <p:cNvPr id="61" name="Rectangle 60">
              <a:extLst>
                <a:ext uri="{FF2B5EF4-FFF2-40B4-BE49-F238E27FC236}">
                  <a16:creationId xmlns:a16="http://schemas.microsoft.com/office/drawing/2014/main" id="{0CCDDF75-6628-47DB-B77A-498FB8A9F0F9}"/>
                </a:ext>
              </a:extLst>
            </p:cNvPr>
            <p:cNvSpPr/>
            <p:nvPr/>
          </p:nvSpPr>
          <p:spPr>
            <a:xfrm rot="20712823">
              <a:off x="6144259" y="2611244"/>
              <a:ext cx="50900" cy="42549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softEdge rad="127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62" name="Rectangle 61">
              <a:extLst>
                <a:ext uri="{FF2B5EF4-FFF2-40B4-BE49-F238E27FC236}">
                  <a16:creationId xmlns:a16="http://schemas.microsoft.com/office/drawing/2014/main" id="{8EC6A919-236E-4B41-9006-232798C09FA6}"/>
                </a:ext>
              </a:extLst>
            </p:cNvPr>
            <p:cNvSpPr/>
            <p:nvPr/>
          </p:nvSpPr>
          <p:spPr>
            <a:xfrm rot="733127">
              <a:off x="5381969" y="2625183"/>
              <a:ext cx="45719" cy="24576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softEdge rad="127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 dirty="0"/>
            </a:p>
          </p:txBody>
        </p:sp>
      </p:grpSp>
      <p:sp>
        <p:nvSpPr>
          <p:cNvPr id="64" name="Star: 4 Points 63">
            <a:extLst>
              <a:ext uri="{FF2B5EF4-FFF2-40B4-BE49-F238E27FC236}">
                <a16:creationId xmlns:a16="http://schemas.microsoft.com/office/drawing/2014/main" id="{BEE5A0B8-7FC1-4685-BAF8-A1B6D8705A93}"/>
              </a:ext>
            </a:extLst>
          </p:cNvPr>
          <p:cNvSpPr/>
          <p:nvPr/>
        </p:nvSpPr>
        <p:spPr>
          <a:xfrm>
            <a:off x="6919546" y="1324164"/>
            <a:ext cx="98237" cy="60344"/>
          </a:xfrm>
          <a:prstGeom prst="star4">
            <a:avLst>
              <a:gd name="adj" fmla="val 14333"/>
            </a:avLst>
          </a:prstGeom>
          <a:solidFill>
            <a:schemeClr val="bg1">
              <a:lumMod val="75000"/>
            </a:schemeClr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65" name="Star: 4 Points 64">
            <a:extLst>
              <a:ext uri="{FF2B5EF4-FFF2-40B4-BE49-F238E27FC236}">
                <a16:creationId xmlns:a16="http://schemas.microsoft.com/office/drawing/2014/main" id="{57F0E9E9-5B32-46AE-A866-A65CB96F47BF}"/>
              </a:ext>
            </a:extLst>
          </p:cNvPr>
          <p:cNvSpPr/>
          <p:nvPr/>
        </p:nvSpPr>
        <p:spPr>
          <a:xfrm>
            <a:off x="8853277" y="2990850"/>
            <a:ext cx="95513" cy="58672"/>
          </a:xfrm>
          <a:prstGeom prst="star4">
            <a:avLst>
              <a:gd name="adj" fmla="val 14333"/>
            </a:avLst>
          </a:prstGeom>
          <a:solidFill>
            <a:schemeClr val="bg1">
              <a:lumMod val="75000"/>
            </a:schemeClr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66" name="Star: 4 Points 65">
            <a:extLst>
              <a:ext uri="{FF2B5EF4-FFF2-40B4-BE49-F238E27FC236}">
                <a16:creationId xmlns:a16="http://schemas.microsoft.com/office/drawing/2014/main" id="{0DECBFF7-64DA-45F8-B933-304C8E4B203B}"/>
              </a:ext>
            </a:extLst>
          </p:cNvPr>
          <p:cNvSpPr/>
          <p:nvPr/>
        </p:nvSpPr>
        <p:spPr>
          <a:xfrm>
            <a:off x="334560" y="3535135"/>
            <a:ext cx="120030" cy="73732"/>
          </a:xfrm>
          <a:prstGeom prst="star4">
            <a:avLst>
              <a:gd name="adj" fmla="val 14333"/>
            </a:avLst>
          </a:prstGeom>
          <a:solidFill>
            <a:schemeClr val="bg1">
              <a:lumMod val="85000"/>
            </a:schemeClr>
          </a:solidFill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67" name="Star: 4 Points 66">
            <a:extLst>
              <a:ext uri="{FF2B5EF4-FFF2-40B4-BE49-F238E27FC236}">
                <a16:creationId xmlns:a16="http://schemas.microsoft.com/office/drawing/2014/main" id="{0CAFA9C6-DA12-4CFF-9C1A-67DD9B6F41A6}"/>
              </a:ext>
            </a:extLst>
          </p:cNvPr>
          <p:cNvSpPr/>
          <p:nvPr/>
        </p:nvSpPr>
        <p:spPr>
          <a:xfrm>
            <a:off x="1320640" y="2026879"/>
            <a:ext cx="190445" cy="116987"/>
          </a:xfrm>
          <a:prstGeom prst="star4">
            <a:avLst>
              <a:gd name="adj" fmla="val 14333"/>
            </a:avLst>
          </a:prstGeom>
          <a:solidFill>
            <a:schemeClr val="bg1">
              <a:lumMod val="85000"/>
            </a:schemeClr>
          </a:solidFill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68" name="Star: 4 Points 67">
            <a:extLst>
              <a:ext uri="{FF2B5EF4-FFF2-40B4-BE49-F238E27FC236}">
                <a16:creationId xmlns:a16="http://schemas.microsoft.com/office/drawing/2014/main" id="{91724E3B-5896-4D9F-A9E1-570509FB919E}"/>
              </a:ext>
            </a:extLst>
          </p:cNvPr>
          <p:cNvSpPr/>
          <p:nvPr/>
        </p:nvSpPr>
        <p:spPr>
          <a:xfrm>
            <a:off x="8161285" y="2614264"/>
            <a:ext cx="190445" cy="116987"/>
          </a:xfrm>
          <a:prstGeom prst="star4">
            <a:avLst>
              <a:gd name="adj" fmla="val 14333"/>
            </a:avLst>
          </a:prstGeom>
          <a:solidFill>
            <a:schemeClr val="bg1">
              <a:lumMod val="85000"/>
            </a:schemeClr>
          </a:solidFill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69" name="Star: 4 Points 68">
            <a:extLst>
              <a:ext uri="{FF2B5EF4-FFF2-40B4-BE49-F238E27FC236}">
                <a16:creationId xmlns:a16="http://schemas.microsoft.com/office/drawing/2014/main" id="{5B2B68B5-3B42-424E-9302-E79D41C00CDC}"/>
              </a:ext>
            </a:extLst>
          </p:cNvPr>
          <p:cNvSpPr/>
          <p:nvPr/>
        </p:nvSpPr>
        <p:spPr>
          <a:xfrm>
            <a:off x="7174645" y="3634458"/>
            <a:ext cx="190445" cy="116987"/>
          </a:xfrm>
          <a:prstGeom prst="star4">
            <a:avLst>
              <a:gd name="adj" fmla="val 14333"/>
            </a:avLst>
          </a:prstGeom>
          <a:solidFill>
            <a:schemeClr val="bg1">
              <a:lumMod val="85000"/>
            </a:schemeClr>
          </a:solidFill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</p:spTree>
    <p:extLst>
      <p:ext uri="{BB962C8B-B14F-4D97-AF65-F5344CB8AC3E}">
        <p14:creationId xmlns:p14="http://schemas.microsoft.com/office/powerpoint/2010/main" val="3462532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clickEffect" p14:presetBounceEnd="7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4000">
                                          <p:cBhvr additive="base">
                                            <p:cTn id="7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4000">
                                          <p:cBhvr additive="base">
                                            <p:cTn id="8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2" dur="2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2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5" dur="200"/>
                                            <p:tgtEl>
                                              <p:spTgt spid="6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200"/>
                                </p:stCondLst>
                                <p:childTnLst>
                                  <p:par>
                                    <p:cTn id="17" presetID="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9" presetID="17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700"/>
                                </p:stCondLst>
                                <p:childTnLst>
                                  <p:par>
                                    <p:cTn id="26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8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" grpId="0" animBg="1"/>
          <p:bldP spid="63" grpId="0" animBg="1"/>
          <p:bldP spid="30" grpId="0" animBg="1"/>
          <p:bldP spid="3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2" dur="2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2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5" dur="200"/>
                                            <p:tgtEl>
                                              <p:spTgt spid="6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200"/>
                                </p:stCondLst>
                                <p:childTnLst>
                                  <p:par>
                                    <p:cTn id="17" presetID="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9" presetID="17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700"/>
                                </p:stCondLst>
                                <p:childTnLst>
                                  <p:par>
                                    <p:cTn id="26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8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" grpId="0" animBg="1"/>
          <p:bldP spid="63" grpId="0" animBg="1"/>
          <p:bldP spid="30" grpId="0" animBg="1"/>
          <p:bldP spid="32" grpId="0"/>
        </p:bldLst>
      </p:timing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Star: 4 Points 46">
            <a:extLst>
              <a:ext uri="{FF2B5EF4-FFF2-40B4-BE49-F238E27FC236}">
                <a16:creationId xmlns:a16="http://schemas.microsoft.com/office/drawing/2014/main" id="{E1C94BC1-710B-470C-B154-3666AB697BD1}"/>
              </a:ext>
            </a:extLst>
          </p:cNvPr>
          <p:cNvSpPr/>
          <p:nvPr/>
        </p:nvSpPr>
        <p:spPr>
          <a:xfrm>
            <a:off x="3301891" y="2320963"/>
            <a:ext cx="106681" cy="65531"/>
          </a:xfrm>
          <a:prstGeom prst="star4">
            <a:avLst>
              <a:gd name="adj" fmla="val 14333"/>
            </a:avLst>
          </a:prstGeom>
          <a:solidFill>
            <a:schemeClr val="bg1">
              <a:lumMod val="85000"/>
            </a:schemeClr>
          </a:solidFill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48" name="Star: 4 Points 47">
            <a:extLst>
              <a:ext uri="{FF2B5EF4-FFF2-40B4-BE49-F238E27FC236}">
                <a16:creationId xmlns:a16="http://schemas.microsoft.com/office/drawing/2014/main" id="{F26024FD-4844-49F1-BD1E-B6DE5C11D397}"/>
              </a:ext>
            </a:extLst>
          </p:cNvPr>
          <p:cNvSpPr/>
          <p:nvPr/>
        </p:nvSpPr>
        <p:spPr>
          <a:xfrm>
            <a:off x="6919546" y="1324164"/>
            <a:ext cx="98237" cy="60344"/>
          </a:xfrm>
          <a:prstGeom prst="star4">
            <a:avLst>
              <a:gd name="adj" fmla="val 14333"/>
            </a:avLst>
          </a:prstGeom>
          <a:solidFill>
            <a:schemeClr val="bg1">
              <a:lumMod val="75000"/>
            </a:schemeClr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49" name="Star: 4 Points 48">
            <a:extLst>
              <a:ext uri="{FF2B5EF4-FFF2-40B4-BE49-F238E27FC236}">
                <a16:creationId xmlns:a16="http://schemas.microsoft.com/office/drawing/2014/main" id="{870F060E-A2F9-4315-AD8C-6DBA9EB5544A}"/>
              </a:ext>
            </a:extLst>
          </p:cNvPr>
          <p:cNvSpPr/>
          <p:nvPr/>
        </p:nvSpPr>
        <p:spPr>
          <a:xfrm>
            <a:off x="8853277" y="2990850"/>
            <a:ext cx="95513" cy="58672"/>
          </a:xfrm>
          <a:prstGeom prst="star4">
            <a:avLst>
              <a:gd name="adj" fmla="val 14333"/>
            </a:avLst>
          </a:prstGeom>
          <a:solidFill>
            <a:schemeClr val="bg1">
              <a:lumMod val="75000"/>
            </a:schemeClr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50" name="Star: 4 Points 49">
            <a:extLst>
              <a:ext uri="{FF2B5EF4-FFF2-40B4-BE49-F238E27FC236}">
                <a16:creationId xmlns:a16="http://schemas.microsoft.com/office/drawing/2014/main" id="{D9954B23-BE83-404A-B7C1-FC49B20894B0}"/>
              </a:ext>
            </a:extLst>
          </p:cNvPr>
          <p:cNvSpPr/>
          <p:nvPr/>
        </p:nvSpPr>
        <p:spPr>
          <a:xfrm>
            <a:off x="5993724" y="1595803"/>
            <a:ext cx="74587" cy="45817"/>
          </a:xfrm>
          <a:prstGeom prst="star4">
            <a:avLst>
              <a:gd name="adj" fmla="val 14333"/>
            </a:avLst>
          </a:prstGeom>
          <a:solidFill>
            <a:schemeClr val="bg1">
              <a:lumMod val="75000"/>
            </a:schemeClr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51" name="Star: 4 Points 50">
            <a:extLst>
              <a:ext uri="{FF2B5EF4-FFF2-40B4-BE49-F238E27FC236}">
                <a16:creationId xmlns:a16="http://schemas.microsoft.com/office/drawing/2014/main" id="{0F5041F6-5A37-471F-915B-D4F6AA473852}"/>
              </a:ext>
            </a:extLst>
          </p:cNvPr>
          <p:cNvSpPr/>
          <p:nvPr/>
        </p:nvSpPr>
        <p:spPr>
          <a:xfrm>
            <a:off x="5731245" y="2386495"/>
            <a:ext cx="74587" cy="45817"/>
          </a:xfrm>
          <a:prstGeom prst="star4">
            <a:avLst>
              <a:gd name="adj" fmla="val 14333"/>
            </a:avLst>
          </a:prstGeom>
          <a:solidFill>
            <a:schemeClr val="bg1">
              <a:lumMod val="75000"/>
            </a:schemeClr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52" name="Star: 4 Points 51">
            <a:extLst>
              <a:ext uri="{FF2B5EF4-FFF2-40B4-BE49-F238E27FC236}">
                <a16:creationId xmlns:a16="http://schemas.microsoft.com/office/drawing/2014/main" id="{9DDEFD8C-D71C-4DE6-B45A-3E9189417557}"/>
              </a:ext>
            </a:extLst>
          </p:cNvPr>
          <p:cNvSpPr/>
          <p:nvPr/>
        </p:nvSpPr>
        <p:spPr>
          <a:xfrm>
            <a:off x="334560" y="3535135"/>
            <a:ext cx="120030" cy="73732"/>
          </a:xfrm>
          <a:prstGeom prst="star4">
            <a:avLst>
              <a:gd name="adj" fmla="val 14333"/>
            </a:avLst>
          </a:prstGeom>
          <a:solidFill>
            <a:schemeClr val="bg1">
              <a:lumMod val="85000"/>
            </a:schemeClr>
          </a:solidFill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2" name="Freeform: Shape 1">
            <a:extLst>
              <a:ext uri="{FF2B5EF4-FFF2-40B4-BE49-F238E27FC236}">
                <a16:creationId xmlns:a16="http://schemas.microsoft.com/office/drawing/2014/main" id="{151B714F-3978-46DC-9D29-8587E71CE89A}"/>
              </a:ext>
            </a:extLst>
          </p:cNvPr>
          <p:cNvSpPr/>
          <p:nvPr/>
        </p:nvSpPr>
        <p:spPr>
          <a:xfrm>
            <a:off x="-97972" y="3333750"/>
            <a:ext cx="9241972" cy="2667001"/>
          </a:xfrm>
          <a:custGeom>
            <a:avLst/>
            <a:gdLst>
              <a:gd name="connsiteX0" fmla="*/ 72571 w 12206514"/>
              <a:gd name="connsiteY0" fmla="*/ 1494971 h 2902857"/>
              <a:gd name="connsiteX1" fmla="*/ 914400 w 12206514"/>
              <a:gd name="connsiteY1" fmla="*/ 1436914 h 2902857"/>
              <a:gd name="connsiteX2" fmla="*/ 1712686 w 12206514"/>
              <a:gd name="connsiteY2" fmla="*/ 870857 h 2902857"/>
              <a:gd name="connsiteX3" fmla="*/ 2206171 w 12206514"/>
              <a:gd name="connsiteY3" fmla="*/ 1335314 h 2902857"/>
              <a:gd name="connsiteX4" fmla="*/ 2815771 w 12206514"/>
              <a:gd name="connsiteY4" fmla="*/ 928914 h 2902857"/>
              <a:gd name="connsiteX5" fmla="*/ 3294743 w 12206514"/>
              <a:gd name="connsiteY5" fmla="*/ 725714 h 2902857"/>
              <a:gd name="connsiteX6" fmla="*/ 3512457 w 12206514"/>
              <a:gd name="connsiteY6" fmla="*/ 0 h 2902857"/>
              <a:gd name="connsiteX7" fmla="*/ 4034971 w 12206514"/>
              <a:gd name="connsiteY7" fmla="*/ 638629 h 2902857"/>
              <a:gd name="connsiteX8" fmla="*/ 4165600 w 12206514"/>
              <a:gd name="connsiteY8" fmla="*/ 1016000 h 2902857"/>
              <a:gd name="connsiteX9" fmla="*/ 4746171 w 12206514"/>
              <a:gd name="connsiteY9" fmla="*/ 856343 h 2902857"/>
              <a:gd name="connsiteX10" fmla="*/ 5312229 w 12206514"/>
              <a:gd name="connsiteY10" fmla="*/ 682171 h 2902857"/>
              <a:gd name="connsiteX11" fmla="*/ 5573486 w 12206514"/>
              <a:gd name="connsiteY11" fmla="*/ 885371 h 2902857"/>
              <a:gd name="connsiteX12" fmla="*/ 5718629 w 12206514"/>
              <a:gd name="connsiteY12" fmla="*/ 1117600 h 2902857"/>
              <a:gd name="connsiteX13" fmla="*/ 6255657 w 12206514"/>
              <a:gd name="connsiteY13" fmla="*/ 1074057 h 2902857"/>
              <a:gd name="connsiteX14" fmla="*/ 6836229 w 12206514"/>
              <a:gd name="connsiteY14" fmla="*/ 1349829 h 2902857"/>
              <a:gd name="connsiteX15" fmla="*/ 7503886 w 12206514"/>
              <a:gd name="connsiteY15" fmla="*/ 1088571 h 2902857"/>
              <a:gd name="connsiteX16" fmla="*/ 8548914 w 12206514"/>
              <a:gd name="connsiteY16" fmla="*/ 827314 h 2902857"/>
              <a:gd name="connsiteX17" fmla="*/ 9013371 w 12206514"/>
              <a:gd name="connsiteY17" fmla="*/ 1103086 h 2902857"/>
              <a:gd name="connsiteX18" fmla="*/ 9768114 w 12206514"/>
              <a:gd name="connsiteY18" fmla="*/ 1161143 h 2902857"/>
              <a:gd name="connsiteX19" fmla="*/ 10363200 w 12206514"/>
              <a:gd name="connsiteY19" fmla="*/ 943429 h 2902857"/>
              <a:gd name="connsiteX20" fmla="*/ 10914743 w 12206514"/>
              <a:gd name="connsiteY20" fmla="*/ 856343 h 2902857"/>
              <a:gd name="connsiteX21" fmla="*/ 11205029 w 12206514"/>
              <a:gd name="connsiteY21" fmla="*/ 1074057 h 2902857"/>
              <a:gd name="connsiteX22" fmla="*/ 11611429 w 12206514"/>
              <a:gd name="connsiteY22" fmla="*/ 1045029 h 2902857"/>
              <a:gd name="connsiteX23" fmla="*/ 12192000 w 12206514"/>
              <a:gd name="connsiteY23" fmla="*/ 928914 h 2902857"/>
              <a:gd name="connsiteX24" fmla="*/ 12206514 w 12206514"/>
              <a:gd name="connsiteY24" fmla="*/ 2902857 h 2902857"/>
              <a:gd name="connsiteX25" fmla="*/ 0 w 12206514"/>
              <a:gd name="connsiteY25" fmla="*/ 2902857 h 2902857"/>
              <a:gd name="connsiteX26" fmla="*/ 72571 w 12206514"/>
              <a:gd name="connsiteY26" fmla="*/ 1494971 h 2902857"/>
              <a:gd name="connsiteX0" fmla="*/ 72571 w 12206514"/>
              <a:gd name="connsiteY0" fmla="*/ 856342 h 2264228"/>
              <a:gd name="connsiteX1" fmla="*/ 914400 w 12206514"/>
              <a:gd name="connsiteY1" fmla="*/ 798285 h 2264228"/>
              <a:gd name="connsiteX2" fmla="*/ 1712686 w 12206514"/>
              <a:gd name="connsiteY2" fmla="*/ 232228 h 2264228"/>
              <a:gd name="connsiteX3" fmla="*/ 2206171 w 12206514"/>
              <a:gd name="connsiteY3" fmla="*/ 696685 h 2264228"/>
              <a:gd name="connsiteX4" fmla="*/ 2815771 w 12206514"/>
              <a:gd name="connsiteY4" fmla="*/ 290285 h 2264228"/>
              <a:gd name="connsiteX5" fmla="*/ 3294743 w 12206514"/>
              <a:gd name="connsiteY5" fmla="*/ 87085 h 2264228"/>
              <a:gd name="connsiteX6" fmla="*/ 3641855 w 12206514"/>
              <a:gd name="connsiteY6" fmla="*/ 297472 h 2264228"/>
              <a:gd name="connsiteX7" fmla="*/ 4034971 w 12206514"/>
              <a:gd name="connsiteY7" fmla="*/ 0 h 2264228"/>
              <a:gd name="connsiteX8" fmla="*/ 4165600 w 12206514"/>
              <a:gd name="connsiteY8" fmla="*/ 377371 h 2264228"/>
              <a:gd name="connsiteX9" fmla="*/ 4746171 w 12206514"/>
              <a:gd name="connsiteY9" fmla="*/ 217714 h 2264228"/>
              <a:gd name="connsiteX10" fmla="*/ 5312229 w 12206514"/>
              <a:gd name="connsiteY10" fmla="*/ 43542 h 2264228"/>
              <a:gd name="connsiteX11" fmla="*/ 5573486 w 12206514"/>
              <a:gd name="connsiteY11" fmla="*/ 246742 h 2264228"/>
              <a:gd name="connsiteX12" fmla="*/ 5718629 w 12206514"/>
              <a:gd name="connsiteY12" fmla="*/ 478971 h 2264228"/>
              <a:gd name="connsiteX13" fmla="*/ 6255657 w 12206514"/>
              <a:gd name="connsiteY13" fmla="*/ 435428 h 2264228"/>
              <a:gd name="connsiteX14" fmla="*/ 6836229 w 12206514"/>
              <a:gd name="connsiteY14" fmla="*/ 711200 h 2264228"/>
              <a:gd name="connsiteX15" fmla="*/ 7503886 w 12206514"/>
              <a:gd name="connsiteY15" fmla="*/ 449942 h 2264228"/>
              <a:gd name="connsiteX16" fmla="*/ 8548914 w 12206514"/>
              <a:gd name="connsiteY16" fmla="*/ 188685 h 2264228"/>
              <a:gd name="connsiteX17" fmla="*/ 9013371 w 12206514"/>
              <a:gd name="connsiteY17" fmla="*/ 464457 h 2264228"/>
              <a:gd name="connsiteX18" fmla="*/ 9768114 w 12206514"/>
              <a:gd name="connsiteY18" fmla="*/ 522514 h 2264228"/>
              <a:gd name="connsiteX19" fmla="*/ 10363200 w 12206514"/>
              <a:gd name="connsiteY19" fmla="*/ 304800 h 2264228"/>
              <a:gd name="connsiteX20" fmla="*/ 10914743 w 12206514"/>
              <a:gd name="connsiteY20" fmla="*/ 217714 h 2264228"/>
              <a:gd name="connsiteX21" fmla="*/ 11205029 w 12206514"/>
              <a:gd name="connsiteY21" fmla="*/ 435428 h 2264228"/>
              <a:gd name="connsiteX22" fmla="*/ 11611429 w 12206514"/>
              <a:gd name="connsiteY22" fmla="*/ 406400 h 2264228"/>
              <a:gd name="connsiteX23" fmla="*/ 12192000 w 12206514"/>
              <a:gd name="connsiteY23" fmla="*/ 290285 h 2264228"/>
              <a:gd name="connsiteX24" fmla="*/ 12206514 w 12206514"/>
              <a:gd name="connsiteY24" fmla="*/ 2264228 h 2264228"/>
              <a:gd name="connsiteX25" fmla="*/ 0 w 12206514"/>
              <a:gd name="connsiteY25" fmla="*/ 2264228 h 2264228"/>
              <a:gd name="connsiteX26" fmla="*/ 72571 w 12206514"/>
              <a:gd name="connsiteY26" fmla="*/ 856342 h 22642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12206514" h="2264228">
                <a:moveTo>
                  <a:pt x="72571" y="856342"/>
                </a:moveTo>
                <a:lnTo>
                  <a:pt x="914400" y="798285"/>
                </a:lnTo>
                <a:lnTo>
                  <a:pt x="1712686" y="232228"/>
                </a:lnTo>
                <a:lnTo>
                  <a:pt x="2206171" y="696685"/>
                </a:lnTo>
                <a:lnTo>
                  <a:pt x="2815771" y="290285"/>
                </a:lnTo>
                <a:lnTo>
                  <a:pt x="3294743" y="87085"/>
                </a:lnTo>
                <a:lnTo>
                  <a:pt x="3641855" y="297472"/>
                </a:lnTo>
                <a:lnTo>
                  <a:pt x="4034971" y="0"/>
                </a:lnTo>
                <a:lnTo>
                  <a:pt x="4165600" y="377371"/>
                </a:lnTo>
                <a:lnTo>
                  <a:pt x="4746171" y="217714"/>
                </a:lnTo>
                <a:lnTo>
                  <a:pt x="5312229" y="43542"/>
                </a:lnTo>
                <a:lnTo>
                  <a:pt x="5573486" y="246742"/>
                </a:lnTo>
                <a:lnTo>
                  <a:pt x="5718629" y="478971"/>
                </a:lnTo>
                <a:lnTo>
                  <a:pt x="6255657" y="435428"/>
                </a:lnTo>
                <a:lnTo>
                  <a:pt x="6836229" y="711200"/>
                </a:lnTo>
                <a:lnTo>
                  <a:pt x="7503886" y="449942"/>
                </a:lnTo>
                <a:lnTo>
                  <a:pt x="8548914" y="188685"/>
                </a:lnTo>
                <a:lnTo>
                  <a:pt x="9013371" y="464457"/>
                </a:lnTo>
                <a:lnTo>
                  <a:pt x="9768114" y="522514"/>
                </a:lnTo>
                <a:lnTo>
                  <a:pt x="10363200" y="304800"/>
                </a:lnTo>
                <a:lnTo>
                  <a:pt x="10914743" y="217714"/>
                </a:lnTo>
                <a:lnTo>
                  <a:pt x="11205029" y="435428"/>
                </a:lnTo>
                <a:lnTo>
                  <a:pt x="11611429" y="406400"/>
                </a:lnTo>
                <a:lnTo>
                  <a:pt x="12192000" y="290285"/>
                </a:lnTo>
                <a:lnTo>
                  <a:pt x="12206514" y="2264228"/>
                </a:lnTo>
                <a:lnTo>
                  <a:pt x="0" y="2264228"/>
                </a:lnTo>
                <a:lnTo>
                  <a:pt x="72571" y="856342"/>
                </a:lnTo>
                <a:close/>
              </a:path>
            </a:pathLst>
          </a:custGeom>
          <a:solidFill>
            <a:schemeClr val="tx1">
              <a:alpha val="19000"/>
            </a:schemeClr>
          </a:solidFill>
          <a:ln>
            <a:noFill/>
          </a:ln>
          <a:effectLst>
            <a:softEdge rad="101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17" name="Trapezoid 16">
            <a:extLst>
              <a:ext uri="{FF2B5EF4-FFF2-40B4-BE49-F238E27FC236}">
                <a16:creationId xmlns:a16="http://schemas.microsoft.com/office/drawing/2014/main" id="{A18C2051-094B-41D3-B845-9345B2723DA2}"/>
              </a:ext>
            </a:extLst>
          </p:cNvPr>
          <p:cNvSpPr/>
          <p:nvPr/>
        </p:nvSpPr>
        <p:spPr>
          <a:xfrm>
            <a:off x="612507" y="2361539"/>
            <a:ext cx="1780571" cy="2221809"/>
          </a:xfrm>
          <a:prstGeom prst="trapezoid">
            <a:avLst>
              <a:gd name="adj" fmla="val 37642"/>
            </a:avLst>
          </a:prstGeom>
          <a:gradFill flip="none" rotWithShape="1">
            <a:gsLst>
              <a:gs pos="53000">
                <a:srgbClr val="CECDD1">
                  <a:alpha val="21000"/>
                </a:srgbClr>
              </a:gs>
              <a:gs pos="11000">
                <a:srgbClr val="00FFFF">
                  <a:alpha val="69804"/>
                </a:srgbClr>
              </a:gs>
              <a:gs pos="100000">
                <a:srgbClr val="2C293C">
                  <a:alpha val="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FAE18672-926E-4732-A624-B4F3820478F7}"/>
              </a:ext>
            </a:extLst>
          </p:cNvPr>
          <p:cNvGrpSpPr/>
          <p:nvPr/>
        </p:nvGrpSpPr>
        <p:grpSpPr>
          <a:xfrm>
            <a:off x="587829" y="1698832"/>
            <a:ext cx="1888177" cy="726336"/>
            <a:chOff x="4095404" y="2467207"/>
            <a:chExt cx="3995651" cy="1537031"/>
          </a:xfrm>
        </p:grpSpPr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96C4E605-1C9C-419A-B2D0-C6BDBBB78495}"/>
                </a:ext>
              </a:extLst>
            </p:cNvPr>
            <p:cNvSpPr/>
            <p:nvPr/>
          </p:nvSpPr>
          <p:spPr>
            <a:xfrm>
              <a:off x="4640016" y="3447570"/>
              <a:ext cx="2902857" cy="556668"/>
            </a:xfrm>
            <a:custGeom>
              <a:avLst/>
              <a:gdLst>
                <a:gd name="connsiteX0" fmla="*/ 0 w 3763054"/>
                <a:gd name="connsiteY0" fmla="*/ 0 h 556668"/>
                <a:gd name="connsiteX1" fmla="*/ 256798 w 3763054"/>
                <a:gd name="connsiteY1" fmla="*/ 43462 h 556668"/>
                <a:gd name="connsiteX2" fmla="*/ 1964973 w 3763054"/>
                <a:gd name="connsiteY2" fmla="*/ 150493 h 556668"/>
                <a:gd name="connsiteX3" fmla="*/ 3673149 w 3763054"/>
                <a:gd name="connsiteY3" fmla="*/ 43462 h 556668"/>
                <a:gd name="connsiteX4" fmla="*/ 3763054 w 3763054"/>
                <a:gd name="connsiteY4" fmla="*/ 28246 h 556668"/>
                <a:gd name="connsiteX5" fmla="*/ 3745337 w 3763054"/>
                <a:gd name="connsiteY5" fmla="*/ 83162 h 556668"/>
                <a:gd name="connsiteX6" fmla="*/ 1886083 w 3763054"/>
                <a:gd name="connsiteY6" fmla="*/ 556668 h 556668"/>
                <a:gd name="connsiteX7" fmla="*/ 26829 w 3763054"/>
                <a:gd name="connsiteY7" fmla="*/ 83162 h 5566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763054" h="556668">
                  <a:moveTo>
                    <a:pt x="0" y="0"/>
                  </a:moveTo>
                  <a:lnTo>
                    <a:pt x="256798" y="43462"/>
                  </a:lnTo>
                  <a:cubicBezTo>
                    <a:pt x="744406" y="111036"/>
                    <a:pt x="1332226" y="150493"/>
                    <a:pt x="1964973" y="150493"/>
                  </a:cubicBezTo>
                  <a:cubicBezTo>
                    <a:pt x="2597720" y="150493"/>
                    <a:pt x="3185540" y="111036"/>
                    <a:pt x="3673149" y="43462"/>
                  </a:cubicBezTo>
                  <a:lnTo>
                    <a:pt x="3763054" y="28246"/>
                  </a:lnTo>
                  <a:lnTo>
                    <a:pt x="3745337" y="83162"/>
                  </a:lnTo>
                  <a:cubicBezTo>
                    <a:pt x="3568374" y="353392"/>
                    <a:pt x="2803199" y="556668"/>
                    <a:pt x="1886083" y="556668"/>
                  </a:cubicBezTo>
                  <a:cubicBezTo>
                    <a:pt x="968968" y="556668"/>
                    <a:pt x="203793" y="353392"/>
                    <a:pt x="26829" y="83162"/>
                  </a:cubicBezTo>
                  <a:close/>
                </a:path>
              </a:pathLst>
            </a:custGeom>
            <a:solidFill>
              <a:srgbClr val="F9C44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35E4BC7D-7561-4227-81AD-D37EE35382B6}"/>
                </a:ext>
              </a:extLst>
            </p:cNvPr>
            <p:cNvSpPr/>
            <p:nvPr/>
          </p:nvSpPr>
          <p:spPr>
            <a:xfrm>
              <a:off x="4095404" y="3253465"/>
              <a:ext cx="3995651" cy="432261"/>
            </a:xfrm>
            <a:prstGeom prst="ellipse">
              <a:avLst/>
            </a:prstGeom>
            <a:solidFill>
              <a:srgbClr val="FF33C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4" name="Oval 3">
              <a:extLst>
                <a:ext uri="{FF2B5EF4-FFF2-40B4-BE49-F238E27FC236}">
                  <a16:creationId xmlns:a16="http://schemas.microsoft.com/office/drawing/2014/main" id="{09732507-B375-4DA7-9C52-41289F3AF73C}"/>
                </a:ext>
              </a:extLst>
            </p:cNvPr>
            <p:cNvSpPr/>
            <p:nvPr/>
          </p:nvSpPr>
          <p:spPr>
            <a:xfrm>
              <a:off x="4147625" y="3263705"/>
              <a:ext cx="3896750" cy="365760"/>
            </a:xfrm>
            <a:prstGeom prst="ellipse">
              <a:avLst/>
            </a:prstGeom>
            <a:solidFill>
              <a:srgbClr val="3333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5" name="Freeform: Shape 4">
              <a:extLst>
                <a:ext uri="{FF2B5EF4-FFF2-40B4-BE49-F238E27FC236}">
                  <a16:creationId xmlns:a16="http://schemas.microsoft.com/office/drawing/2014/main" id="{49D39A86-4566-4BFA-8D53-4E49E614E627}"/>
                </a:ext>
              </a:extLst>
            </p:cNvPr>
            <p:cNvSpPr/>
            <p:nvPr/>
          </p:nvSpPr>
          <p:spPr>
            <a:xfrm>
              <a:off x="5543060" y="2749742"/>
              <a:ext cx="1085924" cy="623884"/>
            </a:xfrm>
            <a:custGeom>
              <a:avLst/>
              <a:gdLst>
                <a:gd name="connsiteX0" fmla="*/ 307774 w 615548"/>
                <a:gd name="connsiteY0" fmla="*/ 0 h 353644"/>
                <a:gd name="connsiteX1" fmla="*/ 615548 w 615548"/>
                <a:gd name="connsiteY1" fmla="*/ 307774 h 353644"/>
                <a:gd name="connsiteX2" fmla="*/ 614986 w 615548"/>
                <a:gd name="connsiteY2" fmla="*/ 313347 h 353644"/>
                <a:gd name="connsiteX3" fmla="*/ 589258 w 615548"/>
                <a:gd name="connsiteY3" fmla="*/ 321296 h 353644"/>
                <a:gd name="connsiteX4" fmla="*/ 307774 w 615548"/>
                <a:gd name="connsiteY4" fmla="*/ 353644 h 353644"/>
                <a:gd name="connsiteX5" fmla="*/ 26291 w 615548"/>
                <a:gd name="connsiteY5" fmla="*/ 321296 h 353644"/>
                <a:gd name="connsiteX6" fmla="*/ 562 w 615548"/>
                <a:gd name="connsiteY6" fmla="*/ 313347 h 353644"/>
                <a:gd name="connsiteX7" fmla="*/ 0 w 615548"/>
                <a:gd name="connsiteY7" fmla="*/ 307774 h 353644"/>
                <a:gd name="connsiteX8" fmla="*/ 307774 w 615548"/>
                <a:gd name="connsiteY8" fmla="*/ 0 h 3536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615548" h="353644">
                  <a:moveTo>
                    <a:pt x="307774" y="0"/>
                  </a:moveTo>
                  <a:cubicBezTo>
                    <a:pt x="477753" y="0"/>
                    <a:pt x="615548" y="137795"/>
                    <a:pt x="615548" y="307774"/>
                  </a:cubicBezTo>
                  <a:lnTo>
                    <a:pt x="614986" y="313347"/>
                  </a:lnTo>
                  <a:lnTo>
                    <a:pt x="589258" y="321296"/>
                  </a:lnTo>
                  <a:cubicBezTo>
                    <a:pt x="502741" y="342126"/>
                    <a:pt x="407621" y="353644"/>
                    <a:pt x="307774" y="353644"/>
                  </a:cubicBezTo>
                  <a:cubicBezTo>
                    <a:pt x="207928" y="353644"/>
                    <a:pt x="112807" y="342126"/>
                    <a:pt x="26291" y="321296"/>
                  </a:cubicBezTo>
                  <a:lnTo>
                    <a:pt x="562" y="313347"/>
                  </a:lnTo>
                  <a:lnTo>
                    <a:pt x="0" y="307774"/>
                  </a:lnTo>
                  <a:cubicBezTo>
                    <a:pt x="0" y="137795"/>
                    <a:pt x="137795" y="0"/>
                    <a:pt x="307774" y="0"/>
                  </a:cubicBezTo>
                  <a:close/>
                </a:path>
              </a:pathLst>
            </a:custGeom>
            <a:solidFill>
              <a:srgbClr val="33CC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A43E3A76-4DB4-47E4-9B2D-F42FAF9B59DF}"/>
                </a:ext>
              </a:extLst>
            </p:cNvPr>
            <p:cNvSpPr/>
            <p:nvPr/>
          </p:nvSpPr>
          <p:spPr>
            <a:xfrm>
              <a:off x="6009478" y="3398274"/>
              <a:ext cx="163931" cy="172881"/>
            </a:xfrm>
            <a:prstGeom prst="ellipse">
              <a:avLst/>
            </a:prstGeom>
            <a:solidFill>
              <a:srgbClr val="F9C444"/>
            </a:solidFill>
            <a:ln>
              <a:solidFill>
                <a:schemeClr val="bg1"/>
              </a:solidFill>
            </a:ln>
            <a:scene3d>
              <a:camera prst="isometricOffAxis2Top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F829A10B-3194-4846-9A4F-1BCD023CEB88}"/>
                </a:ext>
              </a:extLst>
            </p:cNvPr>
            <p:cNvSpPr/>
            <p:nvPr/>
          </p:nvSpPr>
          <p:spPr>
            <a:xfrm>
              <a:off x="7093494" y="3337071"/>
              <a:ext cx="163931" cy="172881"/>
            </a:xfrm>
            <a:prstGeom prst="ellipse">
              <a:avLst/>
            </a:prstGeom>
            <a:solidFill>
              <a:srgbClr val="F9C444"/>
            </a:solidFill>
            <a:ln>
              <a:solidFill>
                <a:schemeClr val="bg1"/>
              </a:solidFill>
            </a:ln>
            <a:scene3d>
              <a:camera prst="isometricOffAxis2Top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E03BD01B-0455-4712-B955-16E2B529D1FE}"/>
                </a:ext>
              </a:extLst>
            </p:cNvPr>
            <p:cNvSpPr/>
            <p:nvPr/>
          </p:nvSpPr>
          <p:spPr>
            <a:xfrm>
              <a:off x="4914620" y="3360144"/>
              <a:ext cx="163931" cy="172881"/>
            </a:xfrm>
            <a:prstGeom prst="ellipse">
              <a:avLst/>
            </a:prstGeom>
            <a:solidFill>
              <a:srgbClr val="F9C444"/>
            </a:solidFill>
            <a:ln>
              <a:solidFill>
                <a:schemeClr val="bg1"/>
              </a:solidFill>
            </a:ln>
            <a:scene3d>
              <a:camera prst="isometricOffAxis2Top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A81AD108-DD61-4CCA-9397-CEEFD03E0116}"/>
                </a:ext>
              </a:extLst>
            </p:cNvPr>
            <p:cNvSpPr/>
            <p:nvPr/>
          </p:nvSpPr>
          <p:spPr>
            <a:xfrm>
              <a:off x="6086856" y="2512931"/>
              <a:ext cx="18288" cy="577908"/>
            </a:xfrm>
            <a:prstGeom prst="rect">
              <a:avLst/>
            </a:prstGeom>
            <a:solidFill>
              <a:srgbClr val="33CC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6219AC9A-D368-43FD-9B85-BCF2813A19C0}"/>
                </a:ext>
              </a:extLst>
            </p:cNvPr>
            <p:cNvSpPr/>
            <p:nvPr/>
          </p:nvSpPr>
          <p:spPr>
            <a:xfrm>
              <a:off x="6049952" y="2467207"/>
              <a:ext cx="86553" cy="86553"/>
            </a:xfrm>
            <a:prstGeom prst="ellipse">
              <a:avLst/>
            </a:prstGeom>
            <a:solidFill>
              <a:srgbClr val="33CC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</p:grpSp>
      <p:sp>
        <p:nvSpPr>
          <p:cNvPr id="18" name="Oval 17">
            <a:extLst>
              <a:ext uri="{FF2B5EF4-FFF2-40B4-BE49-F238E27FC236}">
                <a16:creationId xmlns:a16="http://schemas.microsoft.com/office/drawing/2014/main" id="{E6EAF364-700E-492E-9CAF-6EACC6B00C54}"/>
              </a:ext>
            </a:extLst>
          </p:cNvPr>
          <p:cNvSpPr/>
          <p:nvPr/>
        </p:nvSpPr>
        <p:spPr>
          <a:xfrm>
            <a:off x="655937" y="4335236"/>
            <a:ext cx="1711059" cy="27363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41CF2B5-7509-43FC-AFCB-00DA7A87B5A2}"/>
              </a:ext>
            </a:extLst>
          </p:cNvPr>
          <p:cNvSpPr txBox="1"/>
          <p:nvPr/>
        </p:nvSpPr>
        <p:spPr>
          <a:xfrm>
            <a:off x="612294" y="4705783"/>
            <a:ext cx="174651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1600" dirty="0"/>
              <a:t>- </a:t>
            </a:r>
            <a:r>
              <a:rPr lang="vi-VN" sz="1600" dirty="0" err="1"/>
              <a:t>Biện</a:t>
            </a:r>
            <a:r>
              <a:rPr lang="vi-VN" sz="1600" dirty="0"/>
              <a:t> </a:t>
            </a:r>
            <a:r>
              <a:rPr lang="vi-VN" sz="1600" dirty="0" err="1"/>
              <a:t>pháp</a:t>
            </a:r>
            <a:r>
              <a:rPr lang="vi-VN" sz="1600" dirty="0"/>
              <a:t> sinh </a:t>
            </a:r>
            <a:r>
              <a:rPr lang="vi-VN" sz="1600" dirty="0" err="1"/>
              <a:t>vật</a:t>
            </a:r>
            <a:endParaRPr lang="en-US" sz="1600" dirty="0"/>
          </a:p>
          <a:p>
            <a:r>
              <a:rPr lang="vi-VN" sz="1600" dirty="0"/>
              <a:t>- </a:t>
            </a:r>
            <a:r>
              <a:rPr lang="vi-VN" sz="1600" dirty="0" err="1"/>
              <a:t>Trồng</a:t>
            </a:r>
            <a:r>
              <a:rPr lang="vi-VN" sz="1600" dirty="0"/>
              <a:t> cây phân xanh </a:t>
            </a:r>
            <a:endParaRPr lang="en-US" sz="1600" dirty="0"/>
          </a:p>
        </p:txBody>
      </p:sp>
      <p:sp>
        <p:nvSpPr>
          <p:cNvPr id="19" name="Trapezoid 18">
            <a:extLst>
              <a:ext uri="{FF2B5EF4-FFF2-40B4-BE49-F238E27FC236}">
                <a16:creationId xmlns:a16="http://schemas.microsoft.com/office/drawing/2014/main" id="{C01C0AA0-7A61-4D4E-8728-30707ACC25CA}"/>
              </a:ext>
            </a:extLst>
          </p:cNvPr>
          <p:cNvSpPr/>
          <p:nvPr/>
        </p:nvSpPr>
        <p:spPr>
          <a:xfrm>
            <a:off x="3681715" y="2361539"/>
            <a:ext cx="1780571" cy="2221809"/>
          </a:xfrm>
          <a:prstGeom prst="trapezoid">
            <a:avLst>
              <a:gd name="adj" fmla="val 37031"/>
            </a:avLst>
          </a:prstGeom>
          <a:gradFill flip="none" rotWithShape="1">
            <a:gsLst>
              <a:gs pos="53000">
                <a:srgbClr val="CECDD1">
                  <a:alpha val="21000"/>
                </a:srgbClr>
              </a:gs>
              <a:gs pos="11000">
                <a:srgbClr val="00FFFF">
                  <a:alpha val="69804"/>
                </a:srgbClr>
              </a:gs>
              <a:gs pos="100000">
                <a:srgbClr val="2C293C">
                  <a:alpha val="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171854F8-DC4A-42AF-B270-56F6561017B1}"/>
              </a:ext>
            </a:extLst>
          </p:cNvPr>
          <p:cNvGrpSpPr/>
          <p:nvPr/>
        </p:nvGrpSpPr>
        <p:grpSpPr>
          <a:xfrm>
            <a:off x="3657037" y="1698832"/>
            <a:ext cx="1888177" cy="726336"/>
            <a:chOff x="4095404" y="2467207"/>
            <a:chExt cx="3995651" cy="1537031"/>
          </a:xfrm>
        </p:grpSpPr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BB7082B7-DB48-42EA-A1BE-F9DE24B708D6}"/>
                </a:ext>
              </a:extLst>
            </p:cNvPr>
            <p:cNvSpPr/>
            <p:nvPr/>
          </p:nvSpPr>
          <p:spPr>
            <a:xfrm>
              <a:off x="4640016" y="3447570"/>
              <a:ext cx="2902857" cy="556668"/>
            </a:xfrm>
            <a:custGeom>
              <a:avLst/>
              <a:gdLst>
                <a:gd name="connsiteX0" fmla="*/ 0 w 3763054"/>
                <a:gd name="connsiteY0" fmla="*/ 0 h 556668"/>
                <a:gd name="connsiteX1" fmla="*/ 256798 w 3763054"/>
                <a:gd name="connsiteY1" fmla="*/ 43462 h 556668"/>
                <a:gd name="connsiteX2" fmla="*/ 1964973 w 3763054"/>
                <a:gd name="connsiteY2" fmla="*/ 150493 h 556668"/>
                <a:gd name="connsiteX3" fmla="*/ 3673149 w 3763054"/>
                <a:gd name="connsiteY3" fmla="*/ 43462 h 556668"/>
                <a:gd name="connsiteX4" fmla="*/ 3763054 w 3763054"/>
                <a:gd name="connsiteY4" fmla="*/ 28246 h 556668"/>
                <a:gd name="connsiteX5" fmla="*/ 3745337 w 3763054"/>
                <a:gd name="connsiteY5" fmla="*/ 83162 h 556668"/>
                <a:gd name="connsiteX6" fmla="*/ 1886083 w 3763054"/>
                <a:gd name="connsiteY6" fmla="*/ 556668 h 556668"/>
                <a:gd name="connsiteX7" fmla="*/ 26829 w 3763054"/>
                <a:gd name="connsiteY7" fmla="*/ 83162 h 5566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763054" h="556668">
                  <a:moveTo>
                    <a:pt x="0" y="0"/>
                  </a:moveTo>
                  <a:lnTo>
                    <a:pt x="256798" y="43462"/>
                  </a:lnTo>
                  <a:cubicBezTo>
                    <a:pt x="744406" y="111036"/>
                    <a:pt x="1332226" y="150493"/>
                    <a:pt x="1964973" y="150493"/>
                  </a:cubicBezTo>
                  <a:cubicBezTo>
                    <a:pt x="2597720" y="150493"/>
                    <a:pt x="3185540" y="111036"/>
                    <a:pt x="3673149" y="43462"/>
                  </a:cubicBezTo>
                  <a:lnTo>
                    <a:pt x="3763054" y="28246"/>
                  </a:lnTo>
                  <a:lnTo>
                    <a:pt x="3745337" y="83162"/>
                  </a:lnTo>
                  <a:cubicBezTo>
                    <a:pt x="3568374" y="353392"/>
                    <a:pt x="2803199" y="556668"/>
                    <a:pt x="1886083" y="556668"/>
                  </a:cubicBezTo>
                  <a:cubicBezTo>
                    <a:pt x="968968" y="556668"/>
                    <a:pt x="203793" y="353392"/>
                    <a:pt x="26829" y="83162"/>
                  </a:cubicBezTo>
                  <a:close/>
                </a:path>
              </a:pathLst>
            </a:custGeom>
            <a:solidFill>
              <a:srgbClr val="F9C44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81B066A6-CFDD-4718-AD20-F1E395679E3E}"/>
                </a:ext>
              </a:extLst>
            </p:cNvPr>
            <p:cNvSpPr/>
            <p:nvPr/>
          </p:nvSpPr>
          <p:spPr>
            <a:xfrm>
              <a:off x="4095404" y="3253465"/>
              <a:ext cx="3995651" cy="432261"/>
            </a:xfrm>
            <a:prstGeom prst="ellipse">
              <a:avLst/>
            </a:prstGeom>
            <a:solidFill>
              <a:srgbClr val="FF33C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68E86D90-0F6A-4B23-B3A9-5BDFBE992951}"/>
                </a:ext>
              </a:extLst>
            </p:cNvPr>
            <p:cNvSpPr/>
            <p:nvPr/>
          </p:nvSpPr>
          <p:spPr>
            <a:xfrm>
              <a:off x="4147625" y="3263705"/>
              <a:ext cx="3896750" cy="365760"/>
            </a:xfrm>
            <a:prstGeom prst="ellipse">
              <a:avLst/>
            </a:prstGeom>
            <a:solidFill>
              <a:srgbClr val="3333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19D4FC8D-C072-45D4-9D40-43DA1AEC777A}"/>
                </a:ext>
              </a:extLst>
            </p:cNvPr>
            <p:cNvSpPr/>
            <p:nvPr/>
          </p:nvSpPr>
          <p:spPr>
            <a:xfrm>
              <a:off x="5543060" y="2749742"/>
              <a:ext cx="1085924" cy="623884"/>
            </a:xfrm>
            <a:custGeom>
              <a:avLst/>
              <a:gdLst>
                <a:gd name="connsiteX0" fmla="*/ 307774 w 615548"/>
                <a:gd name="connsiteY0" fmla="*/ 0 h 353644"/>
                <a:gd name="connsiteX1" fmla="*/ 615548 w 615548"/>
                <a:gd name="connsiteY1" fmla="*/ 307774 h 353644"/>
                <a:gd name="connsiteX2" fmla="*/ 614986 w 615548"/>
                <a:gd name="connsiteY2" fmla="*/ 313347 h 353644"/>
                <a:gd name="connsiteX3" fmla="*/ 589258 w 615548"/>
                <a:gd name="connsiteY3" fmla="*/ 321296 h 353644"/>
                <a:gd name="connsiteX4" fmla="*/ 307774 w 615548"/>
                <a:gd name="connsiteY4" fmla="*/ 353644 h 353644"/>
                <a:gd name="connsiteX5" fmla="*/ 26291 w 615548"/>
                <a:gd name="connsiteY5" fmla="*/ 321296 h 353644"/>
                <a:gd name="connsiteX6" fmla="*/ 562 w 615548"/>
                <a:gd name="connsiteY6" fmla="*/ 313347 h 353644"/>
                <a:gd name="connsiteX7" fmla="*/ 0 w 615548"/>
                <a:gd name="connsiteY7" fmla="*/ 307774 h 353644"/>
                <a:gd name="connsiteX8" fmla="*/ 307774 w 615548"/>
                <a:gd name="connsiteY8" fmla="*/ 0 h 3536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615548" h="353644">
                  <a:moveTo>
                    <a:pt x="307774" y="0"/>
                  </a:moveTo>
                  <a:cubicBezTo>
                    <a:pt x="477753" y="0"/>
                    <a:pt x="615548" y="137795"/>
                    <a:pt x="615548" y="307774"/>
                  </a:cubicBezTo>
                  <a:lnTo>
                    <a:pt x="614986" y="313347"/>
                  </a:lnTo>
                  <a:lnTo>
                    <a:pt x="589258" y="321296"/>
                  </a:lnTo>
                  <a:cubicBezTo>
                    <a:pt x="502741" y="342126"/>
                    <a:pt x="407621" y="353644"/>
                    <a:pt x="307774" y="353644"/>
                  </a:cubicBezTo>
                  <a:cubicBezTo>
                    <a:pt x="207928" y="353644"/>
                    <a:pt x="112807" y="342126"/>
                    <a:pt x="26291" y="321296"/>
                  </a:cubicBezTo>
                  <a:lnTo>
                    <a:pt x="562" y="313347"/>
                  </a:lnTo>
                  <a:lnTo>
                    <a:pt x="0" y="307774"/>
                  </a:lnTo>
                  <a:cubicBezTo>
                    <a:pt x="0" y="137795"/>
                    <a:pt x="137795" y="0"/>
                    <a:pt x="307774" y="0"/>
                  </a:cubicBezTo>
                  <a:close/>
                </a:path>
              </a:pathLst>
            </a:custGeom>
            <a:solidFill>
              <a:srgbClr val="33CC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9D0F945B-3787-4143-934F-81EDAF3CD897}"/>
                </a:ext>
              </a:extLst>
            </p:cNvPr>
            <p:cNvSpPr/>
            <p:nvPr/>
          </p:nvSpPr>
          <p:spPr>
            <a:xfrm>
              <a:off x="6009478" y="3398274"/>
              <a:ext cx="163931" cy="172881"/>
            </a:xfrm>
            <a:prstGeom prst="ellipse">
              <a:avLst/>
            </a:prstGeom>
            <a:solidFill>
              <a:srgbClr val="F9C444"/>
            </a:solidFill>
            <a:ln>
              <a:solidFill>
                <a:schemeClr val="bg1"/>
              </a:solidFill>
            </a:ln>
            <a:scene3d>
              <a:camera prst="isometricOffAxis2Top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8B2D2063-05AD-4E34-9C48-D7B4D2269490}"/>
                </a:ext>
              </a:extLst>
            </p:cNvPr>
            <p:cNvSpPr/>
            <p:nvPr/>
          </p:nvSpPr>
          <p:spPr>
            <a:xfrm>
              <a:off x="7093494" y="3337071"/>
              <a:ext cx="163931" cy="172881"/>
            </a:xfrm>
            <a:prstGeom prst="ellipse">
              <a:avLst/>
            </a:prstGeom>
            <a:solidFill>
              <a:srgbClr val="F9C444"/>
            </a:solidFill>
            <a:ln>
              <a:solidFill>
                <a:schemeClr val="bg1"/>
              </a:solidFill>
            </a:ln>
            <a:scene3d>
              <a:camera prst="isometricOffAxis2Top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49D050AB-9219-4B05-BD30-D99963D8193D}"/>
                </a:ext>
              </a:extLst>
            </p:cNvPr>
            <p:cNvSpPr/>
            <p:nvPr/>
          </p:nvSpPr>
          <p:spPr>
            <a:xfrm>
              <a:off x="4914620" y="3360144"/>
              <a:ext cx="163931" cy="172881"/>
            </a:xfrm>
            <a:prstGeom prst="ellipse">
              <a:avLst/>
            </a:prstGeom>
            <a:solidFill>
              <a:srgbClr val="F9C444"/>
            </a:solidFill>
            <a:ln>
              <a:solidFill>
                <a:schemeClr val="bg1"/>
              </a:solidFill>
            </a:ln>
            <a:scene3d>
              <a:camera prst="isometricOffAxis2Top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9B10F32A-13A9-4629-BE83-A15D8CC17939}"/>
                </a:ext>
              </a:extLst>
            </p:cNvPr>
            <p:cNvSpPr/>
            <p:nvPr/>
          </p:nvSpPr>
          <p:spPr>
            <a:xfrm>
              <a:off x="6086856" y="2512931"/>
              <a:ext cx="18288" cy="577908"/>
            </a:xfrm>
            <a:prstGeom prst="rect">
              <a:avLst/>
            </a:prstGeom>
            <a:solidFill>
              <a:srgbClr val="33CC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29" name="Oval 28">
              <a:extLst>
                <a:ext uri="{FF2B5EF4-FFF2-40B4-BE49-F238E27FC236}">
                  <a16:creationId xmlns:a16="http://schemas.microsoft.com/office/drawing/2014/main" id="{1C445731-3A30-4877-8806-02646042C453}"/>
                </a:ext>
              </a:extLst>
            </p:cNvPr>
            <p:cNvSpPr/>
            <p:nvPr/>
          </p:nvSpPr>
          <p:spPr>
            <a:xfrm>
              <a:off x="6049952" y="2467207"/>
              <a:ext cx="86553" cy="86553"/>
            </a:xfrm>
            <a:prstGeom prst="ellipse">
              <a:avLst/>
            </a:prstGeom>
            <a:solidFill>
              <a:srgbClr val="33CC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</p:grpSp>
      <p:sp>
        <p:nvSpPr>
          <p:cNvPr id="30" name="Oval 29">
            <a:extLst>
              <a:ext uri="{FF2B5EF4-FFF2-40B4-BE49-F238E27FC236}">
                <a16:creationId xmlns:a16="http://schemas.microsoft.com/office/drawing/2014/main" id="{6CB1C318-FD98-4129-BB94-3EEC12C156DE}"/>
              </a:ext>
            </a:extLst>
          </p:cNvPr>
          <p:cNvSpPr/>
          <p:nvPr/>
        </p:nvSpPr>
        <p:spPr>
          <a:xfrm>
            <a:off x="3725144" y="4335236"/>
            <a:ext cx="1711059" cy="27363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31" name="Graphic 30" descr="Donut">
            <a:extLst>
              <a:ext uri="{FF2B5EF4-FFF2-40B4-BE49-F238E27FC236}">
                <a16:creationId xmlns:a16="http://schemas.microsoft.com/office/drawing/2014/main" id="{AE2CB3B0-C224-4460-8E62-A90F1DE817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4229099" y="3857445"/>
            <a:ext cx="685800" cy="6858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DCB731B4-3144-4383-B944-1690709F8B33}"/>
              </a:ext>
            </a:extLst>
          </p:cNvPr>
          <p:cNvSpPr txBox="1"/>
          <p:nvPr/>
        </p:nvSpPr>
        <p:spPr>
          <a:xfrm>
            <a:off x="3657037" y="4772789"/>
            <a:ext cx="174651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1600" b="1" dirty="0"/>
              <a:t>- </a:t>
            </a:r>
            <a:r>
              <a:rPr lang="vi-VN" sz="1600" dirty="0" err="1"/>
              <a:t>Bón</a:t>
            </a:r>
            <a:r>
              <a:rPr lang="vi-VN" sz="1600" dirty="0"/>
              <a:t> vôi, </a:t>
            </a:r>
            <a:r>
              <a:rPr lang="vi-VN" sz="1600" dirty="0" err="1"/>
              <a:t>đặc</a:t>
            </a:r>
            <a:r>
              <a:rPr lang="vi-VN" sz="1600" dirty="0"/>
              <a:t> </a:t>
            </a:r>
            <a:r>
              <a:rPr lang="vi-VN" sz="1600" dirty="0" err="1"/>
              <a:t>biệt</a:t>
            </a:r>
            <a:r>
              <a:rPr lang="vi-VN" sz="1600" dirty="0"/>
              <a:t> </a:t>
            </a:r>
            <a:r>
              <a:rPr lang="vi-VN" sz="1600" dirty="0" err="1"/>
              <a:t>là</a:t>
            </a:r>
            <a:r>
              <a:rPr lang="vi-VN" sz="1600" dirty="0"/>
              <a:t> </a:t>
            </a:r>
            <a:r>
              <a:rPr lang="vi-VN" sz="1600" dirty="0" err="1"/>
              <a:t>bón</a:t>
            </a:r>
            <a:r>
              <a:rPr lang="vi-VN" sz="1600" dirty="0"/>
              <a:t> vôi </a:t>
            </a:r>
            <a:r>
              <a:rPr lang="vi-VN" sz="1600" dirty="0" err="1"/>
              <a:t>kết</a:t>
            </a:r>
            <a:r>
              <a:rPr lang="vi-VN" sz="1600" dirty="0"/>
              <a:t> </a:t>
            </a:r>
            <a:r>
              <a:rPr lang="vi-VN" sz="1600" dirty="0" err="1"/>
              <a:t>hợp</a:t>
            </a:r>
            <a:r>
              <a:rPr lang="vi-VN" sz="1600" dirty="0"/>
              <a:t> </a:t>
            </a:r>
            <a:r>
              <a:rPr lang="vi-VN" sz="1600" dirty="0" err="1"/>
              <a:t>với</a:t>
            </a:r>
            <a:r>
              <a:rPr lang="vi-VN" sz="1600" dirty="0"/>
              <a:t> </a:t>
            </a:r>
            <a:r>
              <a:rPr lang="vi-VN" sz="1600" dirty="0" err="1"/>
              <a:t>bón</a:t>
            </a:r>
            <a:r>
              <a:rPr lang="vi-VN" sz="1600" dirty="0"/>
              <a:t> phân </a:t>
            </a:r>
            <a:r>
              <a:rPr lang="vi-VN" sz="1600" dirty="0" err="1"/>
              <a:t>hữu</a:t>
            </a:r>
            <a:r>
              <a:rPr lang="vi-VN" sz="1600" dirty="0"/>
              <a:t> cơ </a:t>
            </a:r>
            <a:endParaRPr lang="en-US" sz="1600" dirty="0"/>
          </a:p>
        </p:txBody>
      </p:sp>
      <p:sp>
        <p:nvSpPr>
          <p:cNvPr id="33" name="Trapezoid 32">
            <a:extLst>
              <a:ext uri="{FF2B5EF4-FFF2-40B4-BE49-F238E27FC236}">
                <a16:creationId xmlns:a16="http://schemas.microsoft.com/office/drawing/2014/main" id="{CBF3C603-F1F6-4C6F-A670-560842925E6B}"/>
              </a:ext>
            </a:extLst>
          </p:cNvPr>
          <p:cNvSpPr/>
          <p:nvPr/>
        </p:nvSpPr>
        <p:spPr>
          <a:xfrm>
            <a:off x="6750922" y="2361539"/>
            <a:ext cx="1780571" cy="2221809"/>
          </a:xfrm>
          <a:prstGeom prst="trapezoid">
            <a:avLst>
              <a:gd name="adj" fmla="val 36420"/>
            </a:avLst>
          </a:prstGeom>
          <a:gradFill flip="none" rotWithShape="1">
            <a:gsLst>
              <a:gs pos="53000">
                <a:srgbClr val="CECDD1">
                  <a:alpha val="21000"/>
                </a:srgbClr>
              </a:gs>
              <a:gs pos="11000">
                <a:srgbClr val="00FFFF">
                  <a:alpha val="69804"/>
                </a:srgbClr>
              </a:gs>
              <a:gs pos="100000">
                <a:srgbClr val="2C293C">
                  <a:alpha val="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grpSp>
        <p:nvGrpSpPr>
          <p:cNvPr id="34" name="Group 33">
            <a:extLst>
              <a:ext uri="{FF2B5EF4-FFF2-40B4-BE49-F238E27FC236}">
                <a16:creationId xmlns:a16="http://schemas.microsoft.com/office/drawing/2014/main" id="{B6EF03EF-316D-481A-AF7E-9BE0C6FF79EE}"/>
              </a:ext>
            </a:extLst>
          </p:cNvPr>
          <p:cNvGrpSpPr/>
          <p:nvPr/>
        </p:nvGrpSpPr>
        <p:grpSpPr>
          <a:xfrm>
            <a:off x="6726245" y="1698832"/>
            <a:ext cx="1888177" cy="726336"/>
            <a:chOff x="4095404" y="2467207"/>
            <a:chExt cx="3995651" cy="1537031"/>
          </a:xfrm>
        </p:grpSpPr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02EB2869-BF01-41AF-8A6B-1D18A3182E58}"/>
                </a:ext>
              </a:extLst>
            </p:cNvPr>
            <p:cNvSpPr/>
            <p:nvPr/>
          </p:nvSpPr>
          <p:spPr>
            <a:xfrm>
              <a:off x="4640016" y="3447570"/>
              <a:ext cx="2902857" cy="556668"/>
            </a:xfrm>
            <a:custGeom>
              <a:avLst/>
              <a:gdLst>
                <a:gd name="connsiteX0" fmla="*/ 0 w 3763054"/>
                <a:gd name="connsiteY0" fmla="*/ 0 h 556668"/>
                <a:gd name="connsiteX1" fmla="*/ 256798 w 3763054"/>
                <a:gd name="connsiteY1" fmla="*/ 43462 h 556668"/>
                <a:gd name="connsiteX2" fmla="*/ 1964973 w 3763054"/>
                <a:gd name="connsiteY2" fmla="*/ 150493 h 556668"/>
                <a:gd name="connsiteX3" fmla="*/ 3673149 w 3763054"/>
                <a:gd name="connsiteY3" fmla="*/ 43462 h 556668"/>
                <a:gd name="connsiteX4" fmla="*/ 3763054 w 3763054"/>
                <a:gd name="connsiteY4" fmla="*/ 28246 h 556668"/>
                <a:gd name="connsiteX5" fmla="*/ 3745337 w 3763054"/>
                <a:gd name="connsiteY5" fmla="*/ 83162 h 556668"/>
                <a:gd name="connsiteX6" fmla="*/ 1886083 w 3763054"/>
                <a:gd name="connsiteY6" fmla="*/ 556668 h 556668"/>
                <a:gd name="connsiteX7" fmla="*/ 26829 w 3763054"/>
                <a:gd name="connsiteY7" fmla="*/ 83162 h 5566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763054" h="556668">
                  <a:moveTo>
                    <a:pt x="0" y="0"/>
                  </a:moveTo>
                  <a:lnTo>
                    <a:pt x="256798" y="43462"/>
                  </a:lnTo>
                  <a:cubicBezTo>
                    <a:pt x="744406" y="111036"/>
                    <a:pt x="1332226" y="150493"/>
                    <a:pt x="1964973" y="150493"/>
                  </a:cubicBezTo>
                  <a:cubicBezTo>
                    <a:pt x="2597720" y="150493"/>
                    <a:pt x="3185540" y="111036"/>
                    <a:pt x="3673149" y="43462"/>
                  </a:cubicBezTo>
                  <a:lnTo>
                    <a:pt x="3763054" y="28246"/>
                  </a:lnTo>
                  <a:lnTo>
                    <a:pt x="3745337" y="83162"/>
                  </a:lnTo>
                  <a:cubicBezTo>
                    <a:pt x="3568374" y="353392"/>
                    <a:pt x="2803199" y="556668"/>
                    <a:pt x="1886083" y="556668"/>
                  </a:cubicBezTo>
                  <a:cubicBezTo>
                    <a:pt x="968968" y="556668"/>
                    <a:pt x="203793" y="353392"/>
                    <a:pt x="26829" y="83162"/>
                  </a:cubicBezTo>
                  <a:close/>
                </a:path>
              </a:pathLst>
            </a:custGeom>
            <a:solidFill>
              <a:srgbClr val="F9C44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36" name="Oval 35">
              <a:extLst>
                <a:ext uri="{FF2B5EF4-FFF2-40B4-BE49-F238E27FC236}">
                  <a16:creationId xmlns:a16="http://schemas.microsoft.com/office/drawing/2014/main" id="{3E697A78-6977-4B14-A9FC-E691EF071E9C}"/>
                </a:ext>
              </a:extLst>
            </p:cNvPr>
            <p:cNvSpPr/>
            <p:nvPr/>
          </p:nvSpPr>
          <p:spPr>
            <a:xfrm>
              <a:off x="4095404" y="3253465"/>
              <a:ext cx="3995651" cy="432261"/>
            </a:xfrm>
            <a:prstGeom prst="ellipse">
              <a:avLst/>
            </a:prstGeom>
            <a:solidFill>
              <a:srgbClr val="FF33C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E7EE9164-2CBE-49A0-A693-4F6462BD3FF8}"/>
                </a:ext>
              </a:extLst>
            </p:cNvPr>
            <p:cNvSpPr/>
            <p:nvPr/>
          </p:nvSpPr>
          <p:spPr>
            <a:xfrm>
              <a:off x="4147625" y="3263705"/>
              <a:ext cx="3896750" cy="365760"/>
            </a:xfrm>
            <a:prstGeom prst="ellipse">
              <a:avLst/>
            </a:prstGeom>
            <a:solidFill>
              <a:srgbClr val="3333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38" name="Freeform: Shape 37">
              <a:extLst>
                <a:ext uri="{FF2B5EF4-FFF2-40B4-BE49-F238E27FC236}">
                  <a16:creationId xmlns:a16="http://schemas.microsoft.com/office/drawing/2014/main" id="{E8F20D55-8B75-4FEB-9880-53D06960AB47}"/>
                </a:ext>
              </a:extLst>
            </p:cNvPr>
            <p:cNvSpPr/>
            <p:nvPr/>
          </p:nvSpPr>
          <p:spPr>
            <a:xfrm>
              <a:off x="5543060" y="2749742"/>
              <a:ext cx="1085924" cy="623884"/>
            </a:xfrm>
            <a:custGeom>
              <a:avLst/>
              <a:gdLst>
                <a:gd name="connsiteX0" fmla="*/ 307774 w 615548"/>
                <a:gd name="connsiteY0" fmla="*/ 0 h 353644"/>
                <a:gd name="connsiteX1" fmla="*/ 615548 w 615548"/>
                <a:gd name="connsiteY1" fmla="*/ 307774 h 353644"/>
                <a:gd name="connsiteX2" fmla="*/ 614986 w 615548"/>
                <a:gd name="connsiteY2" fmla="*/ 313347 h 353644"/>
                <a:gd name="connsiteX3" fmla="*/ 589258 w 615548"/>
                <a:gd name="connsiteY3" fmla="*/ 321296 h 353644"/>
                <a:gd name="connsiteX4" fmla="*/ 307774 w 615548"/>
                <a:gd name="connsiteY4" fmla="*/ 353644 h 353644"/>
                <a:gd name="connsiteX5" fmla="*/ 26291 w 615548"/>
                <a:gd name="connsiteY5" fmla="*/ 321296 h 353644"/>
                <a:gd name="connsiteX6" fmla="*/ 562 w 615548"/>
                <a:gd name="connsiteY6" fmla="*/ 313347 h 353644"/>
                <a:gd name="connsiteX7" fmla="*/ 0 w 615548"/>
                <a:gd name="connsiteY7" fmla="*/ 307774 h 353644"/>
                <a:gd name="connsiteX8" fmla="*/ 307774 w 615548"/>
                <a:gd name="connsiteY8" fmla="*/ 0 h 3536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615548" h="353644">
                  <a:moveTo>
                    <a:pt x="307774" y="0"/>
                  </a:moveTo>
                  <a:cubicBezTo>
                    <a:pt x="477753" y="0"/>
                    <a:pt x="615548" y="137795"/>
                    <a:pt x="615548" y="307774"/>
                  </a:cubicBezTo>
                  <a:lnTo>
                    <a:pt x="614986" y="313347"/>
                  </a:lnTo>
                  <a:lnTo>
                    <a:pt x="589258" y="321296"/>
                  </a:lnTo>
                  <a:cubicBezTo>
                    <a:pt x="502741" y="342126"/>
                    <a:pt x="407621" y="353644"/>
                    <a:pt x="307774" y="353644"/>
                  </a:cubicBezTo>
                  <a:cubicBezTo>
                    <a:pt x="207928" y="353644"/>
                    <a:pt x="112807" y="342126"/>
                    <a:pt x="26291" y="321296"/>
                  </a:cubicBezTo>
                  <a:lnTo>
                    <a:pt x="562" y="313347"/>
                  </a:lnTo>
                  <a:lnTo>
                    <a:pt x="0" y="307774"/>
                  </a:lnTo>
                  <a:cubicBezTo>
                    <a:pt x="0" y="137795"/>
                    <a:pt x="137795" y="0"/>
                    <a:pt x="307774" y="0"/>
                  </a:cubicBezTo>
                  <a:close/>
                </a:path>
              </a:pathLst>
            </a:custGeom>
            <a:solidFill>
              <a:srgbClr val="33CC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39" name="Oval 38">
              <a:extLst>
                <a:ext uri="{FF2B5EF4-FFF2-40B4-BE49-F238E27FC236}">
                  <a16:creationId xmlns:a16="http://schemas.microsoft.com/office/drawing/2014/main" id="{CD91A457-5086-4083-93BF-9E1C157C64A2}"/>
                </a:ext>
              </a:extLst>
            </p:cNvPr>
            <p:cNvSpPr/>
            <p:nvPr/>
          </p:nvSpPr>
          <p:spPr>
            <a:xfrm>
              <a:off x="6009478" y="3398274"/>
              <a:ext cx="163931" cy="172881"/>
            </a:xfrm>
            <a:prstGeom prst="ellipse">
              <a:avLst/>
            </a:prstGeom>
            <a:solidFill>
              <a:srgbClr val="F9C444"/>
            </a:solidFill>
            <a:ln>
              <a:solidFill>
                <a:schemeClr val="bg1"/>
              </a:solidFill>
            </a:ln>
            <a:scene3d>
              <a:camera prst="isometricOffAxis2Top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40" name="Oval 39">
              <a:extLst>
                <a:ext uri="{FF2B5EF4-FFF2-40B4-BE49-F238E27FC236}">
                  <a16:creationId xmlns:a16="http://schemas.microsoft.com/office/drawing/2014/main" id="{42A8DB48-40D5-440E-BCFA-2C043D491321}"/>
                </a:ext>
              </a:extLst>
            </p:cNvPr>
            <p:cNvSpPr/>
            <p:nvPr/>
          </p:nvSpPr>
          <p:spPr>
            <a:xfrm>
              <a:off x="7093494" y="3337071"/>
              <a:ext cx="163931" cy="172881"/>
            </a:xfrm>
            <a:prstGeom prst="ellipse">
              <a:avLst/>
            </a:prstGeom>
            <a:solidFill>
              <a:srgbClr val="F9C444"/>
            </a:solidFill>
            <a:ln>
              <a:solidFill>
                <a:schemeClr val="bg1"/>
              </a:solidFill>
            </a:ln>
            <a:scene3d>
              <a:camera prst="isometricOffAxis2Top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BCB994CB-6981-4A87-9139-EDA1AFE90E66}"/>
                </a:ext>
              </a:extLst>
            </p:cNvPr>
            <p:cNvSpPr/>
            <p:nvPr/>
          </p:nvSpPr>
          <p:spPr>
            <a:xfrm>
              <a:off x="4914620" y="3360144"/>
              <a:ext cx="163931" cy="172881"/>
            </a:xfrm>
            <a:prstGeom prst="ellipse">
              <a:avLst/>
            </a:prstGeom>
            <a:solidFill>
              <a:srgbClr val="F9C444"/>
            </a:solidFill>
            <a:ln>
              <a:solidFill>
                <a:schemeClr val="bg1"/>
              </a:solidFill>
            </a:ln>
            <a:scene3d>
              <a:camera prst="isometricOffAxis2Top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60D71866-4BD4-4FE3-9341-53B069A6F475}"/>
                </a:ext>
              </a:extLst>
            </p:cNvPr>
            <p:cNvSpPr/>
            <p:nvPr/>
          </p:nvSpPr>
          <p:spPr>
            <a:xfrm>
              <a:off x="6086856" y="2512931"/>
              <a:ext cx="18288" cy="577908"/>
            </a:xfrm>
            <a:prstGeom prst="rect">
              <a:avLst/>
            </a:prstGeom>
            <a:solidFill>
              <a:srgbClr val="33CC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43" name="Oval 42">
              <a:extLst>
                <a:ext uri="{FF2B5EF4-FFF2-40B4-BE49-F238E27FC236}">
                  <a16:creationId xmlns:a16="http://schemas.microsoft.com/office/drawing/2014/main" id="{9C04B38C-7464-4E8F-AFB7-AFA0128DBF04}"/>
                </a:ext>
              </a:extLst>
            </p:cNvPr>
            <p:cNvSpPr/>
            <p:nvPr/>
          </p:nvSpPr>
          <p:spPr>
            <a:xfrm>
              <a:off x="6049952" y="2467207"/>
              <a:ext cx="86553" cy="86553"/>
            </a:xfrm>
            <a:prstGeom prst="ellipse">
              <a:avLst/>
            </a:prstGeom>
            <a:solidFill>
              <a:srgbClr val="33CC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</p:grpSp>
      <p:sp>
        <p:nvSpPr>
          <p:cNvPr id="44" name="Oval 43">
            <a:extLst>
              <a:ext uri="{FF2B5EF4-FFF2-40B4-BE49-F238E27FC236}">
                <a16:creationId xmlns:a16="http://schemas.microsoft.com/office/drawing/2014/main" id="{B05868BA-14B9-47C5-B130-1F5213C20C8C}"/>
              </a:ext>
            </a:extLst>
          </p:cNvPr>
          <p:cNvSpPr/>
          <p:nvPr/>
        </p:nvSpPr>
        <p:spPr>
          <a:xfrm>
            <a:off x="6794352" y="4335236"/>
            <a:ext cx="1711059" cy="27363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ED561A6A-3552-415E-BAFC-97CBA979B46C}"/>
              </a:ext>
            </a:extLst>
          </p:cNvPr>
          <p:cNvSpPr txBox="1"/>
          <p:nvPr/>
        </p:nvSpPr>
        <p:spPr>
          <a:xfrm>
            <a:off x="6867907" y="4772789"/>
            <a:ext cx="166358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1600" b="1" dirty="0"/>
              <a:t>- </a:t>
            </a:r>
            <a:r>
              <a:rPr lang="vi-VN" sz="1600" dirty="0" err="1"/>
              <a:t>Biện</a:t>
            </a:r>
            <a:r>
              <a:rPr lang="vi-VN" sz="1600" dirty="0"/>
              <a:t> </a:t>
            </a:r>
            <a:r>
              <a:rPr lang="vi-VN" sz="1600" dirty="0" err="1"/>
              <a:t>pháp</a:t>
            </a:r>
            <a:r>
              <a:rPr lang="vi-VN" sz="1600" dirty="0"/>
              <a:t> canh </a:t>
            </a:r>
            <a:r>
              <a:rPr lang="vi-VN" sz="1600" dirty="0" err="1"/>
              <a:t>tác</a:t>
            </a:r>
            <a:r>
              <a:rPr lang="vi-VN" sz="1600" dirty="0"/>
              <a:t> </a:t>
            </a:r>
            <a:r>
              <a:rPr lang="vi-VN" sz="1600" dirty="0" err="1"/>
              <a:t>hợp</a:t>
            </a:r>
            <a:r>
              <a:rPr lang="vi-VN" sz="1600" dirty="0"/>
              <a:t> </a:t>
            </a:r>
            <a:r>
              <a:rPr lang="vi-VN" sz="1600" dirty="0" err="1"/>
              <a:t>lí</a:t>
            </a:r>
            <a:r>
              <a:rPr lang="vi-VN" sz="1600" dirty="0"/>
              <a:t> </a:t>
            </a:r>
            <a:r>
              <a:rPr lang="vi-VN" sz="1600" dirty="0" err="1"/>
              <a:t>kịp</a:t>
            </a:r>
            <a:r>
              <a:rPr lang="vi-VN" sz="1600" dirty="0"/>
              <a:t> </a:t>
            </a:r>
            <a:r>
              <a:rPr lang="vi-VN" sz="1600" dirty="0" err="1"/>
              <a:t>thời</a:t>
            </a:r>
            <a:r>
              <a:rPr lang="vi-VN" sz="1600" dirty="0"/>
              <a:t> </a:t>
            </a:r>
            <a:r>
              <a:rPr lang="vi-VN" sz="1600" dirty="0" err="1"/>
              <a:t>để</a:t>
            </a:r>
            <a:r>
              <a:rPr lang="vi-VN" sz="1600" dirty="0"/>
              <a:t> cung </a:t>
            </a:r>
            <a:r>
              <a:rPr lang="vi-VN" sz="1600" dirty="0" err="1"/>
              <a:t>cấp</a:t>
            </a:r>
            <a:r>
              <a:rPr lang="vi-VN" sz="1600" dirty="0"/>
              <a:t> </a:t>
            </a:r>
            <a:r>
              <a:rPr lang="vi-VN" sz="1600" dirty="0" err="1"/>
              <a:t>độ</a:t>
            </a:r>
            <a:r>
              <a:rPr lang="vi-VN" sz="1600" dirty="0"/>
              <a:t> </a:t>
            </a:r>
            <a:r>
              <a:rPr lang="vi-VN" sz="1600" dirty="0" err="1"/>
              <a:t>ẩm</a:t>
            </a:r>
            <a:endParaRPr lang="en-US" sz="16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B099181-20EA-4497-83B1-AAF40F515DD2}"/>
              </a:ext>
            </a:extLst>
          </p:cNvPr>
          <p:cNvSpPr txBox="1"/>
          <p:nvPr/>
        </p:nvSpPr>
        <p:spPr>
          <a:xfrm>
            <a:off x="52110" y="799077"/>
            <a:ext cx="798410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3000" dirty="0">
                <a:solidFill>
                  <a:schemeClr val="bg1"/>
                </a:solidFill>
                <a:latin typeface="Oswald" panose="02000503000000000000" pitchFamily="2" charset="0"/>
              </a:rPr>
              <a:t>4.Biện </a:t>
            </a:r>
            <a:r>
              <a:rPr lang="vi-VN" sz="3000" dirty="0" err="1">
                <a:solidFill>
                  <a:schemeClr val="bg1"/>
                </a:solidFill>
                <a:latin typeface="Oswald" panose="02000503000000000000" pitchFamily="2" charset="0"/>
              </a:rPr>
              <a:t>pháp</a:t>
            </a:r>
            <a:r>
              <a:rPr lang="vi-VN" sz="3000" dirty="0">
                <a:solidFill>
                  <a:schemeClr val="bg1"/>
                </a:solidFill>
                <a:latin typeface="Oswald" panose="02000503000000000000" pitchFamily="2" charset="0"/>
              </a:rPr>
              <a:t> </a:t>
            </a:r>
            <a:r>
              <a:rPr lang="vi-VN" sz="3000" dirty="0" err="1">
                <a:solidFill>
                  <a:schemeClr val="bg1"/>
                </a:solidFill>
                <a:latin typeface="Oswald" panose="02000503000000000000" pitchFamily="2" charset="0"/>
              </a:rPr>
              <a:t>duyu</a:t>
            </a:r>
            <a:r>
              <a:rPr lang="vi-VN" sz="3000" dirty="0">
                <a:solidFill>
                  <a:schemeClr val="bg1"/>
                </a:solidFill>
                <a:latin typeface="Oswald" panose="02000503000000000000" pitchFamily="2" charset="0"/>
              </a:rPr>
              <a:t> </a:t>
            </a:r>
            <a:r>
              <a:rPr lang="vi-VN" sz="3000" dirty="0" err="1">
                <a:solidFill>
                  <a:schemeClr val="bg1"/>
                </a:solidFill>
                <a:latin typeface="Oswald" panose="02000503000000000000" pitchFamily="2" charset="0"/>
              </a:rPr>
              <a:t>trì</a:t>
            </a:r>
            <a:r>
              <a:rPr lang="vi-VN" sz="3000" dirty="0">
                <a:solidFill>
                  <a:schemeClr val="bg1"/>
                </a:solidFill>
                <a:latin typeface="Oswald" panose="02000503000000000000" pitchFamily="2" charset="0"/>
              </a:rPr>
              <a:t> </a:t>
            </a:r>
            <a:r>
              <a:rPr lang="vi-VN" sz="3000" dirty="0" err="1">
                <a:solidFill>
                  <a:schemeClr val="bg1"/>
                </a:solidFill>
                <a:latin typeface="Oswald" panose="02000503000000000000" pitchFamily="2" charset="0"/>
              </a:rPr>
              <a:t>và</a:t>
            </a:r>
            <a:r>
              <a:rPr lang="vi-VN" sz="3000" dirty="0">
                <a:solidFill>
                  <a:schemeClr val="bg1"/>
                </a:solidFill>
                <a:latin typeface="Oswald" panose="02000503000000000000" pitchFamily="2" charset="0"/>
              </a:rPr>
              <a:t> nâng cao </a:t>
            </a:r>
            <a:r>
              <a:rPr lang="vi-VN" sz="3000" dirty="0" err="1">
                <a:solidFill>
                  <a:schemeClr val="bg1"/>
                </a:solidFill>
                <a:latin typeface="Oswald" panose="02000503000000000000" pitchFamily="2" charset="0"/>
              </a:rPr>
              <a:t>chất</a:t>
            </a:r>
            <a:r>
              <a:rPr lang="vi-VN" sz="3000" dirty="0">
                <a:solidFill>
                  <a:schemeClr val="bg1"/>
                </a:solidFill>
                <a:latin typeface="Oswald" panose="02000503000000000000" pitchFamily="2" charset="0"/>
              </a:rPr>
              <a:t> </a:t>
            </a:r>
            <a:r>
              <a:rPr lang="vi-VN" sz="3000" dirty="0" err="1">
                <a:solidFill>
                  <a:schemeClr val="bg1"/>
                </a:solidFill>
                <a:latin typeface="Oswald" panose="02000503000000000000" pitchFamily="2" charset="0"/>
              </a:rPr>
              <a:t>hữu</a:t>
            </a:r>
            <a:r>
              <a:rPr lang="vi-VN" sz="3000" dirty="0">
                <a:solidFill>
                  <a:schemeClr val="bg1"/>
                </a:solidFill>
                <a:latin typeface="Oswald" panose="02000503000000000000" pitchFamily="2" charset="0"/>
              </a:rPr>
              <a:t> cơ trong </a:t>
            </a:r>
            <a:r>
              <a:rPr lang="vi-VN" sz="3000" dirty="0" err="1">
                <a:solidFill>
                  <a:schemeClr val="bg1"/>
                </a:solidFill>
                <a:latin typeface="Oswald" panose="02000503000000000000" pitchFamily="2" charset="0"/>
              </a:rPr>
              <a:t>đất</a:t>
            </a:r>
            <a:endParaRPr lang="en-US" sz="3000" dirty="0">
              <a:solidFill>
                <a:schemeClr val="bg1"/>
              </a:solidFill>
              <a:latin typeface="Oswald" panose="02000503000000000000" pitchFamily="2" charset="0"/>
            </a:endParaRPr>
          </a:p>
        </p:txBody>
      </p:sp>
      <p:pic>
        <p:nvPicPr>
          <p:cNvPr id="53" name="Graphic 52" descr="Donut">
            <a:extLst>
              <a:ext uri="{FF2B5EF4-FFF2-40B4-BE49-F238E27FC236}">
                <a16:creationId xmlns:a16="http://schemas.microsoft.com/office/drawing/2014/main" id="{B8734E05-1CFD-42D9-B627-48B2EA9F9A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7324027" y="3847501"/>
            <a:ext cx="685800" cy="685800"/>
          </a:xfrm>
          <a:prstGeom prst="rect">
            <a:avLst/>
          </a:prstGeom>
        </p:spPr>
      </p:pic>
      <p:pic>
        <p:nvPicPr>
          <p:cNvPr id="54" name="Graphic 53" descr="Donut">
            <a:extLst>
              <a:ext uri="{FF2B5EF4-FFF2-40B4-BE49-F238E27FC236}">
                <a16:creationId xmlns:a16="http://schemas.microsoft.com/office/drawing/2014/main" id="{04B43A50-1EEC-4EF1-9E10-AFD295C886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1156625" y="3857445"/>
            <a:ext cx="685800" cy="685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8879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35" presetClass="emph" presetSubtype="0" repeatCount="indefinite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discrete" valueType="str">
                                          <p:cBhvr>
                                            <p:cTn id="6" dur="3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hidden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visible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" presetID="35" presetClass="emph" presetSubtype="0" repeatCount="indefinite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 calcmode="discrete" valueType="str">
                                          <p:cBhvr>
                                            <p:cTn id="8" dur="30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hidden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visible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35" presetClass="emph" presetSubtype="0" repeatCount="indefinite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 calcmode="discrete" valueType="str">
                                          <p:cBhvr>
                                            <p:cTn id="10" dur="30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hidden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visible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" presetID="35" presetClass="emph" presetSubtype="0" repeatCount="indefinite" fill="hold" grpId="0" nodeType="withEffect">
                                      <p:stCondLst>
                                        <p:cond delay="4000"/>
                                      </p:stCondLst>
                                      <p:childTnLst>
                                        <p:anim calcmode="discrete" valueType="str">
                                          <p:cBhvr>
                                            <p:cTn id="12" dur="30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hidden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visible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" fill="hold">
                          <p:stCondLst>
                            <p:cond delay="indefinite"/>
                          </p:stCondLst>
                          <p:childTnLst>
                            <p:par>
                              <p:cTn id="1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" presetID="2" presetClass="entr" presetSubtype="1" fill="hold" nodeType="clickEffect" p14:presetBounceEnd="7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4000">
                                          <p:cBhvr additive="base">
                                            <p:cTn id="17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4000">
                                          <p:cBhvr additive="base">
                                            <p:cTn id="18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20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2" dur="2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1200"/>
                                </p:stCondLst>
                                <p:childTnLst>
                                  <p:par>
                                    <p:cTn id="24" presetID="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1200"/>
                                </p:stCondLst>
                                <p:childTnLst>
                                  <p:par>
                                    <p:cTn id="27" presetID="17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17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32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40" dur="3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41" dur="6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42" dur="600" fill="hold">
                                              <p:stCondLst>
                                                <p:cond delay="120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43" dur="600" fill="hold">
                                              <p:stCondLst>
                                                <p:cond delay="180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44" dur="600" fill="hold">
                                              <p:stCondLst>
                                                <p:cond delay="240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5" fill="hold">
                          <p:stCondLst>
                            <p:cond delay="indefinite"/>
                          </p:stCondLst>
                          <p:childTnLst>
                            <p:par>
                              <p:cTn id="4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7" presetID="2" presetClass="entr" presetSubtype="1" fill="hold" nodeType="clickEffect" p14:presetBounceEnd="7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4000">
                                          <p:cBhvr additive="base">
                                            <p:cTn id="49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4000">
                                          <p:cBhvr additive="base">
                                            <p:cTn id="50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52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4" dur="2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1200"/>
                                </p:stCondLst>
                                <p:childTnLst>
                                  <p:par>
                                    <p:cTn id="56" presetID="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1200"/>
                                </p:stCondLst>
                                <p:childTnLst>
                                  <p:par>
                                    <p:cTn id="59" presetID="17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1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17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7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8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0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1" presetID="32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72" dur="3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73" dur="6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74" dur="600" fill="hold">
                                              <p:stCondLst>
                                                <p:cond delay="120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75" dur="600" fill="hold">
                                              <p:stCondLst>
                                                <p:cond delay="180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76" dur="600" fill="hold">
                                              <p:stCondLst>
                                                <p:cond delay="240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77" fill="hold">
                          <p:stCondLst>
                            <p:cond delay="indefinite"/>
                          </p:stCondLst>
                          <p:childTnLst>
                            <p:par>
                              <p:cTn id="7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9" presetID="2" presetClass="entr" presetSubtype="1" fill="hold" nodeType="clickEffect" p14:presetBounceEnd="7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4000">
                                          <p:cBhvr additive="base">
                                            <p:cTn id="81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4000">
                                          <p:cBhvr additive="base">
                                            <p:cTn id="82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84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86" dur="2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7" fill="hold">
                                <p:stCondLst>
                                  <p:cond delay="1200"/>
                                </p:stCondLst>
                                <p:childTnLst>
                                  <p:par>
                                    <p:cTn id="88" presetID="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0" fill="hold">
                                <p:stCondLst>
                                  <p:cond delay="1200"/>
                                </p:stCondLst>
                                <p:childTnLst>
                                  <p:par>
                                    <p:cTn id="91" presetID="17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3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4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5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6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7" presetID="17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9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0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1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2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3" presetID="32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104" dur="3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105" dur="6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106" dur="600" fill="hold">
                                              <p:stCondLst>
                                                <p:cond delay="120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107" dur="600" fill="hold">
                                              <p:stCondLst>
                                                <p:cond delay="180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108" dur="600" fill="hold">
                                              <p:stCondLst>
                                                <p:cond delay="240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7" grpId="0" animBg="1"/>
          <p:bldP spid="48" grpId="0" animBg="1"/>
          <p:bldP spid="49" grpId="0" animBg="1"/>
          <p:bldP spid="52" grpId="0" animBg="1"/>
          <p:bldP spid="17" grpId="0" animBg="1"/>
          <p:bldP spid="18" grpId="0" animBg="1"/>
          <p:bldP spid="12" grpId="0"/>
          <p:bldP spid="19" grpId="0" animBg="1"/>
          <p:bldP spid="30" grpId="0" animBg="1"/>
          <p:bldP spid="32" grpId="0"/>
          <p:bldP spid="33" grpId="0" animBg="1"/>
          <p:bldP spid="44" grpId="0" animBg="1"/>
          <p:bldP spid="46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35" presetClass="emph" presetSubtype="0" repeatCount="indefinite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discrete" valueType="str">
                                          <p:cBhvr>
                                            <p:cTn id="6" dur="3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hidden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visible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" presetID="35" presetClass="emph" presetSubtype="0" repeatCount="indefinite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 calcmode="discrete" valueType="str">
                                          <p:cBhvr>
                                            <p:cTn id="8" dur="30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hidden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visible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35" presetClass="emph" presetSubtype="0" repeatCount="indefinite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 calcmode="discrete" valueType="str">
                                          <p:cBhvr>
                                            <p:cTn id="10" dur="30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hidden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visible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" presetID="35" presetClass="emph" presetSubtype="0" repeatCount="indefinite" fill="hold" grpId="0" nodeType="withEffect">
                                      <p:stCondLst>
                                        <p:cond delay="4000"/>
                                      </p:stCondLst>
                                      <p:childTnLst>
                                        <p:anim calcmode="discrete" valueType="str">
                                          <p:cBhvr>
                                            <p:cTn id="12" dur="30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hidden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visible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" fill="hold">
                          <p:stCondLst>
                            <p:cond delay="indefinite"/>
                          </p:stCondLst>
                          <p:childTnLst>
                            <p:par>
                              <p:cTn id="1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" presetID="2" presetClass="entr" presetSubtype="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20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2" dur="2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1200"/>
                                </p:stCondLst>
                                <p:childTnLst>
                                  <p:par>
                                    <p:cTn id="24" presetID="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1200"/>
                                </p:stCondLst>
                                <p:childTnLst>
                                  <p:par>
                                    <p:cTn id="27" presetID="17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17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32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40" dur="3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41" dur="6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42" dur="600" fill="hold">
                                              <p:stCondLst>
                                                <p:cond delay="120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43" dur="600" fill="hold">
                                              <p:stCondLst>
                                                <p:cond delay="180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44" dur="600" fill="hold">
                                              <p:stCondLst>
                                                <p:cond delay="240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5" fill="hold">
                          <p:stCondLst>
                            <p:cond delay="indefinite"/>
                          </p:stCondLst>
                          <p:childTnLst>
                            <p:par>
                              <p:cTn id="4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7" presetID="2" presetClass="entr" presetSubtype="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9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0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52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4" dur="2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1200"/>
                                </p:stCondLst>
                                <p:childTnLst>
                                  <p:par>
                                    <p:cTn id="56" presetID="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1200"/>
                                </p:stCondLst>
                                <p:childTnLst>
                                  <p:par>
                                    <p:cTn id="59" presetID="17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1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17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7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8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0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1" presetID="32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72" dur="3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73" dur="6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74" dur="600" fill="hold">
                                              <p:stCondLst>
                                                <p:cond delay="120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75" dur="600" fill="hold">
                                              <p:stCondLst>
                                                <p:cond delay="180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76" dur="600" fill="hold">
                                              <p:stCondLst>
                                                <p:cond delay="240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77" fill="hold">
                          <p:stCondLst>
                            <p:cond delay="indefinite"/>
                          </p:stCondLst>
                          <p:childTnLst>
                            <p:par>
                              <p:cTn id="7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9" presetID="2" presetClass="entr" presetSubtype="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1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2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84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86" dur="2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7" fill="hold">
                                <p:stCondLst>
                                  <p:cond delay="1200"/>
                                </p:stCondLst>
                                <p:childTnLst>
                                  <p:par>
                                    <p:cTn id="88" presetID="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0" fill="hold">
                                <p:stCondLst>
                                  <p:cond delay="1200"/>
                                </p:stCondLst>
                                <p:childTnLst>
                                  <p:par>
                                    <p:cTn id="91" presetID="17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3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4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5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6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7" presetID="17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9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0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1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2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3" presetID="32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104" dur="3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105" dur="6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106" dur="600" fill="hold">
                                              <p:stCondLst>
                                                <p:cond delay="120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107" dur="600" fill="hold">
                                              <p:stCondLst>
                                                <p:cond delay="180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108" dur="600" fill="hold">
                                              <p:stCondLst>
                                                <p:cond delay="240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7" grpId="0" animBg="1"/>
          <p:bldP spid="48" grpId="0" animBg="1"/>
          <p:bldP spid="49" grpId="0" animBg="1"/>
          <p:bldP spid="52" grpId="0" animBg="1"/>
          <p:bldP spid="17" grpId="0" animBg="1"/>
          <p:bldP spid="18" grpId="0" animBg="1"/>
          <p:bldP spid="12" grpId="0"/>
          <p:bldP spid="19" grpId="0" animBg="1"/>
          <p:bldP spid="30" grpId="0" animBg="1"/>
          <p:bldP spid="32" grpId="0"/>
          <p:bldP spid="33" grpId="0" animBg="1"/>
          <p:bldP spid="44" grpId="0" animBg="1"/>
          <p:bldP spid="46" grpId="0"/>
        </p:bldLst>
      </p:timing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2" name="Group 111">
            <a:extLst>
              <a:ext uri="{FF2B5EF4-FFF2-40B4-BE49-F238E27FC236}">
                <a16:creationId xmlns:a16="http://schemas.microsoft.com/office/drawing/2014/main" id="{6C4715AB-CC37-462D-9DE1-4AF9FDC278DC}"/>
              </a:ext>
            </a:extLst>
          </p:cNvPr>
          <p:cNvGrpSpPr/>
          <p:nvPr/>
        </p:nvGrpSpPr>
        <p:grpSpPr>
          <a:xfrm rot="1999018">
            <a:off x="2835958" y="2428126"/>
            <a:ext cx="413036" cy="676502"/>
            <a:chOff x="3212000" y="311291"/>
            <a:chExt cx="1063039" cy="1741123"/>
          </a:xfr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grpSpPr>
        <p:sp>
          <p:nvSpPr>
            <p:cNvPr id="113" name="Freeform: Shape 112">
              <a:extLst>
                <a:ext uri="{FF2B5EF4-FFF2-40B4-BE49-F238E27FC236}">
                  <a16:creationId xmlns:a16="http://schemas.microsoft.com/office/drawing/2014/main" id="{72D7D376-38A3-443E-9EC9-95553B9653BF}"/>
                </a:ext>
              </a:extLst>
            </p:cNvPr>
            <p:cNvSpPr/>
            <p:nvPr/>
          </p:nvSpPr>
          <p:spPr>
            <a:xfrm>
              <a:off x="3212000" y="311291"/>
              <a:ext cx="1063039" cy="1741123"/>
            </a:xfrm>
            <a:custGeom>
              <a:avLst/>
              <a:gdLst>
                <a:gd name="connsiteX0" fmla="*/ 745739 w 1491479"/>
                <a:gd name="connsiteY0" fmla="*/ 0 h 2442853"/>
                <a:gd name="connsiteX1" fmla="*/ 745739 w 1491479"/>
                <a:gd name="connsiteY1" fmla="*/ 840798 h 2442853"/>
                <a:gd name="connsiteX2" fmla="*/ 745740 w 1491479"/>
                <a:gd name="connsiteY2" fmla="*/ 840798 h 2442853"/>
                <a:gd name="connsiteX3" fmla="*/ 745740 w 1491479"/>
                <a:gd name="connsiteY3" fmla="*/ 0 h 2442853"/>
                <a:gd name="connsiteX4" fmla="*/ 1406734 w 1491479"/>
                <a:gd name="connsiteY4" fmla="*/ 1910393 h 2442853"/>
                <a:gd name="connsiteX5" fmla="*/ 1388550 w 1491479"/>
                <a:gd name="connsiteY5" fmla="*/ 1952423 h 2442853"/>
                <a:gd name="connsiteX6" fmla="*/ 1388243 w 1491479"/>
                <a:gd name="connsiteY6" fmla="*/ 1953558 h 2442853"/>
                <a:gd name="connsiteX7" fmla="*/ 1386129 w 1491479"/>
                <a:gd name="connsiteY7" fmla="*/ 1958020 h 2442853"/>
                <a:gd name="connsiteX8" fmla="*/ 1354123 w 1491479"/>
                <a:gd name="connsiteY8" fmla="*/ 2032000 h 2442853"/>
                <a:gd name="connsiteX9" fmla="*/ 1351081 w 1491479"/>
                <a:gd name="connsiteY9" fmla="*/ 2032000 h 2442853"/>
                <a:gd name="connsiteX10" fmla="*/ 1323773 w 1491479"/>
                <a:gd name="connsiteY10" fmla="*/ 2089642 h 2442853"/>
                <a:gd name="connsiteX11" fmla="*/ 743946 w 1491479"/>
                <a:gd name="connsiteY11" fmla="*/ 2442853 h 2442853"/>
                <a:gd name="connsiteX12" fmla="*/ 99649 w 1491479"/>
                <a:gd name="connsiteY12" fmla="*/ 1953558 h 2442853"/>
                <a:gd name="connsiteX13" fmla="*/ 93331 w 1491479"/>
                <a:gd name="connsiteY13" fmla="*/ 1930239 h 2442853"/>
                <a:gd name="connsiteX14" fmla="*/ 84745 w 1491479"/>
                <a:gd name="connsiteY14" fmla="*/ 1910393 h 2442853"/>
                <a:gd name="connsiteX15" fmla="*/ 745739 w 1491479"/>
                <a:gd name="connsiteY15" fmla="*/ 0 h 24428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491479" h="2442853">
                  <a:moveTo>
                    <a:pt x="745739" y="0"/>
                  </a:moveTo>
                  <a:lnTo>
                    <a:pt x="745739" y="840798"/>
                  </a:lnTo>
                  <a:lnTo>
                    <a:pt x="745740" y="840798"/>
                  </a:lnTo>
                  <a:lnTo>
                    <a:pt x="745740" y="0"/>
                  </a:lnTo>
                  <a:cubicBezTo>
                    <a:pt x="1389698" y="811492"/>
                    <a:pt x="1637730" y="1309790"/>
                    <a:pt x="1406734" y="1910393"/>
                  </a:cubicBezTo>
                  <a:lnTo>
                    <a:pt x="1388550" y="1952423"/>
                  </a:lnTo>
                  <a:lnTo>
                    <a:pt x="1388243" y="1953558"/>
                  </a:lnTo>
                  <a:lnTo>
                    <a:pt x="1386129" y="1958020"/>
                  </a:lnTo>
                  <a:lnTo>
                    <a:pt x="1354123" y="2032000"/>
                  </a:lnTo>
                  <a:lnTo>
                    <a:pt x="1351081" y="2032000"/>
                  </a:lnTo>
                  <a:lnTo>
                    <a:pt x="1323773" y="2089642"/>
                  </a:lnTo>
                  <a:cubicBezTo>
                    <a:pt x="1198113" y="2302744"/>
                    <a:pt x="985311" y="2442853"/>
                    <a:pt x="743946" y="2442853"/>
                  </a:cubicBezTo>
                  <a:cubicBezTo>
                    <a:pt x="454309" y="2442853"/>
                    <a:pt x="205801" y="2241096"/>
                    <a:pt x="99649" y="1953558"/>
                  </a:cubicBezTo>
                  <a:lnTo>
                    <a:pt x="93331" y="1930239"/>
                  </a:lnTo>
                  <a:lnTo>
                    <a:pt x="84745" y="1910393"/>
                  </a:lnTo>
                  <a:cubicBezTo>
                    <a:pt x="-146251" y="1309790"/>
                    <a:pt x="101781" y="811492"/>
                    <a:pt x="745739" y="0"/>
                  </a:cubicBezTo>
                  <a:close/>
                </a:path>
              </a:pathLst>
            </a:custGeom>
            <a:solidFill>
              <a:srgbClr val="00914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114" name="Freeform: Shape 113">
              <a:extLst>
                <a:ext uri="{FF2B5EF4-FFF2-40B4-BE49-F238E27FC236}">
                  <a16:creationId xmlns:a16="http://schemas.microsoft.com/office/drawing/2014/main" id="{F38D16A1-338F-45E8-94FA-1CDC2ADCF0F4}"/>
                </a:ext>
              </a:extLst>
            </p:cNvPr>
            <p:cNvSpPr/>
            <p:nvPr/>
          </p:nvSpPr>
          <p:spPr>
            <a:xfrm>
              <a:off x="3232242" y="322280"/>
              <a:ext cx="1010113" cy="859572"/>
            </a:xfrm>
            <a:custGeom>
              <a:avLst/>
              <a:gdLst>
                <a:gd name="connsiteX0" fmla="*/ 505056 w 1010113"/>
                <a:gd name="connsiteY0" fmla="*/ 0 h 859572"/>
                <a:gd name="connsiteX1" fmla="*/ 505056 w 1010113"/>
                <a:gd name="connsiteY1" fmla="*/ 599272 h 859572"/>
                <a:gd name="connsiteX2" fmla="*/ 505057 w 1010113"/>
                <a:gd name="connsiteY2" fmla="*/ 599272 h 859572"/>
                <a:gd name="connsiteX3" fmla="*/ 505057 w 1010113"/>
                <a:gd name="connsiteY3" fmla="*/ 0 h 859572"/>
                <a:gd name="connsiteX4" fmla="*/ 974472 w 1010113"/>
                <a:gd name="connsiteY4" fmla="*/ 737174 h 859572"/>
                <a:gd name="connsiteX5" fmla="*/ 1010113 w 1010113"/>
                <a:gd name="connsiteY5" fmla="*/ 859572 h 859572"/>
                <a:gd name="connsiteX6" fmla="*/ 947328 w 1010113"/>
                <a:gd name="connsiteY6" fmla="*/ 802561 h 859572"/>
                <a:gd name="connsiteX7" fmla="*/ 505056 w 1010113"/>
                <a:gd name="connsiteY7" fmla="*/ 653883 h 859572"/>
                <a:gd name="connsiteX8" fmla="*/ 62784 w 1010113"/>
                <a:gd name="connsiteY8" fmla="*/ 802561 h 859572"/>
                <a:gd name="connsiteX9" fmla="*/ 0 w 1010113"/>
                <a:gd name="connsiteY9" fmla="*/ 859571 h 859572"/>
                <a:gd name="connsiteX10" fmla="*/ 35641 w 1010113"/>
                <a:gd name="connsiteY10" fmla="*/ 737174 h 859572"/>
                <a:gd name="connsiteX11" fmla="*/ 505056 w 1010113"/>
                <a:gd name="connsiteY11" fmla="*/ 0 h 8595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010113" h="859572">
                  <a:moveTo>
                    <a:pt x="505056" y="0"/>
                  </a:moveTo>
                  <a:lnTo>
                    <a:pt x="505056" y="599272"/>
                  </a:lnTo>
                  <a:lnTo>
                    <a:pt x="505057" y="599272"/>
                  </a:lnTo>
                  <a:lnTo>
                    <a:pt x="505057" y="0"/>
                  </a:lnTo>
                  <a:cubicBezTo>
                    <a:pt x="734545" y="289192"/>
                    <a:pt x="893484" y="522578"/>
                    <a:pt x="974472" y="737174"/>
                  </a:cubicBezTo>
                  <a:lnTo>
                    <a:pt x="1010113" y="859572"/>
                  </a:lnTo>
                  <a:lnTo>
                    <a:pt x="947328" y="802561"/>
                  </a:lnTo>
                  <a:cubicBezTo>
                    <a:pt x="821079" y="708694"/>
                    <a:pt x="668883" y="653883"/>
                    <a:pt x="505056" y="653883"/>
                  </a:cubicBezTo>
                  <a:cubicBezTo>
                    <a:pt x="341229" y="653883"/>
                    <a:pt x="189033" y="708694"/>
                    <a:pt x="62784" y="802561"/>
                  </a:cubicBezTo>
                  <a:lnTo>
                    <a:pt x="0" y="859571"/>
                  </a:lnTo>
                  <a:lnTo>
                    <a:pt x="35641" y="737174"/>
                  </a:lnTo>
                  <a:cubicBezTo>
                    <a:pt x="116629" y="522578"/>
                    <a:pt x="275568" y="289192"/>
                    <a:pt x="505056" y="0"/>
                  </a:cubicBezTo>
                  <a:close/>
                </a:path>
              </a:pathLst>
            </a:custGeom>
            <a:solidFill>
              <a:srgbClr val="02A4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115" name="Freeform: Shape 114">
              <a:extLst>
                <a:ext uri="{FF2B5EF4-FFF2-40B4-BE49-F238E27FC236}">
                  <a16:creationId xmlns:a16="http://schemas.microsoft.com/office/drawing/2014/main" id="{C33DD9A6-1AA1-4DD3-BE28-8B5FD135714B}"/>
                </a:ext>
              </a:extLst>
            </p:cNvPr>
            <p:cNvSpPr/>
            <p:nvPr/>
          </p:nvSpPr>
          <p:spPr>
            <a:xfrm>
              <a:off x="3466539" y="322280"/>
              <a:ext cx="553957" cy="382023"/>
            </a:xfrm>
            <a:custGeom>
              <a:avLst/>
              <a:gdLst>
                <a:gd name="connsiteX0" fmla="*/ 280301 w 553957"/>
                <a:gd name="connsiteY0" fmla="*/ 0 h 382023"/>
                <a:gd name="connsiteX1" fmla="*/ 439074 w 553957"/>
                <a:gd name="connsiteY1" fmla="*/ 207009 h 382023"/>
                <a:gd name="connsiteX2" fmla="*/ 553957 w 553957"/>
                <a:gd name="connsiteY2" fmla="*/ 372455 h 382023"/>
                <a:gd name="connsiteX3" fmla="*/ 443305 w 553957"/>
                <a:gd name="connsiteY3" fmla="*/ 343228 h 382023"/>
                <a:gd name="connsiteX4" fmla="*/ 293515 w 553957"/>
                <a:gd name="connsiteY4" fmla="*/ 330380 h 382023"/>
                <a:gd name="connsiteX5" fmla="*/ 280301 w 553957"/>
                <a:gd name="connsiteY5" fmla="*/ 331513 h 382023"/>
                <a:gd name="connsiteX6" fmla="*/ 280300 w 553957"/>
                <a:gd name="connsiteY6" fmla="*/ 0 h 382023"/>
                <a:gd name="connsiteX7" fmla="*/ 280300 w 553957"/>
                <a:gd name="connsiteY7" fmla="*/ 331514 h 382023"/>
                <a:gd name="connsiteX8" fmla="*/ 143726 w 553957"/>
                <a:gd name="connsiteY8" fmla="*/ 343228 h 382023"/>
                <a:gd name="connsiteX9" fmla="*/ 4211 w 553957"/>
                <a:gd name="connsiteY9" fmla="*/ 380078 h 382023"/>
                <a:gd name="connsiteX10" fmla="*/ 0 w 553957"/>
                <a:gd name="connsiteY10" fmla="*/ 382023 h 382023"/>
                <a:gd name="connsiteX11" fmla="*/ 121528 w 553957"/>
                <a:gd name="connsiteY11" fmla="*/ 207009 h 382023"/>
                <a:gd name="connsiteX12" fmla="*/ 280300 w 553957"/>
                <a:gd name="connsiteY12" fmla="*/ 0 h 3820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553957" h="382023">
                  <a:moveTo>
                    <a:pt x="280301" y="0"/>
                  </a:moveTo>
                  <a:cubicBezTo>
                    <a:pt x="337673" y="72298"/>
                    <a:pt x="390636" y="141108"/>
                    <a:pt x="439074" y="207009"/>
                  </a:cubicBezTo>
                  <a:lnTo>
                    <a:pt x="553957" y="372455"/>
                  </a:lnTo>
                  <a:lnTo>
                    <a:pt x="443305" y="343228"/>
                  </a:lnTo>
                  <a:cubicBezTo>
                    <a:pt x="394921" y="334804"/>
                    <a:pt x="344825" y="330380"/>
                    <a:pt x="293515" y="330380"/>
                  </a:cubicBezTo>
                  <a:lnTo>
                    <a:pt x="280301" y="331513"/>
                  </a:lnTo>
                  <a:close/>
                  <a:moveTo>
                    <a:pt x="280300" y="0"/>
                  </a:moveTo>
                  <a:lnTo>
                    <a:pt x="280300" y="331514"/>
                  </a:lnTo>
                  <a:lnTo>
                    <a:pt x="143726" y="343228"/>
                  </a:lnTo>
                  <a:cubicBezTo>
                    <a:pt x="95342" y="351653"/>
                    <a:pt x="48672" y="364077"/>
                    <a:pt x="4211" y="380078"/>
                  </a:cubicBezTo>
                  <a:lnTo>
                    <a:pt x="0" y="382023"/>
                  </a:lnTo>
                  <a:lnTo>
                    <a:pt x="121528" y="207009"/>
                  </a:lnTo>
                  <a:cubicBezTo>
                    <a:pt x="169965" y="141108"/>
                    <a:pt x="222928" y="72298"/>
                    <a:pt x="280300" y="0"/>
                  </a:cubicBezTo>
                  <a:close/>
                </a:path>
              </a:pathLst>
            </a:custGeom>
            <a:solidFill>
              <a:srgbClr val="08B5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</p:grpSp>
      <p:sp>
        <p:nvSpPr>
          <p:cNvPr id="5" name="Isosceles Triangle 4">
            <a:extLst>
              <a:ext uri="{FF2B5EF4-FFF2-40B4-BE49-F238E27FC236}">
                <a16:creationId xmlns:a16="http://schemas.microsoft.com/office/drawing/2014/main" id="{51670102-DD86-4D83-9011-69A1FCD825D8}"/>
              </a:ext>
            </a:extLst>
          </p:cNvPr>
          <p:cNvSpPr/>
          <p:nvPr/>
        </p:nvSpPr>
        <p:spPr>
          <a:xfrm rot="5400000">
            <a:off x="3611960" y="-756972"/>
            <a:ext cx="1058433" cy="8282354"/>
          </a:xfrm>
          <a:custGeom>
            <a:avLst/>
            <a:gdLst>
              <a:gd name="connsiteX0" fmla="*/ 0 w 657663"/>
              <a:gd name="connsiteY0" fmla="*/ 11043138 h 11043138"/>
              <a:gd name="connsiteX1" fmla="*/ 328832 w 657663"/>
              <a:gd name="connsiteY1" fmla="*/ 0 h 11043138"/>
              <a:gd name="connsiteX2" fmla="*/ 657663 w 657663"/>
              <a:gd name="connsiteY2" fmla="*/ 11043138 h 11043138"/>
              <a:gd name="connsiteX3" fmla="*/ 0 w 657663"/>
              <a:gd name="connsiteY3" fmla="*/ 11043138 h 11043138"/>
              <a:gd name="connsiteX0" fmla="*/ 503221 w 1160884"/>
              <a:gd name="connsiteY0" fmla="*/ 11043138 h 11043138"/>
              <a:gd name="connsiteX1" fmla="*/ 832053 w 1160884"/>
              <a:gd name="connsiteY1" fmla="*/ 0 h 11043138"/>
              <a:gd name="connsiteX2" fmla="*/ 1160884 w 1160884"/>
              <a:gd name="connsiteY2" fmla="*/ 11043138 h 11043138"/>
              <a:gd name="connsiteX3" fmla="*/ 503221 w 1160884"/>
              <a:gd name="connsiteY3" fmla="*/ 11043138 h 11043138"/>
              <a:gd name="connsiteX0" fmla="*/ 503221 w 1160884"/>
              <a:gd name="connsiteY0" fmla="*/ 11043138 h 11043138"/>
              <a:gd name="connsiteX1" fmla="*/ 832053 w 1160884"/>
              <a:gd name="connsiteY1" fmla="*/ 0 h 11043138"/>
              <a:gd name="connsiteX2" fmla="*/ 1160884 w 1160884"/>
              <a:gd name="connsiteY2" fmla="*/ 11043138 h 11043138"/>
              <a:gd name="connsiteX3" fmla="*/ 503221 w 1160884"/>
              <a:gd name="connsiteY3" fmla="*/ 11043138 h 11043138"/>
              <a:gd name="connsiteX0" fmla="*/ 503221 w 1160884"/>
              <a:gd name="connsiteY0" fmla="*/ 11043138 h 11043138"/>
              <a:gd name="connsiteX1" fmla="*/ 832053 w 1160884"/>
              <a:gd name="connsiteY1" fmla="*/ 0 h 11043138"/>
              <a:gd name="connsiteX2" fmla="*/ 1160884 w 1160884"/>
              <a:gd name="connsiteY2" fmla="*/ 11043138 h 11043138"/>
              <a:gd name="connsiteX3" fmla="*/ 503221 w 1160884"/>
              <a:gd name="connsiteY3" fmla="*/ 11043138 h 11043138"/>
              <a:gd name="connsiteX0" fmla="*/ 386512 w 1044175"/>
              <a:gd name="connsiteY0" fmla="*/ 11043138 h 11043138"/>
              <a:gd name="connsiteX1" fmla="*/ 715344 w 1044175"/>
              <a:gd name="connsiteY1" fmla="*/ 0 h 11043138"/>
              <a:gd name="connsiteX2" fmla="*/ 1044175 w 1044175"/>
              <a:gd name="connsiteY2" fmla="*/ 11043138 h 11043138"/>
              <a:gd name="connsiteX3" fmla="*/ 386512 w 1044175"/>
              <a:gd name="connsiteY3" fmla="*/ 11043138 h 11043138"/>
              <a:gd name="connsiteX0" fmla="*/ 649847 w 1307510"/>
              <a:gd name="connsiteY0" fmla="*/ 11043138 h 11043138"/>
              <a:gd name="connsiteX1" fmla="*/ 978679 w 1307510"/>
              <a:gd name="connsiteY1" fmla="*/ 0 h 11043138"/>
              <a:gd name="connsiteX2" fmla="*/ 1307510 w 1307510"/>
              <a:gd name="connsiteY2" fmla="*/ 11043138 h 11043138"/>
              <a:gd name="connsiteX3" fmla="*/ 649847 w 1307510"/>
              <a:gd name="connsiteY3" fmla="*/ 11043138 h 11043138"/>
              <a:gd name="connsiteX0" fmla="*/ 649847 w 1307510"/>
              <a:gd name="connsiteY0" fmla="*/ 11043138 h 11043138"/>
              <a:gd name="connsiteX1" fmla="*/ 978679 w 1307510"/>
              <a:gd name="connsiteY1" fmla="*/ 0 h 11043138"/>
              <a:gd name="connsiteX2" fmla="*/ 1307510 w 1307510"/>
              <a:gd name="connsiteY2" fmla="*/ 11043138 h 11043138"/>
              <a:gd name="connsiteX3" fmla="*/ 649847 w 1307510"/>
              <a:gd name="connsiteY3" fmla="*/ 11043138 h 11043138"/>
              <a:gd name="connsiteX0" fmla="*/ 649847 w 1307510"/>
              <a:gd name="connsiteY0" fmla="*/ 11043138 h 11043138"/>
              <a:gd name="connsiteX1" fmla="*/ 978679 w 1307510"/>
              <a:gd name="connsiteY1" fmla="*/ 0 h 11043138"/>
              <a:gd name="connsiteX2" fmla="*/ 1307510 w 1307510"/>
              <a:gd name="connsiteY2" fmla="*/ 11043138 h 11043138"/>
              <a:gd name="connsiteX3" fmla="*/ 649847 w 1307510"/>
              <a:gd name="connsiteY3" fmla="*/ 11043138 h 11043138"/>
              <a:gd name="connsiteX0" fmla="*/ 649847 w 1513789"/>
              <a:gd name="connsiteY0" fmla="*/ 11043138 h 11043138"/>
              <a:gd name="connsiteX1" fmla="*/ 978679 w 1513789"/>
              <a:gd name="connsiteY1" fmla="*/ 0 h 11043138"/>
              <a:gd name="connsiteX2" fmla="*/ 1307510 w 1513789"/>
              <a:gd name="connsiteY2" fmla="*/ 11043138 h 11043138"/>
              <a:gd name="connsiteX3" fmla="*/ 649847 w 1513789"/>
              <a:gd name="connsiteY3" fmla="*/ 11043138 h 11043138"/>
              <a:gd name="connsiteX0" fmla="*/ 547302 w 1411244"/>
              <a:gd name="connsiteY0" fmla="*/ 11043138 h 11043138"/>
              <a:gd name="connsiteX1" fmla="*/ 876134 w 1411244"/>
              <a:gd name="connsiteY1" fmla="*/ 0 h 11043138"/>
              <a:gd name="connsiteX2" fmla="*/ 1204965 w 1411244"/>
              <a:gd name="connsiteY2" fmla="*/ 11043138 h 11043138"/>
              <a:gd name="connsiteX3" fmla="*/ 547302 w 1411244"/>
              <a:gd name="connsiteY3" fmla="*/ 11043138 h 11043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11244" h="11043138">
                <a:moveTo>
                  <a:pt x="547302" y="11043138"/>
                </a:moveTo>
                <a:cubicBezTo>
                  <a:pt x="-1340693" y="7446498"/>
                  <a:pt x="2384311" y="3610707"/>
                  <a:pt x="876134" y="0"/>
                </a:cubicBezTo>
                <a:cubicBezTo>
                  <a:pt x="2673866" y="3343421"/>
                  <a:pt x="-803783" y="7615311"/>
                  <a:pt x="1204965" y="11043138"/>
                </a:cubicBezTo>
                <a:lnTo>
                  <a:pt x="547302" y="11043138"/>
                </a:lnTo>
                <a:close/>
              </a:path>
            </a:pathLst>
          </a:custGeom>
          <a:solidFill>
            <a:srgbClr val="7563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29" name="Isosceles Triangle 4">
            <a:extLst>
              <a:ext uri="{FF2B5EF4-FFF2-40B4-BE49-F238E27FC236}">
                <a16:creationId xmlns:a16="http://schemas.microsoft.com/office/drawing/2014/main" id="{2636FE85-4ECC-439F-87B4-A7CB92AA633E}"/>
              </a:ext>
            </a:extLst>
          </p:cNvPr>
          <p:cNvSpPr/>
          <p:nvPr/>
        </p:nvSpPr>
        <p:spPr>
          <a:xfrm rot="1256928">
            <a:off x="1312996" y="2174610"/>
            <a:ext cx="360704" cy="824635"/>
          </a:xfrm>
          <a:custGeom>
            <a:avLst/>
            <a:gdLst>
              <a:gd name="connsiteX0" fmla="*/ 0 w 657663"/>
              <a:gd name="connsiteY0" fmla="*/ 11043138 h 11043138"/>
              <a:gd name="connsiteX1" fmla="*/ 328832 w 657663"/>
              <a:gd name="connsiteY1" fmla="*/ 0 h 11043138"/>
              <a:gd name="connsiteX2" fmla="*/ 657663 w 657663"/>
              <a:gd name="connsiteY2" fmla="*/ 11043138 h 11043138"/>
              <a:gd name="connsiteX3" fmla="*/ 0 w 657663"/>
              <a:gd name="connsiteY3" fmla="*/ 11043138 h 11043138"/>
              <a:gd name="connsiteX0" fmla="*/ 503221 w 1160884"/>
              <a:gd name="connsiteY0" fmla="*/ 11043138 h 11043138"/>
              <a:gd name="connsiteX1" fmla="*/ 832053 w 1160884"/>
              <a:gd name="connsiteY1" fmla="*/ 0 h 11043138"/>
              <a:gd name="connsiteX2" fmla="*/ 1160884 w 1160884"/>
              <a:gd name="connsiteY2" fmla="*/ 11043138 h 11043138"/>
              <a:gd name="connsiteX3" fmla="*/ 503221 w 1160884"/>
              <a:gd name="connsiteY3" fmla="*/ 11043138 h 11043138"/>
              <a:gd name="connsiteX0" fmla="*/ 503221 w 1160884"/>
              <a:gd name="connsiteY0" fmla="*/ 11043138 h 11043138"/>
              <a:gd name="connsiteX1" fmla="*/ 832053 w 1160884"/>
              <a:gd name="connsiteY1" fmla="*/ 0 h 11043138"/>
              <a:gd name="connsiteX2" fmla="*/ 1160884 w 1160884"/>
              <a:gd name="connsiteY2" fmla="*/ 11043138 h 11043138"/>
              <a:gd name="connsiteX3" fmla="*/ 503221 w 1160884"/>
              <a:gd name="connsiteY3" fmla="*/ 11043138 h 11043138"/>
              <a:gd name="connsiteX0" fmla="*/ 503221 w 1160884"/>
              <a:gd name="connsiteY0" fmla="*/ 11043138 h 11043138"/>
              <a:gd name="connsiteX1" fmla="*/ 832053 w 1160884"/>
              <a:gd name="connsiteY1" fmla="*/ 0 h 11043138"/>
              <a:gd name="connsiteX2" fmla="*/ 1160884 w 1160884"/>
              <a:gd name="connsiteY2" fmla="*/ 11043138 h 11043138"/>
              <a:gd name="connsiteX3" fmla="*/ 503221 w 1160884"/>
              <a:gd name="connsiteY3" fmla="*/ 11043138 h 11043138"/>
              <a:gd name="connsiteX0" fmla="*/ 386512 w 1044175"/>
              <a:gd name="connsiteY0" fmla="*/ 11043138 h 11043138"/>
              <a:gd name="connsiteX1" fmla="*/ 715344 w 1044175"/>
              <a:gd name="connsiteY1" fmla="*/ 0 h 11043138"/>
              <a:gd name="connsiteX2" fmla="*/ 1044175 w 1044175"/>
              <a:gd name="connsiteY2" fmla="*/ 11043138 h 11043138"/>
              <a:gd name="connsiteX3" fmla="*/ 386512 w 1044175"/>
              <a:gd name="connsiteY3" fmla="*/ 11043138 h 11043138"/>
              <a:gd name="connsiteX0" fmla="*/ 649847 w 1307510"/>
              <a:gd name="connsiteY0" fmla="*/ 11043138 h 11043138"/>
              <a:gd name="connsiteX1" fmla="*/ 978679 w 1307510"/>
              <a:gd name="connsiteY1" fmla="*/ 0 h 11043138"/>
              <a:gd name="connsiteX2" fmla="*/ 1307510 w 1307510"/>
              <a:gd name="connsiteY2" fmla="*/ 11043138 h 11043138"/>
              <a:gd name="connsiteX3" fmla="*/ 649847 w 1307510"/>
              <a:gd name="connsiteY3" fmla="*/ 11043138 h 11043138"/>
              <a:gd name="connsiteX0" fmla="*/ 649847 w 1307510"/>
              <a:gd name="connsiteY0" fmla="*/ 11043138 h 11043138"/>
              <a:gd name="connsiteX1" fmla="*/ 978679 w 1307510"/>
              <a:gd name="connsiteY1" fmla="*/ 0 h 11043138"/>
              <a:gd name="connsiteX2" fmla="*/ 1307510 w 1307510"/>
              <a:gd name="connsiteY2" fmla="*/ 11043138 h 11043138"/>
              <a:gd name="connsiteX3" fmla="*/ 649847 w 1307510"/>
              <a:gd name="connsiteY3" fmla="*/ 11043138 h 11043138"/>
              <a:gd name="connsiteX0" fmla="*/ 649847 w 1307510"/>
              <a:gd name="connsiteY0" fmla="*/ 11043138 h 11043138"/>
              <a:gd name="connsiteX1" fmla="*/ 978679 w 1307510"/>
              <a:gd name="connsiteY1" fmla="*/ 0 h 11043138"/>
              <a:gd name="connsiteX2" fmla="*/ 1307510 w 1307510"/>
              <a:gd name="connsiteY2" fmla="*/ 11043138 h 11043138"/>
              <a:gd name="connsiteX3" fmla="*/ 649847 w 1307510"/>
              <a:gd name="connsiteY3" fmla="*/ 11043138 h 11043138"/>
              <a:gd name="connsiteX0" fmla="*/ 649847 w 1513789"/>
              <a:gd name="connsiteY0" fmla="*/ 11043138 h 11043138"/>
              <a:gd name="connsiteX1" fmla="*/ 978679 w 1513789"/>
              <a:gd name="connsiteY1" fmla="*/ 0 h 11043138"/>
              <a:gd name="connsiteX2" fmla="*/ 1307510 w 1513789"/>
              <a:gd name="connsiteY2" fmla="*/ 11043138 h 11043138"/>
              <a:gd name="connsiteX3" fmla="*/ 649847 w 1513789"/>
              <a:gd name="connsiteY3" fmla="*/ 11043138 h 11043138"/>
              <a:gd name="connsiteX0" fmla="*/ 547302 w 1411244"/>
              <a:gd name="connsiteY0" fmla="*/ 11043138 h 11043138"/>
              <a:gd name="connsiteX1" fmla="*/ 876134 w 1411244"/>
              <a:gd name="connsiteY1" fmla="*/ 0 h 11043138"/>
              <a:gd name="connsiteX2" fmla="*/ 1204965 w 1411244"/>
              <a:gd name="connsiteY2" fmla="*/ 11043138 h 11043138"/>
              <a:gd name="connsiteX3" fmla="*/ 547302 w 1411244"/>
              <a:gd name="connsiteY3" fmla="*/ 11043138 h 11043138"/>
              <a:gd name="connsiteX0" fmla="*/ 547302 w 1967591"/>
              <a:gd name="connsiteY0" fmla="*/ 11043138 h 11043138"/>
              <a:gd name="connsiteX1" fmla="*/ 876134 w 1967591"/>
              <a:gd name="connsiteY1" fmla="*/ 0 h 11043138"/>
              <a:gd name="connsiteX2" fmla="*/ 1204965 w 1967591"/>
              <a:gd name="connsiteY2" fmla="*/ 11043138 h 11043138"/>
              <a:gd name="connsiteX3" fmla="*/ 547302 w 1967591"/>
              <a:gd name="connsiteY3" fmla="*/ 11043138 h 11043138"/>
              <a:gd name="connsiteX0" fmla="*/ -1 w 1420288"/>
              <a:gd name="connsiteY0" fmla="*/ 11043138 h 11043138"/>
              <a:gd name="connsiteX1" fmla="*/ 328831 w 1420288"/>
              <a:gd name="connsiteY1" fmla="*/ 0 h 11043138"/>
              <a:gd name="connsiteX2" fmla="*/ 657662 w 1420288"/>
              <a:gd name="connsiteY2" fmla="*/ 11043138 h 11043138"/>
              <a:gd name="connsiteX3" fmla="*/ -1 w 1420288"/>
              <a:gd name="connsiteY3" fmla="*/ 11043138 h 11043138"/>
              <a:gd name="connsiteX0" fmla="*/ 0 w 1420289"/>
              <a:gd name="connsiteY0" fmla="*/ 11043138 h 11043138"/>
              <a:gd name="connsiteX1" fmla="*/ 328832 w 1420289"/>
              <a:gd name="connsiteY1" fmla="*/ 0 h 11043138"/>
              <a:gd name="connsiteX2" fmla="*/ 657663 w 1420289"/>
              <a:gd name="connsiteY2" fmla="*/ 11043138 h 11043138"/>
              <a:gd name="connsiteX3" fmla="*/ 0 w 1420289"/>
              <a:gd name="connsiteY3" fmla="*/ 11043138 h 11043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20289" h="11043138">
                <a:moveTo>
                  <a:pt x="0" y="11043138"/>
                </a:moveTo>
                <a:cubicBezTo>
                  <a:pt x="467021" y="8488519"/>
                  <a:pt x="1837009" y="3610707"/>
                  <a:pt x="328832" y="0"/>
                </a:cubicBezTo>
                <a:cubicBezTo>
                  <a:pt x="2126564" y="3343421"/>
                  <a:pt x="1308456" y="7977752"/>
                  <a:pt x="657663" y="11043138"/>
                </a:cubicBezTo>
                <a:lnTo>
                  <a:pt x="0" y="11043138"/>
                </a:lnTo>
                <a:close/>
              </a:path>
            </a:pathLst>
          </a:custGeom>
          <a:solidFill>
            <a:srgbClr val="7563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30" name="Isosceles Triangle 4">
            <a:extLst>
              <a:ext uri="{FF2B5EF4-FFF2-40B4-BE49-F238E27FC236}">
                <a16:creationId xmlns:a16="http://schemas.microsoft.com/office/drawing/2014/main" id="{032E5AEE-CDB1-48E4-BE3B-22164DC61E28}"/>
              </a:ext>
            </a:extLst>
          </p:cNvPr>
          <p:cNvSpPr/>
          <p:nvPr/>
        </p:nvSpPr>
        <p:spPr>
          <a:xfrm rot="19806406" flipV="1">
            <a:off x="1949721" y="3096660"/>
            <a:ext cx="360704" cy="824635"/>
          </a:xfrm>
          <a:custGeom>
            <a:avLst/>
            <a:gdLst>
              <a:gd name="connsiteX0" fmla="*/ 0 w 657663"/>
              <a:gd name="connsiteY0" fmla="*/ 11043138 h 11043138"/>
              <a:gd name="connsiteX1" fmla="*/ 328832 w 657663"/>
              <a:gd name="connsiteY1" fmla="*/ 0 h 11043138"/>
              <a:gd name="connsiteX2" fmla="*/ 657663 w 657663"/>
              <a:gd name="connsiteY2" fmla="*/ 11043138 h 11043138"/>
              <a:gd name="connsiteX3" fmla="*/ 0 w 657663"/>
              <a:gd name="connsiteY3" fmla="*/ 11043138 h 11043138"/>
              <a:gd name="connsiteX0" fmla="*/ 503221 w 1160884"/>
              <a:gd name="connsiteY0" fmla="*/ 11043138 h 11043138"/>
              <a:gd name="connsiteX1" fmla="*/ 832053 w 1160884"/>
              <a:gd name="connsiteY1" fmla="*/ 0 h 11043138"/>
              <a:gd name="connsiteX2" fmla="*/ 1160884 w 1160884"/>
              <a:gd name="connsiteY2" fmla="*/ 11043138 h 11043138"/>
              <a:gd name="connsiteX3" fmla="*/ 503221 w 1160884"/>
              <a:gd name="connsiteY3" fmla="*/ 11043138 h 11043138"/>
              <a:gd name="connsiteX0" fmla="*/ 503221 w 1160884"/>
              <a:gd name="connsiteY0" fmla="*/ 11043138 h 11043138"/>
              <a:gd name="connsiteX1" fmla="*/ 832053 w 1160884"/>
              <a:gd name="connsiteY1" fmla="*/ 0 h 11043138"/>
              <a:gd name="connsiteX2" fmla="*/ 1160884 w 1160884"/>
              <a:gd name="connsiteY2" fmla="*/ 11043138 h 11043138"/>
              <a:gd name="connsiteX3" fmla="*/ 503221 w 1160884"/>
              <a:gd name="connsiteY3" fmla="*/ 11043138 h 11043138"/>
              <a:gd name="connsiteX0" fmla="*/ 503221 w 1160884"/>
              <a:gd name="connsiteY0" fmla="*/ 11043138 h 11043138"/>
              <a:gd name="connsiteX1" fmla="*/ 832053 w 1160884"/>
              <a:gd name="connsiteY1" fmla="*/ 0 h 11043138"/>
              <a:gd name="connsiteX2" fmla="*/ 1160884 w 1160884"/>
              <a:gd name="connsiteY2" fmla="*/ 11043138 h 11043138"/>
              <a:gd name="connsiteX3" fmla="*/ 503221 w 1160884"/>
              <a:gd name="connsiteY3" fmla="*/ 11043138 h 11043138"/>
              <a:gd name="connsiteX0" fmla="*/ 386512 w 1044175"/>
              <a:gd name="connsiteY0" fmla="*/ 11043138 h 11043138"/>
              <a:gd name="connsiteX1" fmla="*/ 715344 w 1044175"/>
              <a:gd name="connsiteY1" fmla="*/ 0 h 11043138"/>
              <a:gd name="connsiteX2" fmla="*/ 1044175 w 1044175"/>
              <a:gd name="connsiteY2" fmla="*/ 11043138 h 11043138"/>
              <a:gd name="connsiteX3" fmla="*/ 386512 w 1044175"/>
              <a:gd name="connsiteY3" fmla="*/ 11043138 h 11043138"/>
              <a:gd name="connsiteX0" fmla="*/ 649847 w 1307510"/>
              <a:gd name="connsiteY0" fmla="*/ 11043138 h 11043138"/>
              <a:gd name="connsiteX1" fmla="*/ 978679 w 1307510"/>
              <a:gd name="connsiteY1" fmla="*/ 0 h 11043138"/>
              <a:gd name="connsiteX2" fmla="*/ 1307510 w 1307510"/>
              <a:gd name="connsiteY2" fmla="*/ 11043138 h 11043138"/>
              <a:gd name="connsiteX3" fmla="*/ 649847 w 1307510"/>
              <a:gd name="connsiteY3" fmla="*/ 11043138 h 11043138"/>
              <a:gd name="connsiteX0" fmla="*/ 649847 w 1307510"/>
              <a:gd name="connsiteY0" fmla="*/ 11043138 h 11043138"/>
              <a:gd name="connsiteX1" fmla="*/ 978679 w 1307510"/>
              <a:gd name="connsiteY1" fmla="*/ 0 h 11043138"/>
              <a:gd name="connsiteX2" fmla="*/ 1307510 w 1307510"/>
              <a:gd name="connsiteY2" fmla="*/ 11043138 h 11043138"/>
              <a:gd name="connsiteX3" fmla="*/ 649847 w 1307510"/>
              <a:gd name="connsiteY3" fmla="*/ 11043138 h 11043138"/>
              <a:gd name="connsiteX0" fmla="*/ 649847 w 1307510"/>
              <a:gd name="connsiteY0" fmla="*/ 11043138 h 11043138"/>
              <a:gd name="connsiteX1" fmla="*/ 978679 w 1307510"/>
              <a:gd name="connsiteY1" fmla="*/ 0 h 11043138"/>
              <a:gd name="connsiteX2" fmla="*/ 1307510 w 1307510"/>
              <a:gd name="connsiteY2" fmla="*/ 11043138 h 11043138"/>
              <a:gd name="connsiteX3" fmla="*/ 649847 w 1307510"/>
              <a:gd name="connsiteY3" fmla="*/ 11043138 h 11043138"/>
              <a:gd name="connsiteX0" fmla="*/ 649847 w 1513789"/>
              <a:gd name="connsiteY0" fmla="*/ 11043138 h 11043138"/>
              <a:gd name="connsiteX1" fmla="*/ 978679 w 1513789"/>
              <a:gd name="connsiteY1" fmla="*/ 0 h 11043138"/>
              <a:gd name="connsiteX2" fmla="*/ 1307510 w 1513789"/>
              <a:gd name="connsiteY2" fmla="*/ 11043138 h 11043138"/>
              <a:gd name="connsiteX3" fmla="*/ 649847 w 1513789"/>
              <a:gd name="connsiteY3" fmla="*/ 11043138 h 11043138"/>
              <a:gd name="connsiteX0" fmla="*/ 547302 w 1411244"/>
              <a:gd name="connsiteY0" fmla="*/ 11043138 h 11043138"/>
              <a:gd name="connsiteX1" fmla="*/ 876134 w 1411244"/>
              <a:gd name="connsiteY1" fmla="*/ 0 h 11043138"/>
              <a:gd name="connsiteX2" fmla="*/ 1204965 w 1411244"/>
              <a:gd name="connsiteY2" fmla="*/ 11043138 h 11043138"/>
              <a:gd name="connsiteX3" fmla="*/ 547302 w 1411244"/>
              <a:gd name="connsiteY3" fmla="*/ 11043138 h 11043138"/>
              <a:gd name="connsiteX0" fmla="*/ 547302 w 1967591"/>
              <a:gd name="connsiteY0" fmla="*/ 11043138 h 11043138"/>
              <a:gd name="connsiteX1" fmla="*/ 876134 w 1967591"/>
              <a:gd name="connsiteY1" fmla="*/ 0 h 11043138"/>
              <a:gd name="connsiteX2" fmla="*/ 1204965 w 1967591"/>
              <a:gd name="connsiteY2" fmla="*/ 11043138 h 11043138"/>
              <a:gd name="connsiteX3" fmla="*/ 547302 w 1967591"/>
              <a:gd name="connsiteY3" fmla="*/ 11043138 h 11043138"/>
              <a:gd name="connsiteX0" fmla="*/ -1 w 1420288"/>
              <a:gd name="connsiteY0" fmla="*/ 11043138 h 11043138"/>
              <a:gd name="connsiteX1" fmla="*/ 328831 w 1420288"/>
              <a:gd name="connsiteY1" fmla="*/ 0 h 11043138"/>
              <a:gd name="connsiteX2" fmla="*/ 657662 w 1420288"/>
              <a:gd name="connsiteY2" fmla="*/ 11043138 h 11043138"/>
              <a:gd name="connsiteX3" fmla="*/ -1 w 1420288"/>
              <a:gd name="connsiteY3" fmla="*/ 11043138 h 11043138"/>
              <a:gd name="connsiteX0" fmla="*/ 0 w 1420289"/>
              <a:gd name="connsiteY0" fmla="*/ 11043138 h 11043138"/>
              <a:gd name="connsiteX1" fmla="*/ 328832 w 1420289"/>
              <a:gd name="connsiteY1" fmla="*/ 0 h 11043138"/>
              <a:gd name="connsiteX2" fmla="*/ 657663 w 1420289"/>
              <a:gd name="connsiteY2" fmla="*/ 11043138 h 11043138"/>
              <a:gd name="connsiteX3" fmla="*/ 0 w 1420289"/>
              <a:gd name="connsiteY3" fmla="*/ 11043138 h 11043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20289" h="11043138">
                <a:moveTo>
                  <a:pt x="0" y="11043138"/>
                </a:moveTo>
                <a:cubicBezTo>
                  <a:pt x="467021" y="8488519"/>
                  <a:pt x="1837009" y="3610707"/>
                  <a:pt x="328832" y="0"/>
                </a:cubicBezTo>
                <a:cubicBezTo>
                  <a:pt x="2126564" y="3343421"/>
                  <a:pt x="1308456" y="7977752"/>
                  <a:pt x="657663" y="11043138"/>
                </a:cubicBezTo>
                <a:lnTo>
                  <a:pt x="0" y="11043138"/>
                </a:lnTo>
                <a:close/>
              </a:path>
            </a:pathLst>
          </a:custGeom>
          <a:solidFill>
            <a:srgbClr val="7563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31" name="Isosceles Triangle 4">
            <a:extLst>
              <a:ext uri="{FF2B5EF4-FFF2-40B4-BE49-F238E27FC236}">
                <a16:creationId xmlns:a16="http://schemas.microsoft.com/office/drawing/2014/main" id="{F3C056D3-82D3-492F-B280-46A89A29CA4D}"/>
              </a:ext>
            </a:extLst>
          </p:cNvPr>
          <p:cNvSpPr/>
          <p:nvPr/>
        </p:nvSpPr>
        <p:spPr>
          <a:xfrm rot="19806406" flipV="1">
            <a:off x="4926063" y="3539562"/>
            <a:ext cx="360704" cy="824635"/>
          </a:xfrm>
          <a:custGeom>
            <a:avLst/>
            <a:gdLst>
              <a:gd name="connsiteX0" fmla="*/ 0 w 657663"/>
              <a:gd name="connsiteY0" fmla="*/ 11043138 h 11043138"/>
              <a:gd name="connsiteX1" fmla="*/ 328832 w 657663"/>
              <a:gd name="connsiteY1" fmla="*/ 0 h 11043138"/>
              <a:gd name="connsiteX2" fmla="*/ 657663 w 657663"/>
              <a:gd name="connsiteY2" fmla="*/ 11043138 h 11043138"/>
              <a:gd name="connsiteX3" fmla="*/ 0 w 657663"/>
              <a:gd name="connsiteY3" fmla="*/ 11043138 h 11043138"/>
              <a:gd name="connsiteX0" fmla="*/ 503221 w 1160884"/>
              <a:gd name="connsiteY0" fmla="*/ 11043138 h 11043138"/>
              <a:gd name="connsiteX1" fmla="*/ 832053 w 1160884"/>
              <a:gd name="connsiteY1" fmla="*/ 0 h 11043138"/>
              <a:gd name="connsiteX2" fmla="*/ 1160884 w 1160884"/>
              <a:gd name="connsiteY2" fmla="*/ 11043138 h 11043138"/>
              <a:gd name="connsiteX3" fmla="*/ 503221 w 1160884"/>
              <a:gd name="connsiteY3" fmla="*/ 11043138 h 11043138"/>
              <a:gd name="connsiteX0" fmla="*/ 503221 w 1160884"/>
              <a:gd name="connsiteY0" fmla="*/ 11043138 h 11043138"/>
              <a:gd name="connsiteX1" fmla="*/ 832053 w 1160884"/>
              <a:gd name="connsiteY1" fmla="*/ 0 h 11043138"/>
              <a:gd name="connsiteX2" fmla="*/ 1160884 w 1160884"/>
              <a:gd name="connsiteY2" fmla="*/ 11043138 h 11043138"/>
              <a:gd name="connsiteX3" fmla="*/ 503221 w 1160884"/>
              <a:gd name="connsiteY3" fmla="*/ 11043138 h 11043138"/>
              <a:gd name="connsiteX0" fmla="*/ 503221 w 1160884"/>
              <a:gd name="connsiteY0" fmla="*/ 11043138 h 11043138"/>
              <a:gd name="connsiteX1" fmla="*/ 832053 w 1160884"/>
              <a:gd name="connsiteY1" fmla="*/ 0 h 11043138"/>
              <a:gd name="connsiteX2" fmla="*/ 1160884 w 1160884"/>
              <a:gd name="connsiteY2" fmla="*/ 11043138 h 11043138"/>
              <a:gd name="connsiteX3" fmla="*/ 503221 w 1160884"/>
              <a:gd name="connsiteY3" fmla="*/ 11043138 h 11043138"/>
              <a:gd name="connsiteX0" fmla="*/ 386512 w 1044175"/>
              <a:gd name="connsiteY0" fmla="*/ 11043138 h 11043138"/>
              <a:gd name="connsiteX1" fmla="*/ 715344 w 1044175"/>
              <a:gd name="connsiteY1" fmla="*/ 0 h 11043138"/>
              <a:gd name="connsiteX2" fmla="*/ 1044175 w 1044175"/>
              <a:gd name="connsiteY2" fmla="*/ 11043138 h 11043138"/>
              <a:gd name="connsiteX3" fmla="*/ 386512 w 1044175"/>
              <a:gd name="connsiteY3" fmla="*/ 11043138 h 11043138"/>
              <a:gd name="connsiteX0" fmla="*/ 649847 w 1307510"/>
              <a:gd name="connsiteY0" fmla="*/ 11043138 h 11043138"/>
              <a:gd name="connsiteX1" fmla="*/ 978679 w 1307510"/>
              <a:gd name="connsiteY1" fmla="*/ 0 h 11043138"/>
              <a:gd name="connsiteX2" fmla="*/ 1307510 w 1307510"/>
              <a:gd name="connsiteY2" fmla="*/ 11043138 h 11043138"/>
              <a:gd name="connsiteX3" fmla="*/ 649847 w 1307510"/>
              <a:gd name="connsiteY3" fmla="*/ 11043138 h 11043138"/>
              <a:gd name="connsiteX0" fmla="*/ 649847 w 1307510"/>
              <a:gd name="connsiteY0" fmla="*/ 11043138 h 11043138"/>
              <a:gd name="connsiteX1" fmla="*/ 978679 w 1307510"/>
              <a:gd name="connsiteY1" fmla="*/ 0 h 11043138"/>
              <a:gd name="connsiteX2" fmla="*/ 1307510 w 1307510"/>
              <a:gd name="connsiteY2" fmla="*/ 11043138 h 11043138"/>
              <a:gd name="connsiteX3" fmla="*/ 649847 w 1307510"/>
              <a:gd name="connsiteY3" fmla="*/ 11043138 h 11043138"/>
              <a:gd name="connsiteX0" fmla="*/ 649847 w 1307510"/>
              <a:gd name="connsiteY0" fmla="*/ 11043138 h 11043138"/>
              <a:gd name="connsiteX1" fmla="*/ 978679 w 1307510"/>
              <a:gd name="connsiteY1" fmla="*/ 0 h 11043138"/>
              <a:gd name="connsiteX2" fmla="*/ 1307510 w 1307510"/>
              <a:gd name="connsiteY2" fmla="*/ 11043138 h 11043138"/>
              <a:gd name="connsiteX3" fmla="*/ 649847 w 1307510"/>
              <a:gd name="connsiteY3" fmla="*/ 11043138 h 11043138"/>
              <a:gd name="connsiteX0" fmla="*/ 649847 w 1513789"/>
              <a:gd name="connsiteY0" fmla="*/ 11043138 h 11043138"/>
              <a:gd name="connsiteX1" fmla="*/ 978679 w 1513789"/>
              <a:gd name="connsiteY1" fmla="*/ 0 h 11043138"/>
              <a:gd name="connsiteX2" fmla="*/ 1307510 w 1513789"/>
              <a:gd name="connsiteY2" fmla="*/ 11043138 h 11043138"/>
              <a:gd name="connsiteX3" fmla="*/ 649847 w 1513789"/>
              <a:gd name="connsiteY3" fmla="*/ 11043138 h 11043138"/>
              <a:gd name="connsiteX0" fmla="*/ 547302 w 1411244"/>
              <a:gd name="connsiteY0" fmla="*/ 11043138 h 11043138"/>
              <a:gd name="connsiteX1" fmla="*/ 876134 w 1411244"/>
              <a:gd name="connsiteY1" fmla="*/ 0 h 11043138"/>
              <a:gd name="connsiteX2" fmla="*/ 1204965 w 1411244"/>
              <a:gd name="connsiteY2" fmla="*/ 11043138 h 11043138"/>
              <a:gd name="connsiteX3" fmla="*/ 547302 w 1411244"/>
              <a:gd name="connsiteY3" fmla="*/ 11043138 h 11043138"/>
              <a:gd name="connsiteX0" fmla="*/ 547302 w 1967591"/>
              <a:gd name="connsiteY0" fmla="*/ 11043138 h 11043138"/>
              <a:gd name="connsiteX1" fmla="*/ 876134 w 1967591"/>
              <a:gd name="connsiteY1" fmla="*/ 0 h 11043138"/>
              <a:gd name="connsiteX2" fmla="*/ 1204965 w 1967591"/>
              <a:gd name="connsiteY2" fmla="*/ 11043138 h 11043138"/>
              <a:gd name="connsiteX3" fmla="*/ 547302 w 1967591"/>
              <a:gd name="connsiteY3" fmla="*/ 11043138 h 11043138"/>
              <a:gd name="connsiteX0" fmla="*/ -1 w 1420288"/>
              <a:gd name="connsiteY0" fmla="*/ 11043138 h 11043138"/>
              <a:gd name="connsiteX1" fmla="*/ 328831 w 1420288"/>
              <a:gd name="connsiteY1" fmla="*/ 0 h 11043138"/>
              <a:gd name="connsiteX2" fmla="*/ 657662 w 1420288"/>
              <a:gd name="connsiteY2" fmla="*/ 11043138 h 11043138"/>
              <a:gd name="connsiteX3" fmla="*/ -1 w 1420288"/>
              <a:gd name="connsiteY3" fmla="*/ 11043138 h 11043138"/>
              <a:gd name="connsiteX0" fmla="*/ 0 w 1420289"/>
              <a:gd name="connsiteY0" fmla="*/ 11043138 h 11043138"/>
              <a:gd name="connsiteX1" fmla="*/ 328832 w 1420289"/>
              <a:gd name="connsiteY1" fmla="*/ 0 h 11043138"/>
              <a:gd name="connsiteX2" fmla="*/ 657663 w 1420289"/>
              <a:gd name="connsiteY2" fmla="*/ 11043138 h 11043138"/>
              <a:gd name="connsiteX3" fmla="*/ 0 w 1420289"/>
              <a:gd name="connsiteY3" fmla="*/ 11043138 h 11043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20289" h="11043138">
                <a:moveTo>
                  <a:pt x="0" y="11043138"/>
                </a:moveTo>
                <a:cubicBezTo>
                  <a:pt x="467021" y="8488519"/>
                  <a:pt x="1837009" y="3610707"/>
                  <a:pt x="328832" y="0"/>
                </a:cubicBezTo>
                <a:cubicBezTo>
                  <a:pt x="2126564" y="3343421"/>
                  <a:pt x="1308456" y="7977752"/>
                  <a:pt x="657663" y="11043138"/>
                </a:cubicBezTo>
                <a:lnTo>
                  <a:pt x="0" y="11043138"/>
                </a:lnTo>
                <a:close/>
              </a:path>
            </a:pathLst>
          </a:custGeom>
          <a:solidFill>
            <a:srgbClr val="7563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32" name="Isosceles Triangle 4">
            <a:extLst>
              <a:ext uri="{FF2B5EF4-FFF2-40B4-BE49-F238E27FC236}">
                <a16:creationId xmlns:a16="http://schemas.microsoft.com/office/drawing/2014/main" id="{805C3B1D-1993-4F26-BFC4-3DBD1ED7F3BE}"/>
              </a:ext>
            </a:extLst>
          </p:cNvPr>
          <p:cNvSpPr/>
          <p:nvPr/>
        </p:nvSpPr>
        <p:spPr>
          <a:xfrm rot="1256928">
            <a:off x="3398556" y="2430079"/>
            <a:ext cx="360704" cy="824635"/>
          </a:xfrm>
          <a:custGeom>
            <a:avLst/>
            <a:gdLst>
              <a:gd name="connsiteX0" fmla="*/ 0 w 657663"/>
              <a:gd name="connsiteY0" fmla="*/ 11043138 h 11043138"/>
              <a:gd name="connsiteX1" fmla="*/ 328832 w 657663"/>
              <a:gd name="connsiteY1" fmla="*/ 0 h 11043138"/>
              <a:gd name="connsiteX2" fmla="*/ 657663 w 657663"/>
              <a:gd name="connsiteY2" fmla="*/ 11043138 h 11043138"/>
              <a:gd name="connsiteX3" fmla="*/ 0 w 657663"/>
              <a:gd name="connsiteY3" fmla="*/ 11043138 h 11043138"/>
              <a:gd name="connsiteX0" fmla="*/ 503221 w 1160884"/>
              <a:gd name="connsiteY0" fmla="*/ 11043138 h 11043138"/>
              <a:gd name="connsiteX1" fmla="*/ 832053 w 1160884"/>
              <a:gd name="connsiteY1" fmla="*/ 0 h 11043138"/>
              <a:gd name="connsiteX2" fmla="*/ 1160884 w 1160884"/>
              <a:gd name="connsiteY2" fmla="*/ 11043138 h 11043138"/>
              <a:gd name="connsiteX3" fmla="*/ 503221 w 1160884"/>
              <a:gd name="connsiteY3" fmla="*/ 11043138 h 11043138"/>
              <a:gd name="connsiteX0" fmla="*/ 503221 w 1160884"/>
              <a:gd name="connsiteY0" fmla="*/ 11043138 h 11043138"/>
              <a:gd name="connsiteX1" fmla="*/ 832053 w 1160884"/>
              <a:gd name="connsiteY1" fmla="*/ 0 h 11043138"/>
              <a:gd name="connsiteX2" fmla="*/ 1160884 w 1160884"/>
              <a:gd name="connsiteY2" fmla="*/ 11043138 h 11043138"/>
              <a:gd name="connsiteX3" fmla="*/ 503221 w 1160884"/>
              <a:gd name="connsiteY3" fmla="*/ 11043138 h 11043138"/>
              <a:gd name="connsiteX0" fmla="*/ 503221 w 1160884"/>
              <a:gd name="connsiteY0" fmla="*/ 11043138 h 11043138"/>
              <a:gd name="connsiteX1" fmla="*/ 832053 w 1160884"/>
              <a:gd name="connsiteY1" fmla="*/ 0 h 11043138"/>
              <a:gd name="connsiteX2" fmla="*/ 1160884 w 1160884"/>
              <a:gd name="connsiteY2" fmla="*/ 11043138 h 11043138"/>
              <a:gd name="connsiteX3" fmla="*/ 503221 w 1160884"/>
              <a:gd name="connsiteY3" fmla="*/ 11043138 h 11043138"/>
              <a:gd name="connsiteX0" fmla="*/ 386512 w 1044175"/>
              <a:gd name="connsiteY0" fmla="*/ 11043138 h 11043138"/>
              <a:gd name="connsiteX1" fmla="*/ 715344 w 1044175"/>
              <a:gd name="connsiteY1" fmla="*/ 0 h 11043138"/>
              <a:gd name="connsiteX2" fmla="*/ 1044175 w 1044175"/>
              <a:gd name="connsiteY2" fmla="*/ 11043138 h 11043138"/>
              <a:gd name="connsiteX3" fmla="*/ 386512 w 1044175"/>
              <a:gd name="connsiteY3" fmla="*/ 11043138 h 11043138"/>
              <a:gd name="connsiteX0" fmla="*/ 649847 w 1307510"/>
              <a:gd name="connsiteY0" fmla="*/ 11043138 h 11043138"/>
              <a:gd name="connsiteX1" fmla="*/ 978679 w 1307510"/>
              <a:gd name="connsiteY1" fmla="*/ 0 h 11043138"/>
              <a:gd name="connsiteX2" fmla="*/ 1307510 w 1307510"/>
              <a:gd name="connsiteY2" fmla="*/ 11043138 h 11043138"/>
              <a:gd name="connsiteX3" fmla="*/ 649847 w 1307510"/>
              <a:gd name="connsiteY3" fmla="*/ 11043138 h 11043138"/>
              <a:gd name="connsiteX0" fmla="*/ 649847 w 1307510"/>
              <a:gd name="connsiteY0" fmla="*/ 11043138 h 11043138"/>
              <a:gd name="connsiteX1" fmla="*/ 978679 w 1307510"/>
              <a:gd name="connsiteY1" fmla="*/ 0 h 11043138"/>
              <a:gd name="connsiteX2" fmla="*/ 1307510 w 1307510"/>
              <a:gd name="connsiteY2" fmla="*/ 11043138 h 11043138"/>
              <a:gd name="connsiteX3" fmla="*/ 649847 w 1307510"/>
              <a:gd name="connsiteY3" fmla="*/ 11043138 h 11043138"/>
              <a:gd name="connsiteX0" fmla="*/ 649847 w 1307510"/>
              <a:gd name="connsiteY0" fmla="*/ 11043138 h 11043138"/>
              <a:gd name="connsiteX1" fmla="*/ 978679 w 1307510"/>
              <a:gd name="connsiteY1" fmla="*/ 0 h 11043138"/>
              <a:gd name="connsiteX2" fmla="*/ 1307510 w 1307510"/>
              <a:gd name="connsiteY2" fmla="*/ 11043138 h 11043138"/>
              <a:gd name="connsiteX3" fmla="*/ 649847 w 1307510"/>
              <a:gd name="connsiteY3" fmla="*/ 11043138 h 11043138"/>
              <a:gd name="connsiteX0" fmla="*/ 649847 w 1513789"/>
              <a:gd name="connsiteY0" fmla="*/ 11043138 h 11043138"/>
              <a:gd name="connsiteX1" fmla="*/ 978679 w 1513789"/>
              <a:gd name="connsiteY1" fmla="*/ 0 h 11043138"/>
              <a:gd name="connsiteX2" fmla="*/ 1307510 w 1513789"/>
              <a:gd name="connsiteY2" fmla="*/ 11043138 h 11043138"/>
              <a:gd name="connsiteX3" fmla="*/ 649847 w 1513789"/>
              <a:gd name="connsiteY3" fmla="*/ 11043138 h 11043138"/>
              <a:gd name="connsiteX0" fmla="*/ 547302 w 1411244"/>
              <a:gd name="connsiteY0" fmla="*/ 11043138 h 11043138"/>
              <a:gd name="connsiteX1" fmla="*/ 876134 w 1411244"/>
              <a:gd name="connsiteY1" fmla="*/ 0 h 11043138"/>
              <a:gd name="connsiteX2" fmla="*/ 1204965 w 1411244"/>
              <a:gd name="connsiteY2" fmla="*/ 11043138 h 11043138"/>
              <a:gd name="connsiteX3" fmla="*/ 547302 w 1411244"/>
              <a:gd name="connsiteY3" fmla="*/ 11043138 h 11043138"/>
              <a:gd name="connsiteX0" fmla="*/ 547302 w 1967591"/>
              <a:gd name="connsiteY0" fmla="*/ 11043138 h 11043138"/>
              <a:gd name="connsiteX1" fmla="*/ 876134 w 1967591"/>
              <a:gd name="connsiteY1" fmla="*/ 0 h 11043138"/>
              <a:gd name="connsiteX2" fmla="*/ 1204965 w 1967591"/>
              <a:gd name="connsiteY2" fmla="*/ 11043138 h 11043138"/>
              <a:gd name="connsiteX3" fmla="*/ 547302 w 1967591"/>
              <a:gd name="connsiteY3" fmla="*/ 11043138 h 11043138"/>
              <a:gd name="connsiteX0" fmla="*/ -1 w 1420288"/>
              <a:gd name="connsiteY0" fmla="*/ 11043138 h 11043138"/>
              <a:gd name="connsiteX1" fmla="*/ 328831 w 1420288"/>
              <a:gd name="connsiteY1" fmla="*/ 0 h 11043138"/>
              <a:gd name="connsiteX2" fmla="*/ 657662 w 1420288"/>
              <a:gd name="connsiteY2" fmla="*/ 11043138 h 11043138"/>
              <a:gd name="connsiteX3" fmla="*/ -1 w 1420288"/>
              <a:gd name="connsiteY3" fmla="*/ 11043138 h 11043138"/>
              <a:gd name="connsiteX0" fmla="*/ 0 w 1420289"/>
              <a:gd name="connsiteY0" fmla="*/ 11043138 h 11043138"/>
              <a:gd name="connsiteX1" fmla="*/ 328832 w 1420289"/>
              <a:gd name="connsiteY1" fmla="*/ 0 h 11043138"/>
              <a:gd name="connsiteX2" fmla="*/ 657663 w 1420289"/>
              <a:gd name="connsiteY2" fmla="*/ 11043138 h 11043138"/>
              <a:gd name="connsiteX3" fmla="*/ 0 w 1420289"/>
              <a:gd name="connsiteY3" fmla="*/ 11043138 h 11043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20289" h="11043138">
                <a:moveTo>
                  <a:pt x="0" y="11043138"/>
                </a:moveTo>
                <a:cubicBezTo>
                  <a:pt x="467021" y="8488519"/>
                  <a:pt x="1837009" y="3610707"/>
                  <a:pt x="328832" y="0"/>
                </a:cubicBezTo>
                <a:cubicBezTo>
                  <a:pt x="2126564" y="3343421"/>
                  <a:pt x="1308456" y="7977752"/>
                  <a:pt x="657663" y="11043138"/>
                </a:cubicBezTo>
                <a:lnTo>
                  <a:pt x="0" y="11043138"/>
                </a:lnTo>
                <a:close/>
              </a:path>
            </a:pathLst>
          </a:custGeom>
          <a:solidFill>
            <a:srgbClr val="7563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33" name="Isosceles Triangle 4">
            <a:extLst>
              <a:ext uri="{FF2B5EF4-FFF2-40B4-BE49-F238E27FC236}">
                <a16:creationId xmlns:a16="http://schemas.microsoft.com/office/drawing/2014/main" id="{E1EBF96E-19AB-41F5-B01F-2AE71015C072}"/>
              </a:ext>
            </a:extLst>
          </p:cNvPr>
          <p:cNvSpPr/>
          <p:nvPr/>
        </p:nvSpPr>
        <p:spPr>
          <a:xfrm rot="1256928">
            <a:off x="5091870" y="2912550"/>
            <a:ext cx="360704" cy="824635"/>
          </a:xfrm>
          <a:custGeom>
            <a:avLst/>
            <a:gdLst>
              <a:gd name="connsiteX0" fmla="*/ 0 w 657663"/>
              <a:gd name="connsiteY0" fmla="*/ 11043138 h 11043138"/>
              <a:gd name="connsiteX1" fmla="*/ 328832 w 657663"/>
              <a:gd name="connsiteY1" fmla="*/ 0 h 11043138"/>
              <a:gd name="connsiteX2" fmla="*/ 657663 w 657663"/>
              <a:gd name="connsiteY2" fmla="*/ 11043138 h 11043138"/>
              <a:gd name="connsiteX3" fmla="*/ 0 w 657663"/>
              <a:gd name="connsiteY3" fmla="*/ 11043138 h 11043138"/>
              <a:gd name="connsiteX0" fmla="*/ 503221 w 1160884"/>
              <a:gd name="connsiteY0" fmla="*/ 11043138 h 11043138"/>
              <a:gd name="connsiteX1" fmla="*/ 832053 w 1160884"/>
              <a:gd name="connsiteY1" fmla="*/ 0 h 11043138"/>
              <a:gd name="connsiteX2" fmla="*/ 1160884 w 1160884"/>
              <a:gd name="connsiteY2" fmla="*/ 11043138 h 11043138"/>
              <a:gd name="connsiteX3" fmla="*/ 503221 w 1160884"/>
              <a:gd name="connsiteY3" fmla="*/ 11043138 h 11043138"/>
              <a:gd name="connsiteX0" fmla="*/ 503221 w 1160884"/>
              <a:gd name="connsiteY0" fmla="*/ 11043138 h 11043138"/>
              <a:gd name="connsiteX1" fmla="*/ 832053 w 1160884"/>
              <a:gd name="connsiteY1" fmla="*/ 0 h 11043138"/>
              <a:gd name="connsiteX2" fmla="*/ 1160884 w 1160884"/>
              <a:gd name="connsiteY2" fmla="*/ 11043138 h 11043138"/>
              <a:gd name="connsiteX3" fmla="*/ 503221 w 1160884"/>
              <a:gd name="connsiteY3" fmla="*/ 11043138 h 11043138"/>
              <a:gd name="connsiteX0" fmla="*/ 503221 w 1160884"/>
              <a:gd name="connsiteY0" fmla="*/ 11043138 h 11043138"/>
              <a:gd name="connsiteX1" fmla="*/ 832053 w 1160884"/>
              <a:gd name="connsiteY1" fmla="*/ 0 h 11043138"/>
              <a:gd name="connsiteX2" fmla="*/ 1160884 w 1160884"/>
              <a:gd name="connsiteY2" fmla="*/ 11043138 h 11043138"/>
              <a:gd name="connsiteX3" fmla="*/ 503221 w 1160884"/>
              <a:gd name="connsiteY3" fmla="*/ 11043138 h 11043138"/>
              <a:gd name="connsiteX0" fmla="*/ 386512 w 1044175"/>
              <a:gd name="connsiteY0" fmla="*/ 11043138 h 11043138"/>
              <a:gd name="connsiteX1" fmla="*/ 715344 w 1044175"/>
              <a:gd name="connsiteY1" fmla="*/ 0 h 11043138"/>
              <a:gd name="connsiteX2" fmla="*/ 1044175 w 1044175"/>
              <a:gd name="connsiteY2" fmla="*/ 11043138 h 11043138"/>
              <a:gd name="connsiteX3" fmla="*/ 386512 w 1044175"/>
              <a:gd name="connsiteY3" fmla="*/ 11043138 h 11043138"/>
              <a:gd name="connsiteX0" fmla="*/ 649847 w 1307510"/>
              <a:gd name="connsiteY0" fmla="*/ 11043138 h 11043138"/>
              <a:gd name="connsiteX1" fmla="*/ 978679 w 1307510"/>
              <a:gd name="connsiteY1" fmla="*/ 0 h 11043138"/>
              <a:gd name="connsiteX2" fmla="*/ 1307510 w 1307510"/>
              <a:gd name="connsiteY2" fmla="*/ 11043138 h 11043138"/>
              <a:gd name="connsiteX3" fmla="*/ 649847 w 1307510"/>
              <a:gd name="connsiteY3" fmla="*/ 11043138 h 11043138"/>
              <a:gd name="connsiteX0" fmla="*/ 649847 w 1307510"/>
              <a:gd name="connsiteY0" fmla="*/ 11043138 h 11043138"/>
              <a:gd name="connsiteX1" fmla="*/ 978679 w 1307510"/>
              <a:gd name="connsiteY1" fmla="*/ 0 h 11043138"/>
              <a:gd name="connsiteX2" fmla="*/ 1307510 w 1307510"/>
              <a:gd name="connsiteY2" fmla="*/ 11043138 h 11043138"/>
              <a:gd name="connsiteX3" fmla="*/ 649847 w 1307510"/>
              <a:gd name="connsiteY3" fmla="*/ 11043138 h 11043138"/>
              <a:gd name="connsiteX0" fmla="*/ 649847 w 1307510"/>
              <a:gd name="connsiteY0" fmla="*/ 11043138 h 11043138"/>
              <a:gd name="connsiteX1" fmla="*/ 978679 w 1307510"/>
              <a:gd name="connsiteY1" fmla="*/ 0 h 11043138"/>
              <a:gd name="connsiteX2" fmla="*/ 1307510 w 1307510"/>
              <a:gd name="connsiteY2" fmla="*/ 11043138 h 11043138"/>
              <a:gd name="connsiteX3" fmla="*/ 649847 w 1307510"/>
              <a:gd name="connsiteY3" fmla="*/ 11043138 h 11043138"/>
              <a:gd name="connsiteX0" fmla="*/ 649847 w 1513789"/>
              <a:gd name="connsiteY0" fmla="*/ 11043138 h 11043138"/>
              <a:gd name="connsiteX1" fmla="*/ 978679 w 1513789"/>
              <a:gd name="connsiteY1" fmla="*/ 0 h 11043138"/>
              <a:gd name="connsiteX2" fmla="*/ 1307510 w 1513789"/>
              <a:gd name="connsiteY2" fmla="*/ 11043138 h 11043138"/>
              <a:gd name="connsiteX3" fmla="*/ 649847 w 1513789"/>
              <a:gd name="connsiteY3" fmla="*/ 11043138 h 11043138"/>
              <a:gd name="connsiteX0" fmla="*/ 547302 w 1411244"/>
              <a:gd name="connsiteY0" fmla="*/ 11043138 h 11043138"/>
              <a:gd name="connsiteX1" fmla="*/ 876134 w 1411244"/>
              <a:gd name="connsiteY1" fmla="*/ 0 h 11043138"/>
              <a:gd name="connsiteX2" fmla="*/ 1204965 w 1411244"/>
              <a:gd name="connsiteY2" fmla="*/ 11043138 h 11043138"/>
              <a:gd name="connsiteX3" fmla="*/ 547302 w 1411244"/>
              <a:gd name="connsiteY3" fmla="*/ 11043138 h 11043138"/>
              <a:gd name="connsiteX0" fmla="*/ 547302 w 1967591"/>
              <a:gd name="connsiteY0" fmla="*/ 11043138 h 11043138"/>
              <a:gd name="connsiteX1" fmla="*/ 876134 w 1967591"/>
              <a:gd name="connsiteY1" fmla="*/ 0 h 11043138"/>
              <a:gd name="connsiteX2" fmla="*/ 1204965 w 1967591"/>
              <a:gd name="connsiteY2" fmla="*/ 11043138 h 11043138"/>
              <a:gd name="connsiteX3" fmla="*/ 547302 w 1967591"/>
              <a:gd name="connsiteY3" fmla="*/ 11043138 h 11043138"/>
              <a:gd name="connsiteX0" fmla="*/ -1 w 1420288"/>
              <a:gd name="connsiteY0" fmla="*/ 11043138 h 11043138"/>
              <a:gd name="connsiteX1" fmla="*/ 328831 w 1420288"/>
              <a:gd name="connsiteY1" fmla="*/ 0 h 11043138"/>
              <a:gd name="connsiteX2" fmla="*/ 657662 w 1420288"/>
              <a:gd name="connsiteY2" fmla="*/ 11043138 h 11043138"/>
              <a:gd name="connsiteX3" fmla="*/ -1 w 1420288"/>
              <a:gd name="connsiteY3" fmla="*/ 11043138 h 11043138"/>
              <a:gd name="connsiteX0" fmla="*/ 0 w 1420289"/>
              <a:gd name="connsiteY0" fmla="*/ 11043138 h 11043138"/>
              <a:gd name="connsiteX1" fmla="*/ 328832 w 1420289"/>
              <a:gd name="connsiteY1" fmla="*/ 0 h 11043138"/>
              <a:gd name="connsiteX2" fmla="*/ 657663 w 1420289"/>
              <a:gd name="connsiteY2" fmla="*/ 11043138 h 11043138"/>
              <a:gd name="connsiteX3" fmla="*/ 0 w 1420289"/>
              <a:gd name="connsiteY3" fmla="*/ 11043138 h 11043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20289" h="11043138">
                <a:moveTo>
                  <a:pt x="0" y="11043138"/>
                </a:moveTo>
                <a:cubicBezTo>
                  <a:pt x="467021" y="8488519"/>
                  <a:pt x="1837009" y="3610707"/>
                  <a:pt x="328832" y="0"/>
                </a:cubicBezTo>
                <a:cubicBezTo>
                  <a:pt x="2126564" y="3343421"/>
                  <a:pt x="1308456" y="7977752"/>
                  <a:pt x="657663" y="11043138"/>
                </a:cubicBezTo>
                <a:lnTo>
                  <a:pt x="0" y="11043138"/>
                </a:lnTo>
                <a:close/>
              </a:path>
            </a:pathLst>
          </a:custGeom>
          <a:solidFill>
            <a:srgbClr val="7563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34" name="Isosceles Triangle 4">
            <a:extLst>
              <a:ext uri="{FF2B5EF4-FFF2-40B4-BE49-F238E27FC236}">
                <a16:creationId xmlns:a16="http://schemas.microsoft.com/office/drawing/2014/main" id="{BF491A69-E79A-4379-87F0-8B73055FAE06}"/>
              </a:ext>
            </a:extLst>
          </p:cNvPr>
          <p:cNvSpPr/>
          <p:nvPr/>
        </p:nvSpPr>
        <p:spPr>
          <a:xfrm rot="1256928">
            <a:off x="6744231" y="3401012"/>
            <a:ext cx="203444" cy="486071"/>
          </a:xfrm>
          <a:custGeom>
            <a:avLst/>
            <a:gdLst>
              <a:gd name="connsiteX0" fmla="*/ 0 w 657663"/>
              <a:gd name="connsiteY0" fmla="*/ 11043138 h 11043138"/>
              <a:gd name="connsiteX1" fmla="*/ 328832 w 657663"/>
              <a:gd name="connsiteY1" fmla="*/ 0 h 11043138"/>
              <a:gd name="connsiteX2" fmla="*/ 657663 w 657663"/>
              <a:gd name="connsiteY2" fmla="*/ 11043138 h 11043138"/>
              <a:gd name="connsiteX3" fmla="*/ 0 w 657663"/>
              <a:gd name="connsiteY3" fmla="*/ 11043138 h 11043138"/>
              <a:gd name="connsiteX0" fmla="*/ 503221 w 1160884"/>
              <a:gd name="connsiteY0" fmla="*/ 11043138 h 11043138"/>
              <a:gd name="connsiteX1" fmla="*/ 832053 w 1160884"/>
              <a:gd name="connsiteY1" fmla="*/ 0 h 11043138"/>
              <a:gd name="connsiteX2" fmla="*/ 1160884 w 1160884"/>
              <a:gd name="connsiteY2" fmla="*/ 11043138 h 11043138"/>
              <a:gd name="connsiteX3" fmla="*/ 503221 w 1160884"/>
              <a:gd name="connsiteY3" fmla="*/ 11043138 h 11043138"/>
              <a:gd name="connsiteX0" fmla="*/ 503221 w 1160884"/>
              <a:gd name="connsiteY0" fmla="*/ 11043138 h 11043138"/>
              <a:gd name="connsiteX1" fmla="*/ 832053 w 1160884"/>
              <a:gd name="connsiteY1" fmla="*/ 0 h 11043138"/>
              <a:gd name="connsiteX2" fmla="*/ 1160884 w 1160884"/>
              <a:gd name="connsiteY2" fmla="*/ 11043138 h 11043138"/>
              <a:gd name="connsiteX3" fmla="*/ 503221 w 1160884"/>
              <a:gd name="connsiteY3" fmla="*/ 11043138 h 11043138"/>
              <a:gd name="connsiteX0" fmla="*/ 503221 w 1160884"/>
              <a:gd name="connsiteY0" fmla="*/ 11043138 h 11043138"/>
              <a:gd name="connsiteX1" fmla="*/ 832053 w 1160884"/>
              <a:gd name="connsiteY1" fmla="*/ 0 h 11043138"/>
              <a:gd name="connsiteX2" fmla="*/ 1160884 w 1160884"/>
              <a:gd name="connsiteY2" fmla="*/ 11043138 h 11043138"/>
              <a:gd name="connsiteX3" fmla="*/ 503221 w 1160884"/>
              <a:gd name="connsiteY3" fmla="*/ 11043138 h 11043138"/>
              <a:gd name="connsiteX0" fmla="*/ 386512 w 1044175"/>
              <a:gd name="connsiteY0" fmla="*/ 11043138 h 11043138"/>
              <a:gd name="connsiteX1" fmla="*/ 715344 w 1044175"/>
              <a:gd name="connsiteY1" fmla="*/ 0 h 11043138"/>
              <a:gd name="connsiteX2" fmla="*/ 1044175 w 1044175"/>
              <a:gd name="connsiteY2" fmla="*/ 11043138 h 11043138"/>
              <a:gd name="connsiteX3" fmla="*/ 386512 w 1044175"/>
              <a:gd name="connsiteY3" fmla="*/ 11043138 h 11043138"/>
              <a:gd name="connsiteX0" fmla="*/ 649847 w 1307510"/>
              <a:gd name="connsiteY0" fmla="*/ 11043138 h 11043138"/>
              <a:gd name="connsiteX1" fmla="*/ 978679 w 1307510"/>
              <a:gd name="connsiteY1" fmla="*/ 0 h 11043138"/>
              <a:gd name="connsiteX2" fmla="*/ 1307510 w 1307510"/>
              <a:gd name="connsiteY2" fmla="*/ 11043138 h 11043138"/>
              <a:gd name="connsiteX3" fmla="*/ 649847 w 1307510"/>
              <a:gd name="connsiteY3" fmla="*/ 11043138 h 11043138"/>
              <a:gd name="connsiteX0" fmla="*/ 649847 w 1307510"/>
              <a:gd name="connsiteY0" fmla="*/ 11043138 h 11043138"/>
              <a:gd name="connsiteX1" fmla="*/ 978679 w 1307510"/>
              <a:gd name="connsiteY1" fmla="*/ 0 h 11043138"/>
              <a:gd name="connsiteX2" fmla="*/ 1307510 w 1307510"/>
              <a:gd name="connsiteY2" fmla="*/ 11043138 h 11043138"/>
              <a:gd name="connsiteX3" fmla="*/ 649847 w 1307510"/>
              <a:gd name="connsiteY3" fmla="*/ 11043138 h 11043138"/>
              <a:gd name="connsiteX0" fmla="*/ 649847 w 1307510"/>
              <a:gd name="connsiteY0" fmla="*/ 11043138 h 11043138"/>
              <a:gd name="connsiteX1" fmla="*/ 978679 w 1307510"/>
              <a:gd name="connsiteY1" fmla="*/ 0 h 11043138"/>
              <a:gd name="connsiteX2" fmla="*/ 1307510 w 1307510"/>
              <a:gd name="connsiteY2" fmla="*/ 11043138 h 11043138"/>
              <a:gd name="connsiteX3" fmla="*/ 649847 w 1307510"/>
              <a:gd name="connsiteY3" fmla="*/ 11043138 h 11043138"/>
              <a:gd name="connsiteX0" fmla="*/ 649847 w 1513789"/>
              <a:gd name="connsiteY0" fmla="*/ 11043138 h 11043138"/>
              <a:gd name="connsiteX1" fmla="*/ 978679 w 1513789"/>
              <a:gd name="connsiteY1" fmla="*/ 0 h 11043138"/>
              <a:gd name="connsiteX2" fmla="*/ 1307510 w 1513789"/>
              <a:gd name="connsiteY2" fmla="*/ 11043138 h 11043138"/>
              <a:gd name="connsiteX3" fmla="*/ 649847 w 1513789"/>
              <a:gd name="connsiteY3" fmla="*/ 11043138 h 11043138"/>
              <a:gd name="connsiteX0" fmla="*/ 547302 w 1411244"/>
              <a:gd name="connsiteY0" fmla="*/ 11043138 h 11043138"/>
              <a:gd name="connsiteX1" fmla="*/ 876134 w 1411244"/>
              <a:gd name="connsiteY1" fmla="*/ 0 h 11043138"/>
              <a:gd name="connsiteX2" fmla="*/ 1204965 w 1411244"/>
              <a:gd name="connsiteY2" fmla="*/ 11043138 h 11043138"/>
              <a:gd name="connsiteX3" fmla="*/ 547302 w 1411244"/>
              <a:gd name="connsiteY3" fmla="*/ 11043138 h 11043138"/>
              <a:gd name="connsiteX0" fmla="*/ 547302 w 1967591"/>
              <a:gd name="connsiteY0" fmla="*/ 11043138 h 11043138"/>
              <a:gd name="connsiteX1" fmla="*/ 876134 w 1967591"/>
              <a:gd name="connsiteY1" fmla="*/ 0 h 11043138"/>
              <a:gd name="connsiteX2" fmla="*/ 1204965 w 1967591"/>
              <a:gd name="connsiteY2" fmla="*/ 11043138 h 11043138"/>
              <a:gd name="connsiteX3" fmla="*/ 547302 w 1967591"/>
              <a:gd name="connsiteY3" fmla="*/ 11043138 h 11043138"/>
              <a:gd name="connsiteX0" fmla="*/ -1 w 1420288"/>
              <a:gd name="connsiteY0" fmla="*/ 11043138 h 11043138"/>
              <a:gd name="connsiteX1" fmla="*/ 328831 w 1420288"/>
              <a:gd name="connsiteY1" fmla="*/ 0 h 11043138"/>
              <a:gd name="connsiteX2" fmla="*/ 657662 w 1420288"/>
              <a:gd name="connsiteY2" fmla="*/ 11043138 h 11043138"/>
              <a:gd name="connsiteX3" fmla="*/ -1 w 1420288"/>
              <a:gd name="connsiteY3" fmla="*/ 11043138 h 11043138"/>
              <a:gd name="connsiteX0" fmla="*/ 0 w 1420289"/>
              <a:gd name="connsiteY0" fmla="*/ 11043138 h 11043138"/>
              <a:gd name="connsiteX1" fmla="*/ 328832 w 1420289"/>
              <a:gd name="connsiteY1" fmla="*/ 0 h 11043138"/>
              <a:gd name="connsiteX2" fmla="*/ 657663 w 1420289"/>
              <a:gd name="connsiteY2" fmla="*/ 11043138 h 11043138"/>
              <a:gd name="connsiteX3" fmla="*/ 0 w 1420289"/>
              <a:gd name="connsiteY3" fmla="*/ 11043138 h 11043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20289" h="11043138">
                <a:moveTo>
                  <a:pt x="0" y="11043138"/>
                </a:moveTo>
                <a:cubicBezTo>
                  <a:pt x="467021" y="8488519"/>
                  <a:pt x="1837009" y="3610707"/>
                  <a:pt x="328832" y="0"/>
                </a:cubicBezTo>
                <a:cubicBezTo>
                  <a:pt x="2126564" y="3343421"/>
                  <a:pt x="1308456" y="7977752"/>
                  <a:pt x="657663" y="11043138"/>
                </a:cubicBezTo>
                <a:lnTo>
                  <a:pt x="0" y="11043138"/>
                </a:lnTo>
                <a:close/>
              </a:path>
            </a:pathLst>
          </a:custGeom>
          <a:solidFill>
            <a:srgbClr val="7563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35" name="Isosceles Triangle 4">
            <a:extLst>
              <a:ext uri="{FF2B5EF4-FFF2-40B4-BE49-F238E27FC236}">
                <a16:creationId xmlns:a16="http://schemas.microsoft.com/office/drawing/2014/main" id="{AF15ECA0-8811-4C0D-8D94-0DC32D61289E}"/>
              </a:ext>
            </a:extLst>
          </p:cNvPr>
          <p:cNvSpPr/>
          <p:nvPr/>
        </p:nvSpPr>
        <p:spPr>
          <a:xfrm rot="19215125" flipV="1">
            <a:off x="6647884" y="3780766"/>
            <a:ext cx="203444" cy="486071"/>
          </a:xfrm>
          <a:custGeom>
            <a:avLst/>
            <a:gdLst>
              <a:gd name="connsiteX0" fmla="*/ 0 w 657663"/>
              <a:gd name="connsiteY0" fmla="*/ 11043138 h 11043138"/>
              <a:gd name="connsiteX1" fmla="*/ 328832 w 657663"/>
              <a:gd name="connsiteY1" fmla="*/ 0 h 11043138"/>
              <a:gd name="connsiteX2" fmla="*/ 657663 w 657663"/>
              <a:gd name="connsiteY2" fmla="*/ 11043138 h 11043138"/>
              <a:gd name="connsiteX3" fmla="*/ 0 w 657663"/>
              <a:gd name="connsiteY3" fmla="*/ 11043138 h 11043138"/>
              <a:gd name="connsiteX0" fmla="*/ 503221 w 1160884"/>
              <a:gd name="connsiteY0" fmla="*/ 11043138 h 11043138"/>
              <a:gd name="connsiteX1" fmla="*/ 832053 w 1160884"/>
              <a:gd name="connsiteY1" fmla="*/ 0 h 11043138"/>
              <a:gd name="connsiteX2" fmla="*/ 1160884 w 1160884"/>
              <a:gd name="connsiteY2" fmla="*/ 11043138 h 11043138"/>
              <a:gd name="connsiteX3" fmla="*/ 503221 w 1160884"/>
              <a:gd name="connsiteY3" fmla="*/ 11043138 h 11043138"/>
              <a:gd name="connsiteX0" fmla="*/ 503221 w 1160884"/>
              <a:gd name="connsiteY0" fmla="*/ 11043138 h 11043138"/>
              <a:gd name="connsiteX1" fmla="*/ 832053 w 1160884"/>
              <a:gd name="connsiteY1" fmla="*/ 0 h 11043138"/>
              <a:gd name="connsiteX2" fmla="*/ 1160884 w 1160884"/>
              <a:gd name="connsiteY2" fmla="*/ 11043138 h 11043138"/>
              <a:gd name="connsiteX3" fmla="*/ 503221 w 1160884"/>
              <a:gd name="connsiteY3" fmla="*/ 11043138 h 11043138"/>
              <a:gd name="connsiteX0" fmla="*/ 503221 w 1160884"/>
              <a:gd name="connsiteY0" fmla="*/ 11043138 h 11043138"/>
              <a:gd name="connsiteX1" fmla="*/ 832053 w 1160884"/>
              <a:gd name="connsiteY1" fmla="*/ 0 h 11043138"/>
              <a:gd name="connsiteX2" fmla="*/ 1160884 w 1160884"/>
              <a:gd name="connsiteY2" fmla="*/ 11043138 h 11043138"/>
              <a:gd name="connsiteX3" fmla="*/ 503221 w 1160884"/>
              <a:gd name="connsiteY3" fmla="*/ 11043138 h 11043138"/>
              <a:gd name="connsiteX0" fmla="*/ 386512 w 1044175"/>
              <a:gd name="connsiteY0" fmla="*/ 11043138 h 11043138"/>
              <a:gd name="connsiteX1" fmla="*/ 715344 w 1044175"/>
              <a:gd name="connsiteY1" fmla="*/ 0 h 11043138"/>
              <a:gd name="connsiteX2" fmla="*/ 1044175 w 1044175"/>
              <a:gd name="connsiteY2" fmla="*/ 11043138 h 11043138"/>
              <a:gd name="connsiteX3" fmla="*/ 386512 w 1044175"/>
              <a:gd name="connsiteY3" fmla="*/ 11043138 h 11043138"/>
              <a:gd name="connsiteX0" fmla="*/ 649847 w 1307510"/>
              <a:gd name="connsiteY0" fmla="*/ 11043138 h 11043138"/>
              <a:gd name="connsiteX1" fmla="*/ 978679 w 1307510"/>
              <a:gd name="connsiteY1" fmla="*/ 0 h 11043138"/>
              <a:gd name="connsiteX2" fmla="*/ 1307510 w 1307510"/>
              <a:gd name="connsiteY2" fmla="*/ 11043138 h 11043138"/>
              <a:gd name="connsiteX3" fmla="*/ 649847 w 1307510"/>
              <a:gd name="connsiteY3" fmla="*/ 11043138 h 11043138"/>
              <a:gd name="connsiteX0" fmla="*/ 649847 w 1307510"/>
              <a:gd name="connsiteY0" fmla="*/ 11043138 h 11043138"/>
              <a:gd name="connsiteX1" fmla="*/ 978679 w 1307510"/>
              <a:gd name="connsiteY1" fmla="*/ 0 h 11043138"/>
              <a:gd name="connsiteX2" fmla="*/ 1307510 w 1307510"/>
              <a:gd name="connsiteY2" fmla="*/ 11043138 h 11043138"/>
              <a:gd name="connsiteX3" fmla="*/ 649847 w 1307510"/>
              <a:gd name="connsiteY3" fmla="*/ 11043138 h 11043138"/>
              <a:gd name="connsiteX0" fmla="*/ 649847 w 1307510"/>
              <a:gd name="connsiteY0" fmla="*/ 11043138 h 11043138"/>
              <a:gd name="connsiteX1" fmla="*/ 978679 w 1307510"/>
              <a:gd name="connsiteY1" fmla="*/ 0 h 11043138"/>
              <a:gd name="connsiteX2" fmla="*/ 1307510 w 1307510"/>
              <a:gd name="connsiteY2" fmla="*/ 11043138 h 11043138"/>
              <a:gd name="connsiteX3" fmla="*/ 649847 w 1307510"/>
              <a:gd name="connsiteY3" fmla="*/ 11043138 h 11043138"/>
              <a:gd name="connsiteX0" fmla="*/ 649847 w 1513789"/>
              <a:gd name="connsiteY0" fmla="*/ 11043138 h 11043138"/>
              <a:gd name="connsiteX1" fmla="*/ 978679 w 1513789"/>
              <a:gd name="connsiteY1" fmla="*/ 0 h 11043138"/>
              <a:gd name="connsiteX2" fmla="*/ 1307510 w 1513789"/>
              <a:gd name="connsiteY2" fmla="*/ 11043138 h 11043138"/>
              <a:gd name="connsiteX3" fmla="*/ 649847 w 1513789"/>
              <a:gd name="connsiteY3" fmla="*/ 11043138 h 11043138"/>
              <a:gd name="connsiteX0" fmla="*/ 547302 w 1411244"/>
              <a:gd name="connsiteY0" fmla="*/ 11043138 h 11043138"/>
              <a:gd name="connsiteX1" fmla="*/ 876134 w 1411244"/>
              <a:gd name="connsiteY1" fmla="*/ 0 h 11043138"/>
              <a:gd name="connsiteX2" fmla="*/ 1204965 w 1411244"/>
              <a:gd name="connsiteY2" fmla="*/ 11043138 h 11043138"/>
              <a:gd name="connsiteX3" fmla="*/ 547302 w 1411244"/>
              <a:gd name="connsiteY3" fmla="*/ 11043138 h 11043138"/>
              <a:gd name="connsiteX0" fmla="*/ 547302 w 1967591"/>
              <a:gd name="connsiteY0" fmla="*/ 11043138 h 11043138"/>
              <a:gd name="connsiteX1" fmla="*/ 876134 w 1967591"/>
              <a:gd name="connsiteY1" fmla="*/ 0 h 11043138"/>
              <a:gd name="connsiteX2" fmla="*/ 1204965 w 1967591"/>
              <a:gd name="connsiteY2" fmla="*/ 11043138 h 11043138"/>
              <a:gd name="connsiteX3" fmla="*/ 547302 w 1967591"/>
              <a:gd name="connsiteY3" fmla="*/ 11043138 h 11043138"/>
              <a:gd name="connsiteX0" fmla="*/ -1 w 1420288"/>
              <a:gd name="connsiteY0" fmla="*/ 11043138 h 11043138"/>
              <a:gd name="connsiteX1" fmla="*/ 328831 w 1420288"/>
              <a:gd name="connsiteY1" fmla="*/ 0 h 11043138"/>
              <a:gd name="connsiteX2" fmla="*/ 657662 w 1420288"/>
              <a:gd name="connsiteY2" fmla="*/ 11043138 h 11043138"/>
              <a:gd name="connsiteX3" fmla="*/ -1 w 1420288"/>
              <a:gd name="connsiteY3" fmla="*/ 11043138 h 11043138"/>
              <a:gd name="connsiteX0" fmla="*/ 0 w 1420289"/>
              <a:gd name="connsiteY0" fmla="*/ 11043138 h 11043138"/>
              <a:gd name="connsiteX1" fmla="*/ 328832 w 1420289"/>
              <a:gd name="connsiteY1" fmla="*/ 0 h 11043138"/>
              <a:gd name="connsiteX2" fmla="*/ 657663 w 1420289"/>
              <a:gd name="connsiteY2" fmla="*/ 11043138 h 11043138"/>
              <a:gd name="connsiteX3" fmla="*/ 0 w 1420289"/>
              <a:gd name="connsiteY3" fmla="*/ 11043138 h 11043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20289" h="11043138">
                <a:moveTo>
                  <a:pt x="0" y="11043138"/>
                </a:moveTo>
                <a:cubicBezTo>
                  <a:pt x="467021" y="8488519"/>
                  <a:pt x="1837009" y="3610707"/>
                  <a:pt x="328832" y="0"/>
                </a:cubicBezTo>
                <a:cubicBezTo>
                  <a:pt x="2126564" y="3343421"/>
                  <a:pt x="1308456" y="7977752"/>
                  <a:pt x="657663" y="11043138"/>
                </a:cubicBezTo>
                <a:lnTo>
                  <a:pt x="0" y="11043138"/>
                </a:lnTo>
                <a:close/>
              </a:path>
            </a:pathLst>
          </a:custGeom>
          <a:solidFill>
            <a:srgbClr val="7563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grpSp>
        <p:nvGrpSpPr>
          <p:cNvPr id="42" name="Group 41">
            <a:extLst>
              <a:ext uri="{FF2B5EF4-FFF2-40B4-BE49-F238E27FC236}">
                <a16:creationId xmlns:a16="http://schemas.microsoft.com/office/drawing/2014/main" id="{E959ED7F-9C35-4C08-A187-7FB61208A1A3}"/>
              </a:ext>
            </a:extLst>
          </p:cNvPr>
          <p:cNvGrpSpPr/>
          <p:nvPr/>
        </p:nvGrpSpPr>
        <p:grpSpPr>
          <a:xfrm rot="20496032">
            <a:off x="1095714" y="1268468"/>
            <a:ext cx="699773" cy="1146139"/>
            <a:chOff x="3212000" y="311291"/>
            <a:chExt cx="1063039" cy="1741123"/>
          </a:xfrm>
        </p:grpSpPr>
        <p:sp>
          <p:nvSpPr>
            <p:cNvPr id="39" name="Freeform: Shape 38">
              <a:extLst>
                <a:ext uri="{FF2B5EF4-FFF2-40B4-BE49-F238E27FC236}">
                  <a16:creationId xmlns:a16="http://schemas.microsoft.com/office/drawing/2014/main" id="{4B7A8153-7F57-4676-95AE-28C488DA27EC}"/>
                </a:ext>
              </a:extLst>
            </p:cNvPr>
            <p:cNvSpPr/>
            <p:nvPr/>
          </p:nvSpPr>
          <p:spPr>
            <a:xfrm>
              <a:off x="3212000" y="311291"/>
              <a:ext cx="1063039" cy="1741123"/>
            </a:xfrm>
            <a:custGeom>
              <a:avLst/>
              <a:gdLst>
                <a:gd name="connsiteX0" fmla="*/ 745739 w 1491479"/>
                <a:gd name="connsiteY0" fmla="*/ 0 h 2442853"/>
                <a:gd name="connsiteX1" fmla="*/ 745739 w 1491479"/>
                <a:gd name="connsiteY1" fmla="*/ 840798 h 2442853"/>
                <a:gd name="connsiteX2" fmla="*/ 745740 w 1491479"/>
                <a:gd name="connsiteY2" fmla="*/ 840798 h 2442853"/>
                <a:gd name="connsiteX3" fmla="*/ 745740 w 1491479"/>
                <a:gd name="connsiteY3" fmla="*/ 0 h 2442853"/>
                <a:gd name="connsiteX4" fmla="*/ 1406734 w 1491479"/>
                <a:gd name="connsiteY4" fmla="*/ 1910393 h 2442853"/>
                <a:gd name="connsiteX5" fmla="*/ 1388550 w 1491479"/>
                <a:gd name="connsiteY5" fmla="*/ 1952423 h 2442853"/>
                <a:gd name="connsiteX6" fmla="*/ 1388243 w 1491479"/>
                <a:gd name="connsiteY6" fmla="*/ 1953558 h 2442853"/>
                <a:gd name="connsiteX7" fmla="*/ 1386129 w 1491479"/>
                <a:gd name="connsiteY7" fmla="*/ 1958020 h 2442853"/>
                <a:gd name="connsiteX8" fmla="*/ 1354123 w 1491479"/>
                <a:gd name="connsiteY8" fmla="*/ 2032000 h 2442853"/>
                <a:gd name="connsiteX9" fmla="*/ 1351081 w 1491479"/>
                <a:gd name="connsiteY9" fmla="*/ 2032000 h 2442853"/>
                <a:gd name="connsiteX10" fmla="*/ 1323773 w 1491479"/>
                <a:gd name="connsiteY10" fmla="*/ 2089642 h 2442853"/>
                <a:gd name="connsiteX11" fmla="*/ 743946 w 1491479"/>
                <a:gd name="connsiteY11" fmla="*/ 2442853 h 2442853"/>
                <a:gd name="connsiteX12" fmla="*/ 99649 w 1491479"/>
                <a:gd name="connsiteY12" fmla="*/ 1953558 h 2442853"/>
                <a:gd name="connsiteX13" fmla="*/ 93331 w 1491479"/>
                <a:gd name="connsiteY13" fmla="*/ 1930239 h 2442853"/>
                <a:gd name="connsiteX14" fmla="*/ 84745 w 1491479"/>
                <a:gd name="connsiteY14" fmla="*/ 1910393 h 2442853"/>
                <a:gd name="connsiteX15" fmla="*/ 745739 w 1491479"/>
                <a:gd name="connsiteY15" fmla="*/ 0 h 24428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491479" h="2442853">
                  <a:moveTo>
                    <a:pt x="745739" y="0"/>
                  </a:moveTo>
                  <a:lnTo>
                    <a:pt x="745739" y="840798"/>
                  </a:lnTo>
                  <a:lnTo>
                    <a:pt x="745740" y="840798"/>
                  </a:lnTo>
                  <a:lnTo>
                    <a:pt x="745740" y="0"/>
                  </a:lnTo>
                  <a:cubicBezTo>
                    <a:pt x="1389698" y="811492"/>
                    <a:pt x="1637730" y="1309790"/>
                    <a:pt x="1406734" y="1910393"/>
                  </a:cubicBezTo>
                  <a:lnTo>
                    <a:pt x="1388550" y="1952423"/>
                  </a:lnTo>
                  <a:lnTo>
                    <a:pt x="1388243" y="1953558"/>
                  </a:lnTo>
                  <a:lnTo>
                    <a:pt x="1386129" y="1958020"/>
                  </a:lnTo>
                  <a:lnTo>
                    <a:pt x="1354123" y="2032000"/>
                  </a:lnTo>
                  <a:lnTo>
                    <a:pt x="1351081" y="2032000"/>
                  </a:lnTo>
                  <a:lnTo>
                    <a:pt x="1323773" y="2089642"/>
                  </a:lnTo>
                  <a:cubicBezTo>
                    <a:pt x="1198113" y="2302744"/>
                    <a:pt x="985311" y="2442853"/>
                    <a:pt x="743946" y="2442853"/>
                  </a:cubicBezTo>
                  <a:cubicBezTo>
                    <a:pt x="454309" y="2442853"/>
                    <a:pt x="205801" y="2241096"/>
                    <a:pt x="99649" y="1953558"/>
                  </a:cubicBezTo>
                  <a:lnTo>
                    <a:pt x="93331" y="1930239"/>
                  </a:lnTo>
                  <a:lnTo>
                    <a:pt x="84745" y="1910393"/>
                  </a:lnTo>
                  <a:cubicBezTo>
                    <a:pt x="-146251" y="1309790"/>
                    <a:pt x="101781" y="811492"/>
                    <a:pt x="745739" y="0"/>
                  </a:cubicBezTo>
                  <a:close/>
                </a:path>
              </a:pathLst>
            </a:custGeom>
            <a:solidFill>
              <a:srgbClr val="00914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40" name="Freeform: Shape 39">
              <a:extLst>
                <a:ext uri="{FF2B5EF4-FFF2-40B4-BE49-F238E27FC236}">
                  <a16:creationId xmlns:a16="http://schemas.microsoft.com/office/drawing/2014/main" id="{8CAE2634-9D9E-49FD-BB8E-C21323463036}"/>
                </a:ext>
              </a:extLst>
            </p:cNvPr>
            <p:cNvSpPr/>
            <p:nvPr/>
          </p:nvSpPr>
          <p:spPr>
            <a:xfrm>
              <a:off x="3232242" y="322280"/>
              <a:ext cx="1010113" cy="859572"/>
            </a:xfrm>
            <a:custGeom>
              <a:avLst/>
              <a:gdLst>
                <a:gd name="connsiteX0" fmla="*/ 505056 w 1010113"/>
                <a:gd name="connsiteY0" fmla="*/ 0 h 859572"/>
                <a:gd name="connsiteX1" fmla="*/ 505056 w 1010113"/>
                <a:gd name="connsiteY1" fmla="*/ 599272 h 859572"/>
                <a:gd name="connsiteX2" fmla="*/ 505057 w 1010113"/>
                <a:gd name="connsiteY2" fmla="*/ 599272 h 859572"/>
                <a:gd name="connsiteX3" fmla="*/ 505057 w 1010113"/>
                <a:gd name="connsiteY3" fmla="*/ 0 h 859572"/>
                <a:gd name="connsiteX4" fmla="*/ 974472 w 1010113"/>
                <a:gd name="connsiteY4" fmla="*/ 737174 h 859572"/>
                <a:gd name="connsiteX5" fmla="*/ 1010113 w 1010113"/>
                <a:gd name="connsiteY5" fmla="*/ 859572 h 859572"/>
                <a:gd name="connsiteX6" fmla="*/ 947328 w 1010113"/>
                <a:gd name="connsiteY6" fmla="*/ 802561 h 859572"/>
                <a:gd name="connsiteX7" fmla="*/ 505056 w 1010113"/>
                <a:gd name="connsiteY7" fmla="*/ 653883 h 859572"/>
                <a:gd name="connsiteX8" fmla="*/ 62784 w 1010113"/>
                <a:gd name="connsiteY8" fmla="*/ 802561 h 859572"/>
                <a:gd name="connsiteX9" fmla="*/ 0 w 1010113"/>
                <a:gd name="connsiteY9" fmla="*/ 859571 h 859572"/>
                <a:gd name="connsiteX10" fmla="*/ 35641 w 1010113"/>
                <a:gd name="connsiteY10" fmla="*/ 737174 h 859572"/>
                <a:gd name="connsiteX11" fmla="*/ 505056 w 1010113"/>
                <a:gd name="connsiteY11" fmla="*/ 0 h 8595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010113" h="859572">
                  <a:moveTo>
                    <a:pt x="505056" y="0"/>
                  </a:moveTo>
                  <a:lnTo>
                    <a:pt x="505056" y="599272"/>
                  </a:lnTo>
                  <a:lnTo>
                    <a:pt x="505057" y="599272"/>
                  </a:lnTo>
                  <a:lnTo>
                    <a:pt x="505057" y="0"/>
                  </a:lnTo>
                  <a:cubicBezTo>
                    <a:pt x="734545" y="289192"/>
                    <a:pt x="893484" y="522578"/>
                    <a:pt x="974472" y="737174"/>
                  </a:cubicBezTo>
                  <a:lnTo>
                    <a:pt x="1010113" y="859572"/>
                  </a:lnTo>
                  <a:lnTo>
                    <a:pt x="947328" y="802561"/>
                  </a:lnTo>
                  <a:cubicBezTo>
                    <a:pt x="821079" y="708694"/>
                    <a:pt x="668883" y="653883"/>
                    <a:pt x="505056" y="653883"/>
                  </a:cubicBezTo>
                  <a:cubicBezTo>
                    <a:pt x="341229" y="653883"/>
                    <a:pt x="189033" y="708694"/>
                    <a:pt x="62784" y="802561"/>
                  </a:cubicBezTo>
                  <a:lnTo>
                    <a:pt x="0" y="859571"/>
                  </a:lnTo>
                  <a:lnTo>
                    <a:pt x="35641" y="737174"/>
                  </a:lnTo>
                  <a:cubicBezTo>
                    <a:pt x="116629" y="522578"/>
                    <a:pt x="275568" y="289192"/>
                    <a:pt x="505056" y="0"/>
                  </a:cubicBezTo>
                  <a:close/>
                </a:path>
              </a:pathLst>
            </a:custGeom>
            <a:solidFill>
              <a:srgbClr val="02A4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DE058668-4622-40E6-9323-A86E9B54885A}"/>
                </a:ext>
              </a:extLst>
            </p:cNvPr>
            <p:cNvSpPr/>
            <p:nvPr/>
          </p:nvSpPr>
          <p:spPr>
            <a:xfrm>
              <a:off x="3466539" y="322280"/>
              <a:ext cx="553957" cy="382023"/>
            </a:xfrm>
            <a:custGeom>
              <a:avLst/>
              <a:gdLst>
                <a:gd name="connsiteX0" fmla="*/ 280301 w 553957"/>
                <a:gd name="connsiteY0" fmla="*/ 0 h 382023"/>
                <a:gd name="connsiteX1" fmla="*/ 439074 w 553957"/>
                <a:gd name="connsiteY1" fmla="*/ 207009 h 382023"/>
                <a:gd name="connsiteX2" fmla="*/ 553957 w 553957"/>
                <a:gd name="connsiteY2" fmla="*/ 372455 h 382023"/>
                <a:gd name="connsiteX3" fmla="*/ 443305 w 553957"/>
                <a:gd name="connsiteY3" fmla="*/ 343228 h 382023"/>
                <a:gd name="connsiteX4" fmla="*/ 293515 w 553957"/>
                <a:gd name="connsiteY4" fmla="*/ 330380 h 382023"/>
                <a:gd name="connsiteX5" fmla="*/ 280301 w 553957"/>
                <a:gd name="connsiteY5" fmla="*/ 331513 h 382023"/>
                <a:gd name="connsiteX6" fmla="*/ 280300 w 553957"/>
                <a:gd name="connsiteY6" fmla="*/ 0 h 382023"/>
                <a:gd name="connsiteX7" fmla="*/ 280300 w 553957"/>
                <a:gd name="connsiteY7" fmla="*/ 331514 h 382023"/>
                <a:gd name="connsiteX8" fmla="*/ 143726 w 553957"/>
                <a:gd name="connsiteY8" fmla="*/ 343228 h 382023"/>
                <a:gd name="connsiteX9" fmla="*/ 4211 w 553957"/>
                <a:gd name="connsiteY9" fmla="*/ 380078 h 382023"/>
                <a:gd name="connsiteX10" fmla="*/ 0 w 553957"/>
                <a:gd name="connsiteY10" fmla="*/ 382023 h 382023"/>
                <a:gd name="connsiteX11" fmla="*/ 121528 w 553957"/>
                <a:gd name="connsiteY11" fmla="*/ 207009 h 382023"/>
                <a:gd name="connsiteX12" fmla="*/ 280300 w 553957"/>
                <a:gd name="connsiteY12" fmla="*/ 0 h 3820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553957" h="382023">
                  <a:moveTo>
                    <a:pt x="280301" y="0"/>
                  </a:moveTo>
                  <a:cubicBezTo>
                    <a:pt x="337673" y="72298"/>
                    <a:pt x="390636" y="141108"/>
                    <a:pt x="439074" y="207009"/>
                  </a:cubicBezTo>
                  <a:lnTo>
                    <a:pt x="553957" y="372455"/>
                  </a:lnTo>
                  <a:lnTo>
                    <a:pt x="443305" y="343228"/>
                  </a:lnTo>
                  <a:cubicBezTo>
                    <a:pt x="394921" y="334804"/>
                    <a:pt x="344825" y="330380"/>
                    <a:pt x="293515" y="330380"/>
                  </a:cubicBezTo>
                  <a:lnTo>
                    <a:pt x="280301" y="331513"/>
                  </a:lnTo>
                  <a:close/>
                  <a:moveTo>
                    <a:pt x="280300" y="0"/>
                  </a:moveTo>
                  <a:lnTo>
                    <a:pt x="280300" y="331514"/>
                  </a:lnTo>
                  <a:lnTo>
                    <a:pt x="143726" y="343228"/>
                  </a:lnTo>
                  <a:cubicBezTo>
                    <a:pt x="95342" y="351653"/>
                    <a:pt x="48672" y="364077"/>
                    <a:pt x="4211" y="380078"/>
                  </a:cubicBezTo>
                  <a:lnTo>
                    <a:pt x="0" y="382023"/>
                  </a:lnTo>
                  <a:lnTo>
                    <a:pt x="121528" y="207009"/>
                  </a:lnTo>
                  <a:cubicBezTo>
                    <a:pt x="169965" y="141108"/>
                    <a:pt x="222928" y="72298"/>
                    <a:pt x="280300" y="0"/>
                  </a:cubicBezTo>
                  <a:close/>
                </a:path>
              </a:pathLst>
            </a:custGeom>
            <a:solidFill>
              <a:srgbClr val="08B5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</p:grpSp>
      <p:grpSp>
        <p:nvGrpSpPr>
          <p:cNvPr id="43" name="Group 42">
            <a:extLst>
              <a:ext uri="{FF2B5EF4-FFF2-40B4-BE49-F238E27FC236}">
                <a16:creationId xmlns:a16="http://schemas.microsoft.com/office/drawing/2014/main" id="{2E74A897-0892-4A6B-B767-5DCC9CEF416F}"/>
              </a:ext>
            </a:extLst>
          </p:cNvPr>
          <p:cNvGrpSpPr/>
          <p:nvPr/>
        </p:nvGrpSpPr>
        <p:grpSpPr>
          <a:xfrm rot="9349289">
            <a:off x="2146545" y="3543903"/>
            <a:ext cx="699773" cy="1146139"/>
            <a:chOff x="3212000" y="311291"/>
            <a:chExt cx="1063039" cy="1741123"/>
          </a:xfrm>
        </p:grpSpPr>
        <p:sp>
          <p:nvSpPr>
            <p:cNvPr id="44" name="Freeform: Shape 43">
              <a:extLst>
                <a:ext uri="{FF2B5EF4-FFF2-40B4-BE49-F238E27FC236}">
                  <a16:creationId xmlns:a16="http://schemas.microsoft.com/office/drawing/2014/main" id="{DDA524D2-C04D-4F1E-B9E9-C2D51DCCB62E}"/>
                </a:ext>
              </a:extLst>
            </p:cNvPr>
            <p:cNvSpPr/>
            <p:nvPr/>
          </p:nvSpPr>
          <p:spPr>
            <a:xfrm>
              <a:off x="3212000" y="311291"/>
              <a:ext cx="1063039" cy="1741123"/>
            </a:xfrm>
            <a:custGeom>
              <a:avLst/>
              <a:gdLst>
                <a:gd name="connsiteX0" fmla="*/ 745739 w 1491479"/>
                <a:gd name="connsiteY0" fmla="*/ 0 h 2442853"/>
                <a:gd name="connsiteX1" fmla="*/ 745739 w 1491479"/>
                <a:gd name="connsiteY1" fmla="*/ 840798 h 2442853"/>
                <a:gd name="connsiteX2" fmla="*/ 745740 w 1491479"/>
                <a:gd name="connsiteY2" fmla="*/ 840798 h 2442853"/>
                <a:gd name="connsiteX3" fmla="*/ 745740 w 1491479"/>
                <a:gd name="connsiteY3" fmla="*/ 0 h 2442853"/>
                <a:gd name="connsiteX4" fmla="*/ 1406734 w 1491479"/>
                <a:gd name="connsiteY4" fmla="*/ 1910393 h 2442853"/>
                <a:gd name="connsiteX5" fmla="*/ 1388550 w 1491479"/>
                <a:gd name="connsiteY5" fmla="*/ 1952423 h 2442853"/>
                <a:gd name="connsiteX6" fmla="*/ 1388243 w 1491479"/>
                <a:gd name="connsiteY6" fmla="*/ 1953558 h 2442853"/>
                <a:gd name="connsiteX7" fmla="*/ 1386129 w 1491479"/>
                <a:gd name="connsiteY7" fmla="*/ 1958020 h 2442853"/>
                <a:gd name="connsiteX8" fmla="*/ 1354123 w 1491479"/>
                <a:gd name="connsiteY8" fmla="*/ 2032000 h 2442853"/>
                <a:gd name="connsiteX9" fmla="*/ 1351081 w 1491479"/>
                <a:gd name="connsiteY9" fmla="*/ 2032000 h 2442853"/>
                <a:gd name="connsiteX10" fmla="*/ 1323773 w 1491479"/>
                <a:gd name="connsiteY10" fmla="*/ 2089642 h 2442853"/>
                <a:gd name="connsiteX11" fmla="*/ 743946 w 1491479"/>
                <a:gd name="connsiteY11" fmla="*/ 2442853 h 2442853"/>
                <a:gd name="connsiteX12" fmla="*/ 99649 w 1491479"/>
                <a:gd name="connsiteY12" fmla="*/ 1953558 h 2442853"/>
                <a:gd name="connsiteX13" fmla="*/ 93331 w 1491479"/>
                <a:gd name="connsiteY13" fmla="*/ 1930239 h 2442853"/>
                <a:gd name="connsiteX14" fmla="*/ 84745 w 1491479"/>
                <a:gd name="connsiteY14" fmla="*/ 1910393 h 2442853"/>
                <a:gd name="connsiteX15" fmla="*/ 745739 w 1491479"/>
                <a:gd name="connsiteY15" fmla="*/ 0 h 24428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491479" h="2442853">
                  <a:moveTo>
                    <a:pt x="745739" y="0"/>
                  </a:moveTo>
                  <a:lnTo>
                    <a:pt x="745739" y="840798"/>
                  </a:lnTo>
                  <a:lnTo>
                    <a:pt x="745740" y="840798"/>
                  </a:lnTo>
                  <a:lnTo>
                    <a:pt x="745740" y="0"/>
                  </a:lnTo>
                  <a:cubicBezTo>
                    <a:pt x="1389698" y="811492"/>
                    <a:pt x="1637730" y="1309790"/>
                    <a:pt x="1406734" y="1910393"/>
                  </a:cubicBezTo>
                  <a:lnTo>
                    <a:pt x="1388550" y="1952423"/>
                  </a:lnTo>
                  <a:lnTo>
                    <a:pt x="1388243" y="1953558"/>
                  </a:lnTo>
                  <a:lnTo>
                    <a:pt x="1386129" y="1958020"/>
                  </a:lnTo>
                  <a:lnTo>
                    <a:pt x="1354123" y="2032000"/>
                  </a:lnTo>
                  <a:lnTo>
                    <a:pt x="1351081" y="2032000"/>
                  </a:lnTo>
                  <a:lnTo>
                    <a:pt x="1323773" y="2089642"/>
                  </a:lnTo>
                  <a:cubicBezTo>
                    <a:pt x="1198113" y="2302744"/>
                    <a:pt x="985311" y="2442853"/>
                    <a:pt x="743946" y="2442853"/>
                  </a:cubicBezTo>
                  <a:cubicBezTo>
                    <a:pt x="454309" y="2442853"/>
                    <a:pt x="205801" y="2241096"/>
                    <a:pt x="99649" y="1953558"/>
                  </a:cubicBezTo>
                  <a:lnTo>
                    <a:pt x="93331" y="1930239"/>
                  </a:lnTo>
                  <a:lnTo>
                    <a:pt x="84745" y="1910393"/>
                  </a:lnTo>
                  <a:cubicBezTo>
                    <a:pt x="-146251" y="1309790"/>
                    <a:pt x="101781" y="811492"/>
                    <a:pt x="745739" y="0"/>
                  </a:cubicBezTo>
                  <a:close/>
                </a:path>
              </a:pathLst>
            </a:custGeom>
            <a:solidFill>
              <a:srgbClr val="00914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45" name="Freeform: Shape 44">
              <a:extLst>
                <a:ext uri="{FF2B5EF4-FFF2-40B4-BE49-F238E27FC236}">
                  <a16:creationId xmlns:a16="http://schemas.microsoft.com/office/drawing/2014/main" id="{6FE1C3C8-91B2-4FDC-B300-4B11F1034424}"/>
                </a:ext>
              </a:extLst>
            </p:cNvPr>
            <p:cNvSpPr/>
            <p:nvPr/>
          </p:nvSpPr>
          <p:spPr>
            <a:xfrm>
              <a:off x="3232242" y="322280"/>
              <a:ext cx="1010113" cy="859572"/>
            </a:xfrm>
            <a:custGeom>
              <a:avLst/>
              <a:gdLst>
                <a:gd name="connsiteX0" fmla="*/ 505056 w 1010113"/>
                <a:gd name="connsiteY0" fmla="*/ 0 h 859572"/>
                <a:gd name="connsiteX1" fmla="*/ 505056 w 1010113"/>
                <a:gd name="connsiteY1" fmla="*/ 599272 h 859572"/>
                <a:gd name="connsiteX2" fmla="*/ 505057 w 1010113"/>
                <a:gd name="connsiteY2" fmla="*/ 599272 h 859572"/>
                <a:gd name="connsiteX3" fmla="*/ 505057 w 1010113"/>
                <a:gd name="connsiteY3" fmla="*/ 0 h 859572"/>
                <a:gd name="connsiteX4" fmla="*/ 974472 w 1010113"/>
                <a:gd name="connsiteY4" fmla="*/ 737174 h 859572"/>
                <a:gd name="connsiteX5" fmla="*/ 1010113 w 1010113"/>
                <a:gd name="connsiteY5" fmla="*/ 859572 h 859572"/>
                <a:gd name="connsiteX6" fmla="*/ 947328 w 1010113"/>
                <a:gd name="connsiteY6" fmla="*/ 802561 h 859572"/>
                <a:gd name="connsiteX7" fmla="*/ 505056 w 1010113"/>
                <a:gd name="connsiteY7" fmla="*/ 653883 h 859572"/>
                <a:gd name="connsiteX8" fmla="*/ 62784 w 1010113"/>
                <a:gd name="connsiteY8" fmla="*/ 802561 h 859572"/>
                <a:gd name="connsiteX9" fmla="*/ 0 w 1010113"/>
                <a:gd name="connsiteY9" fmla="*/ 859571 h 859572"/>
                <a:gd name="connsiteX10" fmla="*/ 35641 w 1010113"/>
                <a:gd name="connsiteY10" fmla="*/ 737174 h 859572"/>
                <a:gd name="connsiteX11" fmla="*/ 505056 w 1010113"/>
                <a:gd name="connsiteY11" fmla="*/ 0 h 8595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010113" h="859572">
                  <a:moveTo>
                    <a:pt x="505056" y="0"/>
                  </a:moveTo>
                  <a:lnTo>
                    <a:pt x="505056" y="599272"/>
                  </a:lnTo>
                  <a:lnTo>
                    <a:pt x="505057" y="599272"/>
                  </a:lnTo>
                  <a:lnTo>
                    <a:pt x="505057" y="0"/>
                  </a:lnTo>
                  <a:cubicBezTo>
                    <a:pt x="734545" y="289192"/>
                    <a:pt x="893484" y="522578"/>
                    <a:pt x="974472" y="737174"/>
                  </a:cubicBezTo>
                  <a:lnTo>
                    <a:pt x="1010113" y="859572"/>
                  </a:lnTo>
                  <a:lnTo>
                    <a:pt x="947328" y="802561"/>
                  </a:lnTo>
                  <a:cubicBezTo>
                    <a:pt x="821079" y="708694"/>
                    <a:pt x="668883" y="653883"/>
                    <a:pt x="505056" y="653883"/>
                  </a:cubicBezTo>
                  <a:cubicBezTo>
                    <a:pt x="341229" y="653883"/>
                    <a:pt x="189033" y="708694"/>
                    <a:pt x="62784" y="802561"/>
                  </a:cubicBezTo>
                  <a:lnTo>
                    <a:pt x="0" y="859571"/>
                  </a:lnTo>
                  <a:lnTo>
                    <a:pt x="35641" y="737174"/>
                  </a:lnTo>
                  <a:cubicBezTo>
                    <a:pt x="116629" y="522578"/>
                    <a:pt x="275568" y="289192"/>
                    <a:pt x="505056" y="0"/>
                  </a:cubicBezTo>
                  <a:close/>
                </a:path>
              </a:pathLst>
            </a:custGeom>
            <a:solidFill>
              <a:srgbClr val="02A4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46" name="Freeform: Shape 45">
              <a:extLst>
                <a:ext uri="{FF2B5EF4-FFF2-40B4-BE49-F238E27FC236}">
                  <a16:creationId xmlns:a16="http://schemas.microsoft.com/office/drawing/2014/main" id="{D0837556-7874-4397-8993-82AF1011B780}"/>
                </a:ext>
              </a:extLst>
            </p:cNvPr>
            <p:cNvSpPr/>
            <p:nvPr/>
          </p:nvSpPr>
          <p:spPr>
            <a:xfrm>
              <a:off x="3466539" y="322280"/>
              <a:ext cx="553957" cy="382023"/>
            </a:xfrm>
            <a:custGeom>
              <a:avLst/>
              <a:gdLst>
                <a:gd name="connsiteX0" fmla="*/ 280301 w 553957"/>
                <a:gd name="connsiteY0" fmla="*/ 0 h 382023"/>
                <a:gd name="connsiteX1" fmla="*/ 439074 w 553957"/>
                <a:gd name="connsiteY1" fmla="*/ 207009 h 382023"/>
                <a:gd name="connsiteX2" fmla="*/ 553957 w 553957"/>
                <a:gd name="connsiteY2" fmla="*/ 372455 h 382023"/>
                <a:gd name="connsiteX3" fmla="*/ 443305 w 553957"/>
                <a:gd name="connsiteY3" fmla="*/ 343228 h 382023"/>
                <a:gd name="connsiteX4" fmla="*/ 293515 w 553957"/>
                <a:gd name="connsiteY4" fmla="*/ 330380 h 382023"/>
                <a:gd name="connsiteX5" fmla="*/ 280301 w 553957"/>
                <a:gd name="connsiteY5" fmla="*/ 331513 h 382023"/>
                <a:gd name="connsiteX6" fmla="*/ 280300 w 553957"/>
                <a:gd name="connsiteY6" fmla="*/ 0 h 382023"/>
                <a:gd name="connsiteX7" fmla="*/ 280300 w 553957"/>
                <a:gd name="connsiteY7" fmla="*/ 331514 h 382023"/>
                <a:gd name="connsiteX8" fmla="*/ 143726 w 553957"/>
                <a:gd name="connsiteY8" fmla="*/ 343228 h 382023"/>
                <a:gd name="connsiteX9" fmla="*/ 4211 w 553957"/>
                <a:gd name="connsiteY9" fmla="*/ 380078 h 382023"/>
                <a:gd name="connsiteX10" fmla="*/ 0 w 553957"/>
                <a:gd name="connsiteY10" fmla="*/ 382023 h 382023"/>
                <a:gd name="connsiteX11" fmla="*/ 121528 w 553957"/>
                <a:gd name="connsiteY11" fmla="*/ 207009 h 382023"/>
                <a:gd name="connsiteX12" fmla="*/ 280300 w 553957"/>
                <a:gd name="connsiteY12" fmla="*/ 0 h 3820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553957" h="382023">
                  <a:moveTo>
                    <a:pt x="280301" y="0"/>
                  </a:moveTo>
                  <a:cubicBezTo>
                    <a:pt x="337673" y="72298"/>
                    <a:pt x="390636" y="141108"/>
                    <a:pt x="439074" y="207009"/>
                  </a:cubicBezTo>
                  <a:lnTo>
                    <a:pt x="553957" y="372455"/>
                  </a:lnTo>
                  <a:lnTo>
                    <a:pt x="443305" y="343228"/>
                  </a:lnTo>
                  <a:cubicBezTo>
                    <a:pt x="394921" y="334804"/>
                    <a:pt x="344825" y="330380"/>
                    <a:pt x="293515" y="330380"/>
                  </a:cubicBezTo>
                  <a:lnTo>
                    <a:pt x="280301" y="331513"/>
                  </a:lnTo>
                  <a:close/>
                  <a:moveTo>
                    <a:pt x="280300" y="0"/>
                  </a:moveTo>
                  <a:lnTo>
                    <a:pt x="280300" y="331514"/>
                  </a:lnTo>
                  <a:lnTo>
                    <a:pt x="143726" y="343228"/>
                  </a:lnTo>
                  <a:cubicBezTo>
                    <a:pt x="95342" y="351653"/>
                    <a:pt x="48672" y="364077"/>
                    <a:pt x="4211" y="380078"/>
                  </a:cubicBezTo>
                  <a:lnTo>
                    <a:pt x="0" y="382023"/>
                  </a:lnTo>
                  <a:lnTo>
                    <a:pt x="121528" y="207009"/>
                  </a:lnTo>
                  <a:cubicBezTo>
                    <a:pt x="169965" y="141108"/>
                    <a:pt x="222928" y="72298"/>
                    <a:pt x="280300" y="0"/>
                  </a:cubicBezTo>
                  <a:close/>
                </a:path>
              </a:pathLst>
            </a:custGeom>
            <a:solidFill>
              <a:srgbClr val="08B5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</p:grpSp>
      <p:grpSp>
        <p:nvGrpSpPr>
          <p:cNvPr id="47" name="Group 46">
            <a:extLst>
              <a:ext uri="{FF2B5EF4-FFF2-40B4-BE49-F238E27FC236}">
                <a16:creationId xmlns:a16="http://schemas.microsoft.com/office/drawing/2014/main" id="{1DD4CCB2-1B52-4068-878D-EE59EB3D473A}"/>
              </a:ext>
            </a:extLst>
          </p:cNvPr>
          <p:cNvGrpSpPr/>
          <p:nvPr/>
        </p:nvGrpSpPr>
        <p:grpSpPr>
          <a:xfrm rot="20164273">
            <a:off x="3191538" y="1611023"/>
            <a:ext cx="632003" cy="1035140"/>
            <a:chOff x="3212000" y="311291"/>
            <a:chExt cx="1063039" cy="1741123"/>
          </a:xfrm>
        </p:grpSpPr>
        <p:sp>
          <p:nvSpPr>
            <p:cNvPr id="48" name="Freeform: Shape 47">
              <a:extLst>
                <a:ext uri="{FF2B5EF4-FFF2-40B4-BE49-F238E27FC236}">
                  <a16:creationId xmlns:a16="http://schemas.microsoft.com/office/drawing/2014/main" id="{13E6C63A-2AD3-48D1-AF50-1A96682F9C1E}"/>
                </a:ext>
              </a:extLst>
            </p:cNvPr>
            <p:cNvSpPr/>
            <p:nvPr/>
          </p:nvSpPr>
          <p:spPr>
            <a:xfrm>
              <a:off x="3212000" y="311291"/>
              <a:ext cx="1063039" cy="1741123"/>
            </a:xfrm>
            <a:custGeom>
              <a:avLst/>
              <a:gdLst>
                <a:gd name="connsiteX0" fmla="*/ 745739 w 1491479"/>
                <a:gd name="connsiteY0" fmla="*/ 0 h 2442853"/>
                <a:gd name="connsiteX1" fmla="*/ 745739 w 1491479"/>
                <a:gd name="connsiteY1" fmla="*/ 840798 h 2442853"/>
                <a:gd name="connsiteX2" fmla="*/ 745740 w 1491479"/>
                <a:gd name="connsiteY2" fmla="*/ 840798 h 2442853"/>
                <a:gd name="connsiteX3" fmla="*/ 745740 w 1491479"/>
                <a:gd name="connsiteY3" fmla="*/ 0 h 2442853"/>
                <a:gd name="connsiteX4" fmla="*/ 1406734 w 1491479"/>
                <a:gd name="connsiteY4" fmla="*/ 1910393 h 2442853"/>
                <a:gd name="connsiteX5" fmla="*/ 1388550 w 1491479"/>
                <a:gd name="connsiteY5" fmla="*/ 1952423 h 2442853"/>
                <a:gd name="connsiteX6" fmla="*/ 1388243 w 1491479"/>
                <a:gd name="connsiteY6" fmla="*/ 1953558 h 2442853"/>
                <a:gd name="connsiteX7" fmla="*/ 1386129 w 1491479"/>
                <a:gd name="connsiteY7" fmla="*/ 1958020 h 2442853"/>
                <a:gd name="connsiteX8" fmla="*/ 1354123 w 1491479"/>
                <a:gd name="connsiteY8" fmla="*/ 2032000 h 2442853"/>
                <a:gd name="connsiteX9" fmla="*/ 1351081 w 1491479"/>
                <a:gd name="connsiteY9" fmla="*/ 2032000 h 2442853"/>
                <a:gd name="connsiteX10" fmla="*/ 1323773 w 1491479"/>
                <a:gd name="connsiteY10" fmla="*/ 2089642 h 2442853"/>
                <a:gd name="connsiteX11" fmla="*/ 743946 w 1491479"/>
                <a:gd name="connsiteY11" fmla="*/ 2442853 h 2442853"/>
                <a:gd name="connsiteX12" fmla="*/ 99649 w 1491479"/>
                <a:gd name="connsiteY12" fmla="*/ 1953558 h 2442853"/>
                <a:gd name="connsiteX13" fmla="*/ 93331 w 1491479"/>
                <a:gd name="connsiteY13" fmla="*/ 1930239 h 2442853"/>
                <a:gd name="connsiteX14" fmla="*/ 84745 w 1491479"/>
                <a:gd name="connsiteY14" fmla="*/ 1910393 h 2442853"/>
                <a:gd name="connsiteX15" fmla="*/ 745739 w 1491479"/>
                <a:gd name="connsiteY15" fmla="*/ 0 h 24428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491479" h="2442853">
                  <a:moveTo>
                    <a:pt x="745739" y="0"/>
                  </a:moveTo>
                  <a:lnTo>
                    <a:pt x="745739" y="840798"/>
                  </a:lnTo>
                  <a:lnTo>
                    <a:pt x="745740" y="840798"/>
                  </a:lnTo>
                  <a:lnTo>
                    <a:pt x="745740" y="0"/>
                  </a:lnTo>
                  <a:cubicBezTo>
                    <a:pt x="1389698" y="811492"/>
                    <a:pt x="1637730" y="1309790"/>
                    <a:pt x="1406734" y="1910393"/>
                  </a:cubicBezTo>
                  <a:lnTo>
                    <a:pt x="1388550" y="1952423"/>
                  </a:lnTo>
                  <a:lnTo>
                    <a:pt x="1388243" y="1953558"/>
                  </a:lnTo>
                  <a:lnTo>
                    <a:pt x="1386129" y="1958020"/>
                  </a:lnTo>
                  <a:lnTo>
                    <a:pt x="1354123" y="2032000"/>
                  </a:lnTo>
                  <a:lnTo>
                    <a:pt x="1351081" y="2032000"/>
                  </a:lnTo>
                  <a:lnTo>
                    <a:pt x="1323773" y="2089642"/>
                  </a:lnTo>
                  <a:cubicBezTo>
                    <a:pt x="1198113" y="2302744"/>
                    <a:pt x="985311" y="2442853"/>
                    <a:pt x="743946" y="2442853"/>
                  </a:cubicBezTo>
                  <a:cubicBezTo>
                    <a:pt x="454309" y="2442853"/>
                    <a:pt x="205801" y="2241096"/>
                    <a:pt x="99649" y="1953558"/>
                  </a:cubicBezTo>
                  <a:lnTo>
                    <a:pt x="93331" y="1930239"/>
                  </a:lnTo>
                  <a:lnTo>
                    <a:pt x="84745" y="1910393"/>
                  </a:lnTo>
                  <a:cubicBezTo>
                    <a:pt x="-146251" y="1309790"/>
                    <a:pt x="101781" y="811492"/>
                    <a:pt x="745739" y="0"/>
                  </a:cubicBezTo>
                  <a:close/>
                </a:path>
              </a:pathLst>
            </a:custGeom>
            <a:solidFill>
              <a:srgbClr val="00914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49" name="Freeform: Shape 48">
              <a:extLst>
                <a:ext uri="{FF2B5EF4-FFF2-40B4-BE49-F238E27FC236}">
                  <a16:creationId xmlns:a16="http://schemas.microsoft.com/office/drawing/2014/main" id="{EB01CC2E-9BDF-4730-9C5C-6676AD42F1B0}"/>
                </a:ext>
              </a:extLst>
            </p:cNvPr>
            <p:cNvSpPr/>
            <p:nvPr/>
          </p:nvSpPr>
          <p:spPr>
            <a:xfrm>
              <a:off x="3232242" y="322280"/>
              <a:ext cx="1010113" cy="859572"/>
            </a:xfrm>
            <a:custGeom>
              <a:avLst/>
              <a:gdLst>
                <a:gd name="connsiteX0" fmla="*/ 505056 w 1010113"/>
                <a:gd name="connsiteY0" fmla="*/ 0 h 859572"/>
                <a:gd name="connsiteX1" fmla="*/ 505056 w 1010113"/>
                <a:gd name="connsiteY1" fmla="*/ 599272 h 859572"/>
                <a:gd name="connsiteX2" fmla="*/ 505057 w 1010113"/>
                <a:gd name="connsiteY2" fmla="*/ 599272 h 859572"/>
                <a:gd name="connsiteX3" fmla="*/ 505057 w 1010113"/>
                <a:gd name="connsiteY3" fmla="*/ 0 h 859572"/>
                <a:gd name="connsiteX4" fmla="*/ 974472 w 1010113"/>
                <a:gd name="connsiteY4" fmla="*/ 737174 h 859572"/>
                <a:gd name="connsiteX5" fmla="*/ 1010113 w 1010113"/>
                <a:gd name="connsiteY5" fmla="*/ 859572 h 859572"/>
                <a:gd name="connsiteX6" fmla="*/ 947328 w 1010113"/>
                <a:gd name="connsiteY6" fmla="*/ 802561 h 859572"/>
                <a:gd name="connsiteX7" fmla="*/ 505056 w 1010113"/>
                <a:gd name="connsiteY7" fmla="*/ 653883 h 859572"/>
                <a:gd name="connsiteX8" fmla="*/ 62784 w 1010113"/>
                <a:gd name="connsiteY8" fmla="*/ 802561 h 859572"/>
                <a:gd name="connsiteX9" fmla="*/ 0 w 1010113"/>
                <a:gd name="connsiteY9" fmla="*/ 859571 h 859572"/>
                <a:gd name="connsiteX10" fmla="*/ 35641 w 1010113"/>
                <a:gd name="connsiteY10" fmla="*/ 737174 h 859572"/>
                <a:gd name="connsiteX11" fmla="*/ 505056 w 1010113"/>
                <a:gd name="connsiteY11" fmla="*/ 0 h 8595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010113" h="859572">
                  <a:moveTo>
                    <a:pt x="505056" y="0"/>
                  </a:moveTo>
                  <a:lnTo>
                    <a:pt x="505056" y="599272"/>
                  </a:lnTo>
                  <a:lnTo>
                    <a:pt x="505057" y="599272"/>
                  </a:lnTo>
                  <a:lnTo>
                    <a:pt x="505057" y="0"/>
                  </a:lnTo>
                  <a:cubicBezTo>
                    <a:pt x="734545" y="289192"/>
                    <a:pt x="893484" y="522578"/>
                    <a:pt x="974472" y="737174"/>
                  </a:cubicBezTo>
                  <a:lnTo>
                    <a:pt x="1010113" y="859572"/>
                  </a:lnTo>
                  <a:lnTo>
                    <a:pt x="947328" y="802561"/>
                  </a:lnTo>
                  <a:cubicBezTo>
                    <a:pt x="821079" y="708694"/>
                    <a:pt x="668883" y="653883"/>
                    <a:pt x="505056" y="653883"/>
                  </a:cubicBezTo>
                  <a:cubicBezTo>
                    <a:pt x="341229" y="653883"/>
                    <a:pt x="189033" y="708694"/>
                    <a:pt x="62784" y="802561"/>
                  </a:cubicBezTo>
                  <a:lnTo>
                    <a:pt x="0" y="859571"/>
                  </a:lnTo>
                  <a:lnTo>
                    <a:pt x="35641" y="737174"/>
                  </a:lnTo>
                  <a:cubicBezTo>
                    <a:pt x="116629" y="522578"/>
                    <a:pt x="275568" y="289192"/>
                    <a:pt x="505056" y="0"/>
                  </a:cubicBezTo>
                  <a:close/>
                </a:path>
              </a:pathLst>
            </a:custGeom>
            <a:solidFill>
              <a:srgbClr val="02A4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50" name="Freeform: Shape 49">
              <a:extLst>
                <a:ext uri="{FF2B5EF4-FFF2-40B4-BE49-F238E27FC236}">
                  <a16:creationId xmlns:a16="http://schemas.microsoft.com/office/drawing/2014/main" id="{9A5861D8-B59E-4EB4-87AF-90825A6EBB76}"/>
                </a:ext>
              </a:extLst>
            </p:cNvPr>
            <p:cNvSpPr/>
            <p:nvPr/>
          </p:nvSpPr>
          <p:spPr>
            <a:xfrm>
              <a:off x="3466539" y="322280"/>
              <a:ext cx="553957" cy="382023"/>
            </a:xfrm>
            <a:custGeom>
              <a:avLst/>
              <a:gdLst>
                <a:gd name="connsiteX0" fmla="*/ 280301 w 553957"/>
                <a:gd name="connsiteY0" fmla="*/ 0 h 382023"/>
                <a:gd name="connsiteX1" fmla="*/ 439074 w 553957"/>
                <a:gd name="connsiteY1" fmla="*/ 207009 h 382023"/>
                <a:gd name="connsiteX2" fmla="*/ 553957 w 553957"/>
                <a:gd name="connsiteY2" fmla="*/ 372455 h 382023"/>
                <a:gd name="connsiteX3" fmla="*/ 443305 w 553957"/>
                <a:gd name="connsiteY3" fmla="*/ 343228 h 382023"/>
                <a:gd name="connsiteX4" fmla="*/ 293515 w 553957"/>
                <a:gd name="connsiteY4" fmla="*/ 330380 h 382023"/>
                <a:gd name="connsiteX5" fmla="*/ 280301 w 553957"/>
                <a:gd name="connsiteY5" fmla="*/ 331513 h 382023"/>
                <a:gd name="connsiteX6" fmla="*/ 280300 w 553957"/>
                <a:gd name="connsiteY6" fmla="*/ 0 h 382023"/>
                <a:gd name="connsiteX7" fmla="*/ 280300 w 553957"/>
                <a:gd name="connsiteY7" fmla="*/ 331514 h 382023"/>
                <a:gd name="connsiteX8" fmla="*/ 143726 w 553957"/>
                <a:gd name="connsiteY8" fmla="*/ 343228 h 382023"/>
                <a:gd name="connsiteX9" fmla="*/ 4211 w 553957"/>
                <a:gd name="connsiteY9" fmla="*/ 380078 h 382023"/>
                <a:gd name="connsiteX10" fmla="*/ 0 w 553957"/>
                <a:gd name="connsiteY10" fmla="*/ 382023 h 382023"/>
                <a:gd name="connsiteX11" fmla="*/ 121528 w 553957"/>
                <a:gd name="connsiteY11" fmla="*/ 207009 h 382023"/>
                <a:gd name="connsiteX12" fmla="*/ 280300 w 553957"/>
                <a:gd name="connsiteY12" fmla="*/ 0 h 3820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553957" h="382023">
                  <a:moveTo>
                    <a:pt x="280301" y="0"/>
                  </a:moveTo>
                  <a:cubicBezTo>
                    <a:pt x="337673" y="72298"/>
                    <a:pt x="390636" y="141108"/>
                    <a:pt x="439074" y="207009"/>
                  </a:cubicBezTo>
                  <a:lnTo>
                    <a:pt x="553957" y="372455"/>
                  </a:lnTo>
                  <a:lnTo>
                    <a:pt x="443305" y="343228"/>
                  </a:lnTo>
                  <a:cubicBezTo>
                    <a:pt x="394921" y="334804"/>
                    <a:pt x="344825" y="330380"/>
                    <a:pt x="293515" y="330380"/>
                  </a:cubicBezTo>
                  <a:lnTo>
                    <a:pt x="280301" y="331513"/>
                  </a:lnTo>
                  <a:close/>
                  <a:moveTo>
                    <a:pt x="280300" y="0"/>
                  </a:moveTo>
                  <a:lnTo>
                    <a:pt x="280300" y="331514"/>
                  </a:lnTo>
                  <a:lnTo>
                    <a:pt x="143726" y="343228"/>
                  </a:lnTo>
                  <a:cubicBezTo>
                    <a:pt x="95342" y="351653"/>
                    <a:pt x="48672" y="364077"/>
                    <a:pt x="4211" y="380078"/>
                  </a:cubicBezTo>
                  <a:lnTo>
                    <a:pt x="0" y="382023"/>
                  </a:lnTo>
                  <a:lnTo>
                    <a:pt x="121528" y="207009"/>
                  </a:lnTo>
                  <a:cubicBezTo>
                    <a:pt x="169965" y="141108"/>
                    <a:pt x="222928" y="72298"/>
                    <a:pt x="280300" y="0"/>
                  </a:cubicBezTo>
                  <a:close/>
                </a:path>
              </a:pathLst>
            </a:custGeom>
            <a:solidFill>
              <a:srgbClr val="08B5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B8FFD79E-93E5-4E7F-BB98-85A6E3197F69}"/>
              </a:ext>
            </a:extLst>
          </p:cNvPr>
          <p:cNvGrpSpPr/>
          <p:nvPr/>
        </p:nvGrpSpPr>
        <p:grpSpPr>
          <a:xfrm rot="1999018">
            <a:off x="3658596" y="1976200"/>
            <a:ext cx="413036" cy="676502"/>
            <a:chOff x="3212000" y="311291"/>
            <a:chExt cx="1063039" cy="1741123"/>
          </a:xfr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grpSpPr>
        <p:sp>
          <p:nvSpPr>
            <p:cNvPr id="52" name="Freeform: Shape 51">
              <a:extLst>
                <a:ext uri="{FF2B5EF4-FFF2-40B4-BE49-F238E27FC236}">
                  <a16:creationId xmlns:a16="http://schemas.microsoft.com/office/drawing/2014/main" id="{2DFE1470-5770-44D1-91A2-EF12B5B94D54}"/>
                </a:ext>
              </a:extLst>
            </p:cNvPr>
            <p:cNvSpPr/>
            <p:nvPr/>
          </p:nvSpPr>
          <p:spPr>
            <a:xfrm>
              <a:off x="3212000" y="311291"/>
              <a:ext cx="1063039" cy="1741123"/>
            </a:xfrm>
            <a:custGeom>
              <a:avLst/>
              <a:gdLst>
                <a:gd name="connsiteX0" fmla="*/ 745739 w 1491479"/>
                <a:gd name="connsiteY0" fmla="*/ 0 h 2442853"/>
                <a:gd name="connsiteX1" fmla="*/ 745739 w 1491479"/>
                <a:gd name="connsiteY1" fmla="*/ 840798 h 2442853"/>
                <a:gd name="connsiteX2" fmla="*/ 745740 w 1491479"/>
                <a:gd name="connsiteY2" fmla="*/ 840798 h 2442853"/>
                <a:gd name="connsiteX3" fmla="*/ 745740 w 1491479"/>
                <a:gd name="connsiteY3" fmla="*/ 0 h 2442853"/>
                <a:gd name="connsiteX4" fmla="*/ 1406734 w 1491479"/>
                <a:gd name="connsiteY4" fmla="*/ 1910393 h 2442853"/>
                <a:gd name="connsiteX5" fmla="*/ 1388550 w 1491479"/>
                <a:gd name="connsiteY5" fmla="*/ 1952423 h 2442853"/>
                <a:gd name="connsiteX6" fmla="*/ 1388243 w 1491479"/>
                <a:gd name="connsiteY6" fmla="*/ 1953558 h 2442853"/>
                <a:gd name="connsiteX7" fmla="*/ 1386129 w 1491479"/>
                <a:gd name="connsiteY7" fmla="*/ 1958020 h 2442853"/>
                <a:gd name="connsiteX8" fmla="*/ 1354123 w 1491479"/>
                <a:gd name="connsiteY8" fmla="*/ 2032000 h 2442853"/>
                <a:gd name="connsiteX9" fmla="*/ 1351081 w 1491479"/>
                <a:gd name="connsiteY9" fmla="*/ 2032000 h 2442853"/>
                <a:gd name="connsiteX10" fmla="*/ 1323773 w 1491479"/>
                <a:gd name="connsiteY10" fmla="*/ 2089642 h 2442853"/>
                <a:gd name="connsiteX11" fmla="*/ 743946 w 1491479"/>
                <a:gd name="connsiteY11" fmla="*/ 2442853 h 2442853"/>
                <a:gd name="connsiteX12" fmla="*/ 99649 w 1491479"/>
                <a:gd name="connsiteY12" fmla="*/ 1953558 h 2442853"/>
                <a:gd name="connsiteX13" fmla="*/ 93331 w 1491479"/>
                <a:gd name="connsiteY13" fmla="*/ 1930239 h 2442853"/>
                <a:gd name="connsiteX14" fmla="*/ 84745 w 1491479"/>
                <a:gd name="connsiteY14" fmla="*/ 1910393 h 2442853"/>
                <a:gd name="connsiteX15" fmla="*/ 745739 w 1491479"/>
                <a:gd name="connsiteY15" fmla="*/ 0 h 24428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491479" h="2442853">
                  <a:moveTo>
                    <a:pt x="745739" y="0"/>
                  </a:moveTo>
                  <a:lnTo>
                    <a:pt x="745739" y="840798"/>
                  </a:lnTo>
                  <a:lnTo>
                    <a:pt x="745740" y="840798"/>
                  </a:lnTo>
                  <a:lnTo>
                    <a:pt x="745740" y="0"/>
                  </a:lnTo>
                  <a:cubicBezTo>
                    <a:pt x="1389698" y="811492"/>
                    <a:pt x="1637730" y="1309790"/>
                    <a:pt x="1406734" y="1910393"/>
                  </a:cubicBezTo>
                  <a:lnTo>
                    <a:pt x="1388550" y="1952423"/>
                  </a:lnTo>
                  <a:lnTo>
                    <a:pt x="1388243" y="1953558"/>
                  </a:lnTo>
                  <a:lnTo>
                    <a:pt x="1386129" y="1958020"/>
                  </a:lnTo>
                  <a:lnTo>
                    <a:pt x="1354123" y="2032000"/>
                  </a:lnTo>
                  <a:lnTo>
                    <a:pt x="1351081" y="2032000"/>
                  </a:lnTo>
                  <a:lnTo>
                    <a:pt x="1323773" y="2089642"/>
                  </a:lnTo>
                  <a:cubicBezTo>
                    <a:pt x="1198113" y="2302744"/>
                    <a:pt x="985311" y="2442853"/>
                    <a:pt x="743946" y="2442853"/>
                  </a:cubicBezTo>
                  <a:cubicBezTo>
                    <a:pt x="454309" y="2442853"/>
                    <a:pt x="205801" y="2241096"/>
                    <a:pt x="99649" y="1953558"/>
                  </a:cubicBezTo>
                  <a:lnTo>
                    <a:pt x="93331" y="1930239"/>
                  </a:lnTo>
                  <a:lnTo>
                    <a:pt x="84745" y="1910393"/>
                  </a:lnTo>
                  <a:cubicBezTo>
                    <a:pt x="-146251" y="1309790"/>
                    <a:pt x="101781" y="811492"/>
                    <a:pt x="745739" y="0"/>
                  </a:cubicBezTo>
                  <a:close/>
                </a:path>
              </a:pathLst>
            </a:custGeom>
            <a:solidFill>
              <a:srgbClr val="00914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53" name="Freeform: Shape 52">
              <a:extLst>
                <a:ext uri="{FF2B5EF4-FFF2-40B4-BE49-F238E27FC236}">
                  <a16:creationId xmlns:a16="http://schemas.microsoft.com/office/drawing/2014/main" id="{A42979FB-62E3-4A70-B397-DF13F92F7CED}"/>
                </a:ext>
              </a:extLst>
            </p:cNvPr>
            <p:cNvSpPr/>
            <p:nvPr/>
          </p:nvSpPr>
          <p:spPr>
            <a:xfrm>
              <a:off x="3232242" y="322280"/>
              <a:ext cx="1010113" cy="859572"/>
            </a:xfrm>
            <a:custGeom>
              <a:avLst/>
              <a:gdLst>
                <a:gd name="connsiteX0" fmla="*/ 505056 w 1010113"/>
                <a:gd name="connsiteY0" fmla="*/ 0 h 859572"/>
                <a:gd name="connsiteX1" fmla="*/ 505056 w 1010113"/>
                <a:gd name="connsiteY1" fmla="*/ 599272 h 859572"/>
                <a:gd name="connsiteX2" fmla="*/ 505057 w 1010113"/>
                <a:gd name="connsiteY2" fmla="*/ 599272 h 859572"/>
                <a:gd name="connsiteX3" fmla="*/ 505057 w 1010113"/>
                <a:gd name="connsiteY3" fmla="*/ 0 h 859572"/>
                <a:gd name="connsiteX4" fmla="*/ 974472 w 1010113"/>
                <a:gd name="connsiteY4" fmla="*/ 737174 h 859572"/>
                <a:gd name="connsiteX5" fmla="*/ 1010113 w 1010113"/>
                <a:gd name="connsiteY5" fmla="*/ 859572 h 859572"/>
                <a:gd name="connsiteX6" fmla="*/ 947328 w 1010113"/>
                <a:gd name="connsiteY6" fmla="*/ 802561 h 859572"/>
                <a:gd name="connsiteX7" fmla="*/ 505056 w 1010113"/>
                <a:gd name="connsiteY7" fmla="*/ 653883 h 859572"/>
                <a:gd name="connsiteX8" fmla="*/ 62784 w 1010113"/>
                <a:gd name="connsiteY8" fmla="*/ 802561 h 859572"/>
                <a:gd name="connsiteX9" fmla="*/ 0 w 1010113"/>
                <a:gd name="connsiteY9" fmla="*/ 859571 h 859572"/>
                <a:gd name="connsiteX10" fmla="*/ 35641 w 1010113"/>
                <a:gd name="connsiteY10" fmla="*/ 737174 h 859572"/>
                <a:gd name="connsiteX11" fmla="*/ 505056 w 1010113"/>
                <a:gd name="connsiteY11" fmla="*/ 0 h 8595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010113" h="859572">
                  <a:moveTo>
                    <a:pt x="505056" y="0"/>
                  </a:moveTo>
                  <a:lnTo>
                    <a:pt x="505056" y="599272"/>
                  </a:lnTo>
                  <a:lnTo>
                    <a:pt x="505057" y="599272"/>
                  </a:lnTo>
                  <a:lnTo>
                    <a:pt x="505057" y="0"/>
                  </a:lnTo>
                  <a:cubicBezTo>
                    <a:pt x="734545" y="289192"/>
                    <a:pt x="893484" y="522578"/>
                    <a:pt x="974472" y="737174"/>
                  </a:cubicBezTo>
                  <a:lnTo>
                    <a:pt x="1010113" y="859572"/>
                  </a:lnTo>
                  <a:lnTo>
                    <a:pt x="947328" y="802561"/>
                  </a:lnTo>
                  <a:cubicBezTo>
                    <a:pt x="821079" y="708694"/>
                    <a:pt x="668883" y="653883"/>
                    <a:pt x="505056" y="653883"/>
                  </a:cubicBezTo>
                  <a:cubicBezTo>
                    <a:pt x="341229" y="653883"/>
                    <a:pt x="189033" y="708694"/>
                    <a:pt x="62784" y="802561"/>
                  </a:cubicBezTo>
                  <a:lnTo>
                    <a:pt x="0" y="859571"/>
                  </a:lnTo>
                  <a:lnTo>
                    <a:pt x="35641" y="737174"/>
                  </a:lnTo>
                  <a:cubicBezTo>
                    <a:pt x="116629" y="522578"/>
                    <a:pt x="275568" y="289192"/>
                    <a:pt x="505056" y="0"/>
                  </a:cubicBezTo>
                  <a:close/>
                </a:path>
              </a:pathLst>
            </a:custGeom>
            <a:solidFill>
              <a:srgbClr val="02A4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54" name="Freeform: Shape 53">
              <a:extLst>
                <a:ext uri="{FF2B5EF4-FFF2-40B4-BE49-F238E27FC236}">
                  <a16:creationId xmlns:a16="http://schemas.microsoft.com/office/drawing/2014/main" id="{7C0CA23E-3D07-43FF-A7F3-491A9FC3E418}"/>
                </a:ext>
              </a:extLst>
            </p:cNvPr>
            <p:cNvSpPr/>
            <p:nvPr/>
          </p:nvSpPr>
          <p:spPr>
            <a:xfrm>
              <a:off x="3466539" y="322280"/>
              <a:ext cx="553957" cy="382023"/>
            </a:xfrm>
            <a:custGeom>
              <a:avLst/>
              <a:gdLst>
                <a:gd name="connsiteX0" fmla="*/ 280301 w 553957"/>
                <a:gd name="connsiteY0" fmla="*/ 0 h 382023"/>
                <a:gd name="connsiteX1" fmla="*/ 439074 w 553957"/>
                <a:gd name="connsiteY1" fmla="*/ 207009 h 382023"/>
                <a:gd name="connsiteX2" fmla="*/ 553957 w 553957"/>
                <a:gd name="connsiteY2" fmla="*/ 372455 h 382023"/>
                <a:gd name="connsiteX3" fmla="*/ 443305 w 553957"/>
                <a:gd name="connsiteY3" fmla="*/ 343228 h 382023"/>
                <a:gd name="connsiteX4" fmla="*/ 293515 w 553957"/>
                <a:gd name="connsiteY4" fmla="*/ 330380 h 382023"/>
                <a:gd name="connsiteX5" fmla="*/ 280301 w 553957"/>
                <a:gd name="connsiteY5" fmla="*/ 331513 h 382023"/>
                <a:gd name="connsiteX6" fmla="*/ 280300 w 553957"/>
                <a:gd name="connsiteY6" fmla="*/ 0 h 382023"/>
                <a:gd name="connsiteX7" fmla="*/ 280300 w 553957"/>
                <a:gd name="connsiteY7" fmla="*/ 331514 h 382023"/>
                <a:gd name="connsiteX8" fmla="*/ 143726 w 553957"/>
                <a:gd name="connsiteY8" fmla="*/ 343228 h 382023"/>
                <a:gd name="connsiteX9" fmla="*/ 4211 w 553957"/>
                <a:gd name="connsiteY9" fmla="*/ 380078 h 382023"/>
                <a:gd name="connsiteX10" fmla="*/ 0 w 553957"/>
                <a:gd name="connsiteY10" fmla="*/ 382023 h 382023"/>
                <a:gd name="connsiteX11" fmla="*/ 121528 w 553957"/>
                <a:gd name="connsiteY11" fmla="*/ 207009 h 382023"/>
                <a:gd name="connsiteX12" fmla="*/ 280300 w 553957"/>
                <a:gd name="connsiteY12" fmla="*/ 0 h 3820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553957" h="382023">
                  <a:moveTo>
                    <a:pt x="280301" y="0"/>
                  </a:moveTo>
                  <a:cubicBezTo>
                    <a:pt x="337673" y="72298"/>
                    <a:pt x="390636" y="141108"/>
                    <a:pt x="439074" y="207009"/>
                  </a:cubicBezTo>
                  <a:lnTo>
                    <a:pt x="553957" y="372455"/>
                  </a:lnTo>
                  <a:lnTo>
                    <a:pt x="443305" y="343228"/>
                  </a:lnTo>
                  <a:cubicBezTo>
                    <a:pt x="394921" y="334804"/>
                    <a:pt x="344825" y="330380"/>
                    <a:pt x="293515" y="330380"/>
                  </a:cubicBezTo>
                  <a:lnTo>
                    <a:pt x="280301" y="331513"/>
                  </a:lnTo>
                  <a:close/>
                  <a:moveTo>
                    <a:pt x="280300" y="0"/>
                  </a:moveTo>
                  <a:lnTo>
                    <a:pt x="280300" y="331514"/>
                  </a:lnTo>
                  <a:lnTo>
                    <a:pt x="143726" y="343228"/>
                  </a:lnTo>
                  <a:cubicBezTo>
                    <a:pt x="95342" y="351653"/>
                    <a:pt x="48672" y="364077"/>
                    <a:pt x="4211" y="380078"/>
                  </a:cubicBezTo>
                  <a:lnTo>
                    <a:pt x="0" y="382023"/>
                  </a:lnTo>
                  <a:lnTo>
                    <a:pt x="121528" y="207009"/>
                  </a:lnTo>
                  <a:cubicBezTo>
                    <a:pt x="169965" y="141108"/>
                    <a:pt x="222928" y="72298"/>
                    <a:pt x="280300" y="0"/>
                  </a:cubicBezTo>
                  <a:close/>
                </a:path>
              </a:pathLst>
            </a:custGeom>
            <a:solidFill>
              <a:srgbClr val="08B5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</p:grpSp>
      <p:grpSp>
        <p:nvGrpSpPr>
          <p:cNvPr id="55" name="Group 54">
            <a:extLst>
              <a:ext uri="{FF2B5EF4-FFF2-40B4-BE49-F238E27FC236}">
                <a16:creationId xmlns:a16="http://schemas.microsoft.com/office/drawing/2014/main" id="{77FA5A73-30F3-4A10-956C-987431FEE571}"/>
              </a:ext>
            </a:extLst>
          </p:cNvPr>
          <p:cNvGrpSpPr/>
          <p:nvPr/>
        </p:nvGrpSpPr>
        <p:grpSpPr>
          <a:xfrm rot="9852401">
            <a:off x="5009663" y="3897498"/>
            <a:ext cx="699773" cy="1146139"/>
            <a:chOff x="3212000" y="311291"/>
            <a:chExt cx="1063039" cy="1741123"/>
          </a:xfrm>
        </p:grpSpPr>
        <p:sp>
          <p:nvSpPr>
            <p:cNvPr id="56" name="Freeform: Shape 55">
              <a:extLst>
                <a:ext uri="{FF2B5EF4-FFF2-40B4-BE49-F238E27FC236}">
                  <a16:creationId xmlns:a16="http://schemas.microsoft.com/office/drawing/2014/main" id="{7CEBC9CA-8952-4673-8013-FB0A3E226AFA}"/>
                </a:ext>
              </a:extLst>
            </p:cNvPr>
            <p:cNvSpPr/>
            <p:nvPr/>
          </p:nvSpPr>
          <p:spPr>
            <a:xfrm>
              <a:off x="3212000" y="311291"/>
              <a:ext cx="1063039" cy="1741123"/>
            </a:xfrm>
            <a:custGeom>
              <a:avLst/>
              <a:gdLst>
                <a:gd name="connsiteX0" fmla="*/ 745739 w 1491479"/>
                <a:gd name="connsiteY0" fmla="*/ 0 h 2442853"/>
                <a:gd name="connsiteX1" fmla="*/ 745739 w 1491479"/>
                <a:gd name="connsiteY1" fmla="*/ 840798 h 2442853"/>
                <a:gd name="connsiteX2" fmla="*/ 745740 w 1491479"/>
                <a:gd name="connsiteY2" fmla="*/ 840798 h 2442853"/>
                <a:gd name="connsiteX3" fmla="*/ 745740 w 1491479"/>
                <a:gd name="connsiteY3" fmla="*/ 0 h 2442853"/>
                <a:gd name="connsiteX4" fmla="*/ 1406734 w 1491479"/>
                <a:gd name="connsiteY4" fmla="*/ 1910393 h 2442853"/>
                <a:gd name="connsiteX5" fmla="*/ 1388550 w 1491479"/>
                <a:gd name="connsiteY5" fmla="*/ 1952423 h 2442853"/>
                <a:gd name="connsiteX6" fmla="*/ 1388243 w 1491479"/>
                <a:gd name="connsiteY6" fmla="*/ 1953558 h 2442853"/>
                <a:gd name="connsiteX7" fmla="*/ 1386129 w 1491479"/>
                <a:gd name="connsiteY7" fmla="*/ 1958020 h 2442853"/>
                <a:gd name="connsiteX8" fmla="*/ 1354123 w 1491479"/>
                <a:gd name="connsiteY8" fmla="*/ 2032000 h 2442853"/>
                <a:gd name="connsiteX9" fmla="*/ 1351081 w 1491479"/>
                <a:gd name="connsiteY9" fmla="*/ 2032000 h 2442853"/>
                <a:gd name="connsiteX10" fmla="*/ 1323773 w 1491479"/>
                <a:gd name="connsiteY10" fmla="*/ 2089642 h 2442853"/>
                <a:gd name="connsiteX11" fmla="*/ 743946 w 1491479"/>
                <a:gd name="connsiteY11" fmla="*/ 2442853 h 2442853"/>
                <a:gd name="connsiteX12" fmla="*/ 99649 w 1491479"/>
                <a:gd name="connsiteY12" fmla="*/ 1953558 h 2442853"/>
                <a:gd name="connsiteX13" fmla="*/ 93331 w 1491479"/>
                <a:gd name="connsiteY13" fmla="*/ 1930239 h 2442853"/>
                <a:gd name="connsiteX14" fmla="*/ 84745 w 1491479"/>
                <a:gd name="connsiteY14" fmla="*/ 1910393 h 2442853"/>
                <a:gd name="connsiteX15" fmla="*/ 745739 w 1491479"/>
                <a:gd name="connsiteY15" fmla="*/ 0 h 24428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491479" h="2442853">
                  <a:moveTo>
                    <a:pt x="745739" y="0"/>
                  </a:moveTo>
                  <a:lnTo>
                    <a:pt x="745739" y="840798"/>
                  </a:lnTo>
                  <a:lnTo>
                    <a:pt x="745740" y="840798"/>
                  </a:lnTo>
                  <a:lnTo>
                    <a:pt x="745740" y="0"/>
                  </a:lnTo>
                  <a:cubicBezTo>
                    <a:pt x="1389698" y="811492"/>
                    <a:pt x="1637730" y="1309790"/>
                    <a:pt x="1406734" y="1910393"/>
                  </a:cubicBezTo>
                  <a:lnTo>
                    <a:pt x="1388550" y="1952423"/>
                  </a:lnTo>
                  <a:lnTo>
                    <a:pt x="1388243" y="1953558"/>
                  </a:lnTo>
                  <a:lnTo>
                    <a:pt x="1386129" y="1958020"/>
                  </a:lnTo>
                  <a:lnTo>
                    <a:pt x="1354123" y="2032000"/>
                  </a:lnTo>
                  <a:lnTo>
                    <a:pt x="1351081" y="2032000"/>
                  </a:lnTo>
                  <a:lnTo>
                    <a:pt x="1323773" y="2089642"/>
                  </a:lnTo>
                  <a:cubicBezTo>
                    <a:pt x="1198113" y="2302744"/>
                    <a:pt x="985311" y="2442853"/>
                    <a:pt x="743946" y="2442853"/>
                  </a:cubicBezTo>
                  <a:cubicBezTo>
                    <a:pt x="454309" y="2442853"/>
                    <a:pt x="205801" y="2241096"/>
                    <a:pt x="99649" y="1953558"/>
                  </a:cubicBezTo>
                  <a:lnTo>
                    <a:pt x="93331" y="1930239"/>
                  </a:lnTo>
                  <a:lnTo>
                    <a:pt x="84745" y="1910393"/>
                  </a:lnTo>
                  <a:cubicBezTo>
                    <a:pt x="-146251" y="1309790"/>
                    <a:pt x="101781" y="811492"/>
                    <a:pt x="745739" y="0"/>
                  </a:cubicBezTo>
                  <a:close/>
                </a:path>
              </a:pathLst>
            </a:custGeom>
            <a:solidFill>
              <a:srgbClr val="00914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57" name="Freeform: Shape 56">
              <a:extLst>
                <a:ext uri="{FF2B5EF4-FFF2-40B4-BE49-F238E27FC236}">
                  <a16:creationId xmlns:a16="http://schemas.microsoft.com/office/drawing/2014/main" id="{10AA4DF9-FB45-40CB-A2E7-6CC1FD049368}"/>
                </a:ext>
              </a:extLst>
            </p:cNvPr>
            <p:cNvSpPr/>
            <p:nvPr/>
          </p:nvSpPr>
          <p:spPr>
            <a:xfrm>
              <a:off x="3232242" y="322280"/>
              <a:ext cx="1010113" cy="859572"/>
            </a:xfrm>
            <a:custGeom>
              <a:avLst/>
              <a:gdLst>
                <a:gd name="connsiteX0" fmla="*/ 505056 w 1010113"/>
                <a:gd name="connsiteY0" fmla="*/ 0 h 859572"/>
                <a:gd name="connsiteX1" fmla="*/ 505056 w 1010113"/>
                <a:gd name="connsiteY1" fmla="*/ 599272 h 859572"/>
                <a:gd name="connsiteX2" fmla="*/ 505057 w 1010113"/>
                <a:gd name="connsiteY2" fmla="*/ 599272 h 859572"/>
                <a:gd name="connsiteX3" fmla="*/ 505057 w 1010113"/>
                <a:gd name="connsiteY3" fmla="*/ 0 h 859572"/>
                <a:gd name="connsiteX4" fmla="*/ 974472 w 1010113"/>
                <a:gd name="connsiteY4" fmla="*/ 737174 h 859572"/>
                <a:gd name="connsiteX5" fmla="*/ 1010113 w 1010113"/>
                <a:gd name="connsiteY5" fmla="*/ 859572 h 859572"/>
                <a:gd name="connsiteX6" fmla="*/ 947328 w 1010113"/>
                <a:gd name="connsiteY6" fmla="*/ 802561 h 859572"/>
                <a:gd name="connsiteX7" fmla="*/ 505056 w 1010113"/>
                <a:gd name="connsiteY7" fmla="*/ 653883 h 859572"/>
                <a:gd name="connsiteX8" fmla="*/ 62784 w 1010113"/>
                <a:gd name="connsiteY8" fmla="*/ 802561 h 859572"/>
                <a:gd name="connsiteX9" fmla="*/ 0 w 1010113"/>
                <a:gd name="connsiteY9" fmla="*/ 859571 h 859572"/>
                <a:gd name="connsiteX10" fmla="*/ 35641 w 1010113"/>
                <a:gd name="connsiteY10" fmla="*/ 737174 h 859572"/>
                <a:gd name="connsiteX11" fmla="*/ 505056 w 1010113"/>
                <a:gd name="connsiteY11" fmla="*/ 0 h 8595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010113" h="859572">
                  <a:moveTo>
                    <a:pt x="505056" y="0"/>
                  </a:moveTo>
                  <a:lnTo>
                    <a:pt x="505056" y="599272"/>
                  </a:lnTo>
                  <a:lnTo>
                    <a:pt x="505057" y="599272"/>
                  </a:lnTo>
                  <a:lnTo>
                    <a:pt x="505057" y="0"/>
                  </a:lnTo>
                  <a:cubicBezTo>
                    <a:pt x="734545" y="289192"/>
                    <a:pt x="893484" y="522578"/>
                    <a:pt x="974472" y="737174"/>
                  </a:cubicBezTo>
                  <a:lnTo>
                    <a:pt x="1010113" y="859572"/>
                  </a:lnTo>
                  <a:lnTo>
                    <a:pt x="947328" y="802561"/>
                  </a:lnTo>
                  <a:cubicBezTo>
                    <a:pt x="821079" y="708694"/>
                    <a:pt x="668883" y="653883"/>
                    <a:pt x="505056" y="653883"/>
                  </a:cubicBezTo>
                  <a:cubicBezTo>
                    <a:pt x="341229" y="653883"/>
                    <a:pt x="189033" y="708694"/>
                    <a:pt x="62784" y="802561"/>
                  </a:cubicBezTo>
                  <a:lnTo>
                    <a:pt x="0" y="859571"/>
                  </a:lnTo>
                  <a:lnTo>
                    <a:pt x="35641" y="737174"/>
                  </a:lnTo>
                  <a:cubicBezTo>
                    <a:pt x="116629" y="522578"/>
                    <a:pt x="275568" y="289192"/>
                    <a:pt x="505056" y="0"/>
                  </a:cubicBezTo>
                  <a:close/>
                </a:path>
              </a:pathLst>
            </a:custGeom>
            <a:solidFill>
              <a:srgbClr val="02A4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58" name="Freeform: Shape 57">
              <a:extLst>
                <a:ext uri="{FF2B5EF4-FFF2-40B4-BE49-F238E27FC236}">
                  <a16:creationId xmlns:a16="http://schemas.microsoft.com/office/drawing/2014/main" id="{C64F62BD-39D9-4EEF-AAE0-E33A88C5F798}"/>
                </a:ext>
              </a:extLst>
            </p:cNvPr>
            <p:cNvSpPr/>
            <p:nvPr/>
          </p:nvSpPr>
          <p:spPr>
            <a:xfrm>
              <a:off x="3466539" y="322280"/>
              <a:ext cx="553957" cy="382023"/>
            </a:xfrm>
            <a:custGeom>
              <a:avLst/>
              <a:gdLst>
                <a:gd name="connsiteX0" fmla="*/ 280301 w 553957"/>
                <a:gd name="connsiteY0" fmla="*/ 0 h 382023"/>
                <a:gd name="connsiteX1" fmla="*/ 439074 w 553957"/>
                <a:gd name="connsiteY1" fmla="*/ 207009 h 382023"/>
                <a:gd name="connsiteX2" fmla="*/ 553957 w 553957"/>
                <a:gd name="connsiteY2" fmla="*/ 372455 h 382023"/>
                <a:gd name="connsiteX3" fmla="*/ 443305 w 553957"/>
                <a:gd name="connsiteY3" fmla="*/ 343228 h 382023"/>
                <a:gd name="connsiteX4" fmla="*/ 293515 w 553957"/>
                <a:gd name="connsiteY4" fmla="*/ 330380 h 382023"/>
                <a:gd name="connsiteX5" fmla="*/ 280301 w 553957"/>
                <a:gd name="connsiteY5" fmla="*/ 331513 h 382023"/>
                <a:gd name="connsiteX6" fmla="*/ 280300 w 553957"/>
                <a:gd name="connsiteY6" fmla="*/ 0 h 382023"/>
                <a:gd name="connsiteX7" fmla="*/ 280300 w 553957"/>
                <a:gd name="connsiteY7" fmla="*/ 331514 h 382023"/>
                <a:gd name="connsiteX8" fmla="*/ 143726 w 553957"/>
                <a:gd name="connsiteY8" fmla="*/ 343228 h 382023"/>
                <a:gd name="connsiteX9" fmla="*/ 4211 w 553957"/>
                <a:gd name="connsiteY9" fmla="*/ 380078 h 382023"/>
                <a:gd name="connsiteX10" fmla="*/ 0 w 553957"/>
                <a:gd name="connsiteY10" fmla="*/ 382023 h 382023"/>
                <a:gd name="connsiteX11" fmla="*/ 121528 w 553957"/>
                <a:gd name="connsiteY11" fmla="*/ 207009 h 382023"/>
                <a:gd name="connsiteX12" fmla="*/ 280300 w 553957"/>
                <a:gd name="connsiteY12" fmla="*/ 0 h 3820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553957" h="382023">
                  <a:moveTo>
                    <a:pt x="280301" y="0"/>
                  </a:moveTo>
                  <a:cubicBezTo>
                    <a:pt x="337673" y="72298"/>
                    <a:pt x="390636" y="141108"/>
                    <a:pt x="439074" y="207009"/>
                  </a:cubicBezTo>
                  <a:lnTo>
                    <a:pt x="553957" y="372455"/>
                  </a:lnTo>
                  <a:lnTo>
                    <a:pt x="443305" y="343228"/>
                  </a:lnTo>
                  <a:cubicBezTo>
                    <a:pt x="394921" y="334804"/>
                    <a:pt x="344825" y="330380"/>
                    <a:pt x="293515" y="330380"/>
                  </a:cubicBezTo>
                  <a:lnTo>
                    <a:pt x="280301" y="331513"/>
                  </a:lnTo>
                  <a:close/>
                  <a:moveTo>
                    <a:pt x="280300" y="0"/>
                  </a:moveTo>
                  <a:lnTo>
                    <a:pt x="280300" y="331514"/>
                  </a:lnTo>
                  <a:lnTo>
                    <a:pt x="143726" y="343228"/>
                  </a:lnTo>
                  <a:cubicBezTo>
                    <a:pt x="95342" y="351653"/>
                    <a:pt x="48672" y="364077"/>
                    <a:pt x="4211" y="380078"/>
                  </a:cubicBezTo>
                  <a:lnTo>
                    <a:pt x="0" y="382023"/>
                  </a:lnTo>
                  <a:lnTo>
                    <a:pt x="121528" y="207009"/>
                  </a:lnTo>
                  <a:cubicBezTo>
                    <a:pt x="169965" y="141108"/>
                    <a:pt x="222928" y="72298"/>
                    <a:pt x="280300" y="0"/>
                  </a:cubicBezTo>
                  <a:close/>
                </a:path>
              </a:pathLst>
            </a:custGeom>
            <a:solidFill>
              <a:srgbClr val="08B5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</p:grpSp>
      <p:grpSp>
        <p:nvGrpSpPr>
          <p:cNvPr id="59" name="Group 58">
            <a:extLst>
              <a:ext uri="{FF2B5EF4-FFF2-40B4-BE49-F238E27FC236}">
                <a16:creationId xmlns:a16="http://schemas.microsoft.com/office/drawing/2014/main" id="{5034E60C-603E-47DB-90C5-3D8E01E24AB3}"/>
              </a:ext>
            </a:extLst>
          </p:cNvPr>
          <p:cNvGrpSpPr/>
          <p:nvPr/>
        </p:nvGrpSpPr>
        <p:grpSpPr>
          <a:xfrm rot="7597554">
            <a:off x="5297578" y="3807943"/>
            <a:ext cx="413036" cy="676502"/>
            <a:chOff x="3212000" y="311291"/>
            <a:chExt cx="1063039" cy="1741123"/>
          </a:xfr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grpSpPr>
        <p:sp>
          <p:nvSpPr>
            <p:cNvPr id="60" name="Freeform: Shape 59">
              <a:extLst>
                <a:ext uri="{FF2B5EF4-FFF2-40B4-BE49-F238E27FC236}">
                  <a16:creationId xmlns:a16="http://schemas.microsoft.com/office/drawing/2014/main" id="{1A00CABB-3C60-4210-A55E-90CDBD4638B7}"/>
                </a:ext>
              </a:extLst>
            </p:cNvPr>
            <p:cNvSpPr/>
            <p:nvPr/>
          </p:nvSpPr>
          <p:spPr>
            <a:xfrm>
              <a:off x="3212000" y="311291"/>
              <a:ext cx="1063039" cy="1741123"/>
            </a:xfrm>
            <a:custGeom>
              <a:avLst/>
              <a:gdLst>
                <a:gd name="connsiteX0" fmla="*/ 745739 w 1491479"/>
                <a:gd name="connsiteY0" fmla="*/ 0 h 2442853"/>
                <a:gd name="connsiteX1" fmla="*/ 745739 w 1491479"/>
                <a:gd name="connsiteY1" fmla="*/ 840798 h 2442853"/>
                <a:gd name="connsiteX2" fmla="*/ 745740 w 1491479"/>
                <a:gd name="connsiteY2" fmla="*/ 840798 h 2442853"/>
                <a:gd name="connsiteX3" fmla="*/ 745740 w 1491479"/>
                <a:gd name="connsiteY3" fmla="*/ 0 h 2442853"/>
                <a:gd name="connsiteX4" fmla="*/ 1406734 w 1491479"/>
                <a:gd name="connsiteY4" fmla="*/ 1910393 h 2442853"/>
                <a:gd name="connsiteX5" fmla="*/ 1388550 w 1491479"/>
                <a:gd name="connsiteY5" fmla="*/ 1952423 h 2442853"/>
                <a:gd name="connsiteX6" fmla="*/ 1388243 w 1491479"/>
                <a:gd name="connsiteY6" fmla="*/ 1953558 h 2442853"/>
                <a:gd name="connsiteX7" fmla="*/ 1386129 w 1491479"/>
                <a:gd name="connsiteY7" fmla="*/ 1958020 h 2442853"/>
                <a:gd name="connsiteX8" fmla="*/ 1354123 w 1491479"/>
                <a:gd name="connsiteY8" fmla="*/ 2032000 h 2442853"/>
                <a:gd name="connsiteX9" fmla="*/ 1351081 w 1491479"/>
                <a:gd name="connsiteY9" fmla="*/ 2032000 h 2442853"/>
                <a:gd name="connsiteX10" fmla="*/ 1323773 w 1491479"/>
                <a:gd name="connsiteY10" fmla="*/ 2089642 h 2442853"/>
                <a:gd name="connsiteX11" fmla="*/ 743946 w 1491479"/>
                <a:gd name="connsiteY11" fmla="*/ 2442853 h 2442853"/>
                <a:gd name="connsiteX12" fmla="*/ 99649 w 1491479"/>
                <a:gd name="connsiteY12" fmla="*/ 1953558 h 2442853"/>
                <a:gd name="connsiteX13" fmla="*/ 93331 w 1491479"/>
                <a:gd name="connsiteY13" fmla="*/ 1930239 h 2442853"/>
                <a:gd name="connsiteX14" fmla="*/ 84745 w 1491479"/>
                <a:gd name="connsiteY14" fmla="*/ 1910393 h 2442853"/>
                <a:gd name="connsiteX15" fmla="*/ 745739 w 1491479"/>
                <a:gd name="connsiteY15" fmla="*/ 0 h 24428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491479" h="2442853">
                  <a:moveTo>
                    <a:pt x="745739" y="0"/>
                  </a:moveTo>
                  <a:lnTo>
                    <a:pt x="745739" y="840798"/>
                  </a:lnTo>
                  <a:lnTo>
                    <a:pt x="745740" y="840798"/>
                  </a:lnTo>
                  <a:lnTo>
                    <a:pt x="745740" y="0"/>
                  </a:lnTo>
                  <a:cubicBezTo>
                    <a:pt x="1389698" y="811492"/>
                    <a:pt x="1637730" y="1309790"/>
                    <a:pt x="1406734" y="1910393"/>
                  </a:cubicBezTo>
                  <a:lnTo>
                    <a:pt x="1388550" y="1952423"/>
                  </a:lnTo>
                  <a:lnTo>
                    <a:pt x="1388243" y="1953558"/>
                  </a:lnTo>
                  <a:lnTo>
                    <a:pt x="1386129" y="1958020"/>
                  </a:lnTo>
                  <a:lnTo>
                    <a:pt x="1354123" y="2032000"/>
                  </a:lnTo>
                  <a:lnTo>
                    <a:pt x="1351081" y="2032000"/>
                  </a:lnTo>
                  <a:lnTo>
                    <a:pt x="1323773" y="2089642"/>
                  </a:lnTo>
                  <a:cubicBezTo>
                    <a:pt x="1198113" y="2302744"/>
                    <a:pt x="985311" y="2442853"/>
                    <a:pt x="743946" y="2442853"/>
                  </a:cubicBezTo>
                  <a:cubicBezTo>
                    <a:pt x="454309" y="2442853"/>
                    <a:pt x="205801" y="2241096"/>
                    <a:pt x="99649" y="1953558"/>
                  </a:cubicBezTo>
                  <a:lnTo>
                    <a:pt x="93331" y="1930239"/>
                  </a:lnTo>
                  <a:lnTo>
                    <a:pt x="84745" y="1910393"/>
                  </a:lnTo>
                  <a:cubicBezTo>
                    <a:pt x="-146251" y="1309790"/>
                    <a:pt x="101781" y="811492"/>
                    <a:pt x="745739" y="0"/>
                  </a:cubicBezTo>
                  <a:close/>
                </a:path>
              </a:pathLst>
            </a:custGeom>
            <a:solidFill>
              <a:srgbClr val="00914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61" name="Freeform: Shape 60">
              <a:extLst>
                <a:ext uri="{FF2B5EF4-FFF2-40B4-BE49-F238E27FC236}">
                  <a16:creationId xmlns:a16="http://schemas.microsoft.com/office/drawing/2014/main" id="{484EA7DF-D242-4449-B8FD-9A1010EDCD82}"/>
                </a:ext>
              </a:extLst>
            </p:cNvPr>
            <p:cNvSpPr/>
            <p:nvPr/>
          </p:nvSpPr>
          <p:spPr>
            <a:xfrm>
              <a:off x="3232242" y="322280"/>
              <a:ext cx="1010113" cy="859572"/>
            </a:xfrm>
            <a:custGeom>
              <a:avLst/>
              <a:gdLst>
                <a:gd name="connsiteX0" fmla="*/ 505056 w 1010113"/>
                <a:gd name="connsiteY0" fmla="*/ 0 h 859572"/>
                <a:gd name="connsiteX1" fmla="*/ 505056 w 1010113"/>
                <a:gd name="connsiteY1" fmla="*/ 599272 h 859572"/>
                <a:gd name="connsiteX2" fmla="*/ 505057 w 1010113"/>
                <a:gd name="connsiteY2" fmla="*/ 599272 h 859572"/>
                <a:gd name="connsiteX3" fmla="*/ 505057 w 1010113"/>
                <a:gd name="connsiteY3" fmla="*/ 0 h 859572"/>
                <a:gd name="connsiteX4" fmla="*/ 974472 w 1010113"/>
                <a:gd name="connsiteY4" fmla="*/ 737174 h 859572"/>
                <a:gd name="connsiteX5" fmla="*/ 1010113 w 1010113"/>
                <a:gd name="connsiteY5" fmla="*/ 859572 h 859572"/>
                <a:gd name="connsiteX6" fmla="*/ 947328 w 1010113"/>
                <a:gd name="connsiteY6" fmla="*/ 802561 h 859572"/>
                <a:gd name="connsiteX7" fmla="*/ 505056 w 1010113"/>
                <a:gd name="connsiteY7" fmla="*/ 653883 h 859572"/>
                <a:gd name="connsiteX8" fmla="*/ 62784 w 1010113"/>
                <a:gd name="connsiteY8" fmla="*/ 802561 h 859572"/>
                <a:gd name="connsiteX9" fmla="*/ 0 w 1010113"/>
                <a:gd name="connsiteY9" fmla="*/ 859571 h 859572"/>
                <a:gd name="connsiteX10" fmla="*/ 35641 w 1010113"/>
                <a:gd name="connsiteY10" fmla="*/ 737174 h 859572"/>
                <a:gd name="connsiteX11" fmla="*/ 505056 w 1010113"/>
                <a:gd name="connsiteY11" fmla="*/ 0 h 8595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010113" h="859572">
                  <a:moveTo>
                    <a:pt x="505056" y="0"/>
                  </a:moveTo>
                  <a:lnTo>
                    <a:pt x="505056" y="599272"/>
                  </a:lnTo>
                  <a:lnTo>
                    <a:pt x="505057" y="599272"/>
                  </a:lnTo>
                  <a:lnTo>
                    <a:pt x="505057" y="0"/>
                  </a:lnTo>
                  <a:cubicBezTo>
                    <a:pt x="734545" y="289192"/>
                    <a:pt x="893484" y="522578"/>
                    <a:pt x="974472" y="737174"/>
                  </a:cubicBezTo>
                  <a:lnTo>
                    <a:pt x="1010113" y="859572"/>
                  </a:lnTo>
                  <a:lnTo>
                    <a:pt x="947328" y="802561"/>
                  </a:lnTo>
                  <a:cubicBezTo>
                    <a:pt x="821079" y="708694"/>
                    <a:pt x="668883" y="653883"/>
                    <a:pt x="505056" y="653883"/>
                  </a:cubicBezTo>
                  <a:cubicBezTo>
                    <a:pt x="341229" y="653883"/>
                    <a:pt x="189033" y="708694"/>
                    <a:pt x="62784" y="802561"/>
                  </a:cubicBezTo>
                  <a:lnTo>
                    <a:pt x="0" y="859571"/>
                  </a:lnTo>
                  <a:lnTo>
                    <a:pt x="35641" y="737174"/>
                  </a:lnTo>
                  <a:cubicBezTo>
                    <a:pt x="116629" y="522578"/>
                    <a:pt x="275568" y="289192"/>
                    <a:pt x="505056" y="0"/>
                  </a:cubicBezTo>
                  <a:close/>
                </a:path>
              </a:pathLst>
            </a:custGeom>
            <a:solidFill>
              <a:srgbClr val="02A4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62" name="Freeform: Shape 61">
              <a:extLst>
                <a:ext uri="{FF2B5EF4-FFF2-40B4-BE49-F238E27FC236}">
                  <a16:creationId xmlns:a16="http://schemas.microsoft.com/office/drawing/2014/main" id="{C3B85012-DC06-4B79-9F26-BCA29F842685}"/>
                </a:ext>
              </a:extLst>
            </p:cNvPr>
            <p:cNvSpPr/>
            <p:nvPr/>
          </p:nvSpPr>
          <p:spPr>
            <a:xfrm>
              <a:off x="3466539" y="322280"/>
              <a:ext cx="553957" cy="382023"/>
            </a:xfrm>
            <a:custGeom>
              <a:avLst/>
              <a:gdLst>
                <a:gd name="connsiteX0" fmla="*/ 280301 w 553957"/>
                <a:gd name="connsiteY0" fmla="*/ 0 h 382023"/>
                <a:gd name="connsiteX1" fmla="*/ 439074 w 553957"/>
                <a:gd name="connsiteY1" fmla="*/ 207009 h 382023"/>
                <a:gd name="connsiteX2" fmla="*/ 553957 w 553957"/>
                <a:gd name="connsiteY2" fmla="*/ 372455 h 382023"/>
                <a:gd name="connsiteX3" fmla="*/ 443305 w 553957"/>
                <a:gd name="connsiteY3" fmla="*/ 343228 h 382023"/>
                <a:gd name="connsiteX4" fmla="*/ 293515 w 553957"/>
                <a:gd name="connsiteY4" fmla="*/ 330380 h 382023"/>
                <a:gd name="connsiteX5" fmla="*/ 280301 w 553957"/>
                <a:gd name="connsiteY5" fmla="*/ 331513 h 382023"/>
                <a:gd name="connsiteX6" fmla="*/ 280300 w 553957"/>
                <a:gd name="connsiteY6" fmla="*/ 0 h 382023"/>
                <a:gd name="connsiteX7" fmla="*/ 280300 w 553957"/>
                <a:gd name="connsiteY7" fmla="*/ 331514 h 382023"/>
                <a:gd name="connsiteX8" fmla="*/ 143726 w 553957"/>
                <a:gd name="connsiteY8" fmla="*/ 343228 h 382023"/>
                <a:gd name="connsiteX9" fmla="*/ 4211 w 553957"/>
                <a:gd name="connsiteY9" fmla="*/ 380078 h 382023"/>
                <a:gd name="connsiteX10" fmla="*/ 0 w 553957"/>
                <a:gd name="connsiteY10" fmla="*/ 382023 h 382023"/>
                <a:gd name="connsiteX11" fmla="*/ 121528 w 553957"/>
                <a:gd name="connsiteY11" fmla="*/ 207009 h 382023"/>
                <a:gd name="connsiteX12" fmla="*/ 280300 w 553957"/>
                <a:gd name="connsiteY12" fmla="*/ 0 h 3820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553957" h="382023">
                  <a:moveTo>
                    <a:pt x="280301" y="0"/>
                  </a:moveTo>
                  <a:cubicBezTo>
                    <a:pt x="337673" y="72298"/>
                    <a:pt x="390636" y="141108"/>
                    <a:pt x="439074" y="207009"/>
                  </a:cubicBezTo>
                  <a:lnTo>
                    <a:pt x="553957" y="372455"/>
                  </a:lnTo>
                  <a:lnTo>
                    <a:pt x="443305" y="343228"/>
                  </a:lnTo>
                  <a:cubicBezTo>
                    <a:pt x="394921" y="334804"/>
                    <a:pt x="344825" y="330380"/>
                    <a:pt x="293515" y="330380"/>
                  </a:cubicBezTo>
                  <a:lnTo>
                    <a:pt x="280301" y="331513"/>
                  </a:lnTo>
                  <a:close/>
                  <a:moveTo>
                    <a:pt x="280300" y="0"/>
                  </a:moveTo>
                  <a:lnTo>
                    <a:pt x="280300" y="331514"/>
                  </a:lnTo>
                  <a:lnTo>
                    <a:pt x="143726" y="343228"/>
                  </a:lnTo>
                  <a:cubicBezTo>
                    <a:pt x="95342" y="351653"/>
                    <a:pt x="48672" y="364077"/>
                    <a:pt x="4211" y="380078"/>
                  </a:cubicBezTo>
                  <a:lnTo>
                    <a:pt x="0" y="382023"/>
                  </a:lnTo>
                  <a:lnTo>
                    <a:pt x="121528" y="207009"/>
                  </a:lnTo>
                  <a:cubicBezTo>
                    <a:pt x="169965" y="141108"/>
                    <a:pt x="222928" y="72298"/>
                    <a:pt x="280300" y="0"/>
                  </a:cubicBezTo>
                  <a:close/>
                </a:path>
              </a:pathLst>
            </a:custGeom>
            <a:solidFill>
              <a:srgbClr val="08B5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</p:grpSp>
      <p:grpSp>
        <p:nvGrpSpPr>
          <p:cNvPr id="63" name="Group 62">
            <a:extLst>
              <a:ext uri="{FF2B5EF4-FFF2-40B4-BE49-F238E27FC236}">
                <a16:creationId xmlns:a16="http://schemas.microsoft.com/office/drawing/2014/main" id="{0CC2464B-70EF-49F0-925D-F92DE3676427}"/>
              </a:ext>
            </a:extLst>
          </p:cNvPr>
          <p:cNvGrpSpPr/>
          <p:nvPr/>
        </p:nvGrpSpPr>
        <p:grpSpPr>
          <a:xfrm rot="19612248">
            <a:off x="5024215" y="2690376"/>
            <a:ext cx="413036" cy="676502"/>
            <a:chOff x="3212000" y="311291"/>
            <a:chExt cx="1063039" cy="1741123"/>
          </a:xfr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grpSpPr>
        <p:sp>
          <p:nvSpPr>
            <p:cNvPr id="64" name="Freeform: Shape 63">
              <a:extLst>
                <a:ext uri="{FF2B5EF4-FFF2-40B4-BE49-F238E27FC236}">
                  <a16:creationId xmlns:a16="http://schemas.microsoft.com/office/drawing/2014/main" id="{37C3D07D-89A1-48B2-831C-4B6EA87879A8}"/>
                </a:ext>
              </a:extLst>
            </p:cNvPr>
            <p:cNvSpPr/>
            <p:nvPr/>
          </p:nvSpPr>
          <p:spPr>
            <a:xfrm>
              <a:off x="3212000" y="311291"/>
              <a:ext cx="1063039" cy="1741123"/>
            </a:xfrm>
            <a:custGeom>
              <a:avLst/>
              <a:gdLst>
                <a:gd name="connsiteX0" fmla="*/ 745739 w 1491479"/>
                <a:gd name="connsiteY0" fmla="*/ 0 h 2442853"/>
                <a:gd name="connsiteX1" fmla="*/ 745739 w 1491479"/>
                <a:gd name="connsiteY1" fmla="*/ 840798 h 2442853"/>
                <a:gd name="connsiteX2" fmla="*/ 745740 w 1491479"/>
                <a:gd name="connsiteY2" fmla="*/ 840798 h 2442853"/>
                <a:gd name="connsiteX3" fmla="*/ 745740 w 1491479"/>
                <a:gd name="connsiteY3" fmla="*/ 0 h 2442853"/>
                <a:gd name="connsiteX4" fmla="*/ 1406734 w 1491479"/>
                <a:gd name="connsiteY4" fmla="*/ 1910393 h 2442853"/>
                <a:gd name="connsiteX5" fmla="*/ 1388550 w 1491479"/>
                <a:gd name="connsiteY5" fmla="*/ 1952423 h 2442853"/>
                <a:gd name="connsiteX6" fmla="*/ 1388243 w 1491479"/>
                <a:gd name="connsiteY6" fmla="*/ 1953558 h 2442853"/>
                <a:gd name="connsiteX7" fmla="*/ 1386129 w 1491479"/>
                <a:gd name="connsiteY7" fmla="*/ 1958020 h 2442853"/>
                <a:gd name="connsiteX8" fmla="*/ 1354123 w 1491479"/>
                <a:gd name="connsiteY8" fmla="*/ 2032000 h 2442853"/>
                <a:gd name="connsiteX9" fmla="*/ 1351081 w 1491479"/>
                <a:gd name="connsiteY9" fmla="*/ 2032000 h 2442853"/>
                <a:gd name="connsiteX10" fmla="*/ 1323773 w 1491479"/>
                <a:gd name="connsiteY10" fmla="*/ 2089642 h 2442853"/>
                <a:gd name="connsiteX11" fmla="*/ 743946 w 1491479"/>
                <a:gd name="connsiteY11" fmla="*/ 2442853 h 2442853"/>
                <a:gd name="connsiteX12" fmla="*/ 99649 w 1491479"/>
                <a:gd name="connsiteY12" fmla="*/ 1953558 h 2442853"/>
                <a:gd name="connsiteX13" fmla="*/ 93331 w 1491479"/>
                <a:gd name="connsiteY13" fmla="*/ 1930239 h 2442853"/>
                <a:gd name="connsiteX14" fmla="*/ 84745 w 1491479"/>
                <a:gd name="connsiteY14" fmla="*/ 1910393 h 2442853"/>
                <a:gd name="connsiteX15" fmla="*/ 745739 w 1491479"/>
                <a:gd name="connsiteY15" fmla="*/ 0 h 24428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491479" h="2442853">
                  <a:moveTo>
                    <a:pt x="745739" y="0"/>
                  </a:moveTo>
                  <a:lnTo>
                    <a:pt x="745739" y="840798"/>
                  </a:lnTo>
                  <a:lnTo>
                    <a:pt x="745740" y="840798"/>
                  </a:lnTo>
                  <a:lnTo>
                    <a:pt x="745740" y="0"/>
                  </a:lnTo>
                  <a:cubicBezTo>
                    <a:pt x="1389698" y="811492"/>
                    <a:pt x="1637730" y="1309790"/>
                    <a:pt x="1406734" y="1910393"/>
                  </a:cubicBezTo>
                  <a:lnTo>
                    <a:pt x="1388550" y="1952423"/>
                  </a:lnTo>
                  <a:lnTo>
                    <a:pt x="1388243" y="1953558"/>
                  </a:lnTo>
                  <a:lnTo>
                    <a:pt x="1386129" y="1958020"/>
                  </a:lnTo>
                  <a:lnTo>
                    <a:pt x="1354123" y="2032000"/>
                  </a:lnTo>
                  <a:lnTo>
                    <a:pt x="1351081" y="2032000"/>
                  </a:lnTo>
                  <a:lnTo>
                    <a:pt x="1323773" y="2089642"/>
                  </a:lnTo>
                  <a:cubicBezTo>
                    <a:pt x="1198113" y="2302744"/>
                    <a:pt x="985311" y="2442853"/>
                    <a:pt x="743946" y="2442853"/>
                  </a:cubicBezTo>
                  <a:cubicBezTo>
                    <a:pt x="454309" y="2442853"/>
                    <a:pt x="205801" y="2241096"/>
                    <a:pt x="99649" y="1953558"/>
                  </a:cubicBezTo>
                  <a:lnTo>
                    <a:pt x="93331" y="1930239"/>
                  </a:lnTo>
                  <a:lnTo>
                    <a:pt x="84745" y="1910393"/>
                  </a:lnTo>
                  <a:cubicBezTo>
                    <a:pt x="-146251" y="1309790"/>
                    <a:pt x="101781" y="811492"/>
                    <a:pt x="745739" y="0"/>
                  </a:cubicBezTo>
                  <a:close/>
                </a:path>
              </a:pathLst>
            </a:custGeom>
            <a:solidFill>
              <a:srgbClr val="00914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65" name="Freeform: Shape 64">
              <a:extLst>
                <a:ext uri="{FF2B5EF4-FFF2-40B4-BE49-F238E27FC236}">
                  <a16:creationId xmlns:a16="http://schemas.microsoft.com/office/drawing/2014/main" id="{92F87B27-37CF-4750-90C3-69DAC13A7AF1}"/>
                </a:ext>
              </a:extLst>
            </p:cNvPr>
            <p:cNvSpPr/>
            <p:nvPr/>
          </p:nvSpPr>
          <p:spPr>
            <a:xfrm>
              <a:off x="3232242" y="322280"/>
              <a:ext cx="1010113" cy="859572"/>
            </a:xfrm>
            <a:custGeom>
              <a:avLst/>
              <a:gdLst>
                <a:gd name="connsiteX0" fmla="*/ 505056 w 1010113"/>
                <a:gd name="connsiteY0" fmla="*/ 0 h 859572"/>
                <a:gd name="connsiteX1" fmla="*/ 505056 w 1010113"/>
                <a:gd name="connsiteY1" fmla="*/ 599272 h 859572"/>
                <a:gd name="connsiteX2" fmla="*/ 505057 w 1010113"/>
                <a:gd name="connsiteY2" fmla="*/ 599272 h 859572"/>
                <a:gd name="connsiteX3" fmla="*/ 505057 w 1010113"/>
                <a:gd name="connsiteY3" fmla="*/ 0 h 859572"/>
                <a:gd name="connsiteX4" fmla="*/ 974472 w 1010113"/>
                <a:gd name="connsiteY4" fmla="*/ 737174 h 859572"/>
                <a:gd name="connsiteX5" fmla="*/ 1010113 w 1010113"/>
                <a:gd name="connsiteY5" fmla="*/ 859572 h 859572"/>
                <a:gd name="connsiteX6" fmla="*/ 947328 w 1010113"/>
                <a:gd name="connsiteY6" fmla="*/ 802561 h 859572"/>
                <a:gd name="connsiteX7" fmla="*/ 505056 w 1010113"/>
                <a:gd name="connsiteY7" fmla="*/ 653883 h 859572"/>
                <a:gd name="connsiteX8" fmla="*/ 62784 w 1010113"/>
                <a:gd name="connsiteY8" fmla="*/ 802561 h 859572"/>
                <a:gd name="connsiteX9" fmla="*/ 0 w 1010113"/>
                <a:gd name="connsiteY9" fmla="*/ 859571 h 859572"/>
                <a:gd name="connsiteX10" fmla="*/ 35641 w 1010113"/>
                <a:gd name="connsiteY10" fmla="*/ 737174 h 859572"/>
                <a:gd name="connsiteX11" fmla="*/ 505056 w 1010113"/>
                <a:gd name="connsiteY11" fmla="*/ 0 h 8595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010113" h="859572">
                  <a:moveTo>
                    <a:pt x="505056" y="0"/>
                  </a:moveTo>
                  <a:lnTo>
                    <a:pt x="505056" y="599272"/>
                  </a:lnTo>
                  <a:lnTo>
                    <a:pt x="505057" y="599272"/>
                  </a:lnTo>
                  <a:lnTo>
                    <a:pt x="505057" y="0"/>
                  </a:lnTo>
                  <a:cubicBezTo>
                    <a:pt x="734545" y="289192"/>
                    <a:pt x="893484" y="522578"/>
                    <a:pt x="974472" y="737174"/>
                  </a:cubicBezTo>
                  <a:lnTo>
                    <a:pt x="1010113" y="859572"/>
                  </a:lnTo>
                  <a:lnTo>
                    <a:pt x="947328" y="802561"/>
                  </a:lnTo>
                  <a:cubicBezTo>
                    <a:pt x="821079" y="708694"/>
                    <a:pt x="668883" y="653883"/>
                    <a:pt x="505056" y="653883"/>
                  </a:cubicBezTo>
                  <a:cubicBezTo>
                    <a:pt x="341229" y="653883"/>
                    <a:pt x="189033" y="708694"/>
                    <a:pt x="62784" y="802561"/>
                  </a:cubicBezTo>
                  <a:lnTo>
                    <a:pt x="0" y="859571"/>
                  </a:lnTo>
                  <a:lnTo>
                    <a:pt x="35641" y="737174"/>
                  </a:lnTo>
                  <a:cubicBezTo>
                    <a:pt x="116629" y="522578"/>
                    <a:pt x="275568" y="289192"/>
                    <a:pt x="505056" y="0"/>
                  </a:cubicBezTo>
                  <a:close/>
                </a:path>
              </a:pathLst>
            </a:custGeom>
            <a:solidFill>
              <a:srgbClr val="02A4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66" name="Freeform: Shape 65">
              <a:extLst>
                <a:ext uri="{FF2B5EF4-FFF2-40B4-BE49-F238E27FC236}">
                  <a16:creationId xmlns:a16="http://schemas.microsoft.com/office/drawing/2014/main" id="{1B841E4B-D9C2-43BA-AC32-036C3C7B1BFA}"/>
                </a:ext>
              </a:extLst>
            </p:cNvPr>
            <p:cNvSpPr/>
            <p:nvPr/>
          </p:nvSpPr>
          <p:spPr>
            <a:xfrm>
              <a:off x="3466539" y="322280"/>
              <a:ext cx="553957" cy="382023"/>
            </a:xfrm>
            <a:custGeom>
              <a:avLst/>
              <a:gdLst>
                <a:gd name="connsiteX0" fmla="*/ 280301 w 553957"/>
                <a:gd name="connsiteY0" fmla="*/ 0 h 382023"/>
                <a:gd name="connsiteX1" fmla="*/ 439074 w 553957"/>
                <a:gd name="connsiteY1" fmla="*/ 207009 h 382023"/>
                <a:gd name="connsiteX2" fmla="*/ 553957 w 553957"/>
                <a:gd name="connsiteY2" fmla="*/ 372455 h 382023"/>
                <a:gd name="connsiteX3" fmla="*/ 443305 w 553957"/>
                <a:gd name="connsiteY3" fmla="*/ 343228 h 382023"/>
                <a:gd name="connsiteX4" fmla="*/ 293515 w 553957"/>
                <a:gd name="connsiteY4" fmla="*/ 330380 h 382023"/>
                <a:gd name="connsiteX5" fmla="*/ 280301 w 553957"/>
                <a:gd name="connsiteY5" fmla="*/ 331513 h 382023"/>
                <a:gd name="connsiteX6" fmla="*/ 280300 w 553957"/>
                <a:gd name="connsiteY6" fmla="*/ 0 h 382023"/>
                <a:gd name="connsiteX7" fmla="*/ 280300 w 553957"/>
                <a:gd name="connsiteY7" fmla="*/ 331514 h 382023"/>
                <a:gd name="connsiteX8" fmla="*/ 143726 w 553957"/>
                <a:gd name="connsiteY8" fmla="*/ 343228 h 382023"/>
                <a:gd name="connsiteX9" fmla="*/ 4211 w 553957"/>
                <a:gd name="connsiteY9" fmla="*/ 380078 h 382023"/>
                <a:gd name="connsiteX10" fmla="*/ 0 w 553957"/>
                <a:gd name="connsiteY10" fmla="*/ 382023 h 382023"/>
                <a:gd name="connsiteX11" fmla="*/ 121528 w 553957"/>
                <a:gd name="connsiteY11" fmla="*/ 207009 h 382023"/>
                <a:gd name="connsiteX12" fmla="*/ 280300 w 553957"/>
                <a:gd name="connsiteY12" fmla="*/ 0 h 3820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553957" h="382023">
                  <a:moveTo>
                    <a:pt x="280301" y="0"/>
                  </a:moveTo>
                  <a:cubicBezTo>
                    <a:pt x="337673" y="72298"/>
                    <a:pt x="390636" y="141108"/>
                    <a:pt x="439074" y="207009"/>
                  </a:cubicBezTo>
                  <a:lnTo>
                    <a:pt x="553957" y="372455"/>
                  </a:lnTo>
                  <a:lnTo>
                    <a:pt x="443305" y="343228"/>
                  </a:lnTo>
                  <a:cubicBezTo>
                    <a:pt x="394921" y="334804"/>
                    <a:pt x="344825" y="330380"/>
                    <a:pt x="293515" y="330380"/>
                  </a:cubicBezTo>
                  <a:lnTo>
                    <a:pt x="280301" y="331513"/>
                  </a:lnTo>
                  <a:close/>
                  <a:moveTo>
                    <a:pt x="280300" y="0"/>
                  </a:moveTo>
                  <a:lnTo>
                    <a:pt x="280300" y="331514"/>
                  </a:lnTo>
                  <a:lnTo>
                    <a:pt x="143726" y="343228"/>
                  </a:lnTo>
                  <a:cubicBezTo>
                    <a:pt x="95342" y="351653"/>
                    <a:pt x="48672" y="364077"/>
                    <a:pt x="4211" y="380078"/>
                  </a:cubicBezTo>
                  <a:lnTo>
                    <a:pt x="0" y="382023"/>
                  </a:lnTo>
                  <a:lnTo>
                    <a:pt x="121528" y="207009"/>
                  </a:lnTo>
                  <a:cubicBezTo>
                    <a:pt x="169965" y="141108"/>
                    <a:pt x="222928" y="72298"/>
                    <a:pt x="280300" y="0"/>
                  </a:cubicBezTo>
                  <a:close/>
                </a:path>
              </a:pathLst>
            </a:custGeom>
            <a:solidFill>
              <a:srgbClr val="08B5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</p:grpSp>
      <p:grpSp>
        <p:nvGrpSpPr>
          <p:cNvPr id="67" name="Group 66">
            <a:extLst>
              <a:ext uri="{FF2B5EF4-FFF2-40B4-BE49-F238E27FC236}">
                <a16:creationId xmlns:a16="http://schemas.microsoft.com/office/drawing/2014/main" id="{CE51541F-12B5-4E86-81CA-15895A99B34A}"/>
              </a:ext>
            </a:extLst>
          </p:cNvPr>
          <p:cNvGrpSpPr/>
          <p:nvPr/>
        </p:nvGrpSpPr>
        <p:grpSpPr>
          <a:xfrm rot="3248407">
            <a:off x="5410558" y="2730365"/>
            <a:ext cx="413036" cy="676502"/>
            <a:chOff x="3212000" y="311291"/>
            <a:chExt cx="1063039" cy="1741123"/>
          </a:xfr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grpSpPr>
        <p:sp>
          <p:nvSpPr>
            <p:cNvPr id="68" name="Freeform: Shape 67">
              <a:extLst>
                <a:ext uri="{FF2B5EF4-FFF2-40B4-BE49-F238E27FC236}">
                  <a16:creationId xmlns:a16="http://schemas.microsoft.com/office/drawing/2014/main" id="{0351CE23-73C5-410B-9F95-7EE59B9A8320}"/>
                </a:ext>
              </a:extLst>
            </p:cNvPr>
            <p:cNvSpPr/>
            <p:nvPr/>
          </p:nvSpPr>
          <p:spPr>
            <a:xfrm>
              <a:off x="3212000" y="311291"/>
              <a:ext cx="1063039" cy="1741123"/>
            </a:xfrm>
            <a:custGeom>
              <a:avLst/>
              <a:gdLst>
                <a:gd name="connsiteX0" fmla="*/ 745739 w 1491479"/>
                <a:gd name="connsiteY0" fmla="*/ 0 h 2442853"/>
                <a:gd name="connsiteX1" fmla="*/ 745739 w 1491479"/>
                <a:gd name="connsiteY1" fmla="*/ 840798 h 2442853"/>
                <a:gd name="connsiteX2" fmla="*/ 745740 w 1491479"/>
                <a:gd name="connsiteY2" fmla="*/ 840798 h 2442853"/>
                <a:gd name="connsiteX3" fmla="*/ 745740 w 1491479"/>
                <a:gd name="connsiteY3" fmla="*/ 0 h 2442853"/>
                <a:gd name="connsiteX4" fmla="*/ 1406734 w 1491479"/>
                <a:gd name="connsiteY4" fmla="*/ 1910393 h 2442853"/>
                <a:gd name="connsiteX5" fmla="*/ 1388550 w 1491479"/>
                <a:gd name="connsiteY5" fmla="*/ 1952423 h 2442853"/>
                <a:gd name="connsiteX6" fmla="*/ 1388243 w 1491479"/>
                <a:gd name="connsiteY6" fmla="*/ 1953558 h 2442853"/>
                <a:gd name="connsiteX7" fmla="*/ 1386129 w 1491479"/>
                <a:gd name="connsiteY7" fmla="*/ 1958020 h 2442853"/>
                <a:gd name="connsiteX8" fmla="*/ 1354123 w 1491479"/>
                <a:gd name="connsiteY8" fmla="*/ 2032000 h 2442853"/>
                <a:gd name="connsiteX9" fmla="*/ 1351081 w 1491479"/>
                <a:gd name="connsiteY9" fmla="*/ 2032000 h 2442853"/>
                <a:gd name="connsiteX10" fmla="*/ 1323773 w 1491479"/>
                <a:gd name="connsiteY10" fmla="*/ 2089642 h 2442853"/>
                <a:gd name="connsiteX11" fmla="*/ 743946 w 1491479"/>
                <a:gd name="connsiteY11" fmla="*/ 2442853 h 2442853"/>
                <a:gd name="connsiteX12" fmla="*/ 99649 w 1491479"/>
                <a:gd name="connsiteY12" fmla="*/ 1953558 h 2442853"/>
                <a:gd name="connsiteX13" fmla="*/ 93331 w 1491479"/>
                <a:gd name="connsiteY13" fmla="*/ 1930239 h 2442853"/>
                <a:gd name="connsiteX14" fmla="*/ 84745 w 1491479"/>
                <a:gd name="connsiteY14" fmla="*/ 1910393 h 2442853"/>
                <a:gd name="connsiteX15" fmla="*/ 745739 w 1491479"/>
                <a:gd name="connsiteY15" fmla="*/ 0 h 24428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491479" h="2442853">
                  <a:moveTo>
                    <a:pt x="745739" y="0"/>
                  </a:moveTo>
                  <a:lnTo>
                    <a:pt x="745739" y="840798"/>
                  </a:lnTo>
                  <a:lnTo>
                    <a:pt x="745740" y="840798"/>
                  </a:lnTo>
                  <a:lnTo>
                    <a:pt x="745740" y="0"/>
                  </a:lnTo>
                  <a:cubicBezTo>
                    <a:pt x="1389698" y="811492"/>
                    <a:pt x="1637730" y="1309790"/>
                    <a:pt x="1406734" y="1910393"/>
                  </a:cubicBezTo>
                  <a:lnTo>
                    <a:pt x="1388550" y="1952423"/>
                  </a:lnTo>
                  <a:lnTo>
                    <a:pt x="1388243" y="1953558"/>
                  </a:lnTo>
                  <a:lnTo>
                    <a:pt x="1386129" y="1958020"/>
                  </a:lnTo>
                  <a:lnTo>
                    <a:pt x="1354123" y="2032000"/>
                  </a:lnTo>
                  <a:lnTo>
                    <a:pt x="1351081" y="2032000"/>
                  </a:lnTo>
                  <a:lnTo>
                    <a:pt x="1323773" y="2089642"/>
                  </a:lnTo>
                  <a:cubicBezTo>
                    <a:pt x="1198113" y="2302744"/>
                    <a:pt x="985311" y="2442853"/>
                    <a:pt x="743946" y="2442853"/>
                  </a:cubicBezTo>
                  <a:cubicBezTo>
                    <a:pt x="454309" y="2442853"/>
                    <a:pt x="205801" y="2241096"/>
                    <a:pt x="99649" y="1953558"/>
                  </a:cubicBezTo>
                  <a:lnTo>
                    <a:pt x="93331" y="1930239"/>
                  </a:lnTo>
                  <a:lnTo>
                    <a:pt x="84745" y="1910393"/>
                  </a:lnTo>
                  <a:cubicBezTo>
                    <a:pt x="-146251" y="1309790"/>
                    <a:pt x="101781" y="811492"/>
                    <a:pt x="745739" y="0"/>
                  </a:cubicBezTo>
                  <a:close/>
                </a:path>
              </a:pathLst>
            </a:custGeom>
            <a:solidFill>
              <a:srgbClr val="00914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69" name="Freeform: Shape 68">
              <a:extLst>
                <a:ext uri="{FF2B5EF4-FFF2-40B4-BE49-F238E27FC236}">
                  <a16:creationId xmlns:a16="http://schemas.microsoft.com/office/drawing/2014/main" id="{F0B89F69-C6BA-40CC-8A81-8F10E28C8D02}"/>
                </a:ext>
              </a:extLst>
            </p:cNvPr>
            <p:cNvSpPr/>
            <p:nvPr/>
          </p:nvSpPr>
          <p:spPr>
            <a:xfrm>
              <a:off x="3232242" y="322280"/>
              <a:ext cx="1010113" cy="859572"/>
            </a:xfrm>
            <a:custGeom>
              <a:avLst/>
              <a:gdLst>
                <a:gd name="connsiteX0" fmla="*/ 505056 w 1010113"/>
                <a:gd name="connsiteY0" fmla="*/ 0 h 859572"/>
                <a:gd name="connsiteX1" fmla="*/ 505056 w 1010113"/>
                <a:gd name="connsiteY1" fmla="*/ 599272 h 859572"/>
                <a:gd name="connsiteX2" fmla="*/ 505057 w 1010113"/>
                <a:gd name="connsiteY2" fmla="*/ 599272 h 859572"/>
                <a:gd name="connsiteX3" fmla="*/ 505057 w 1010113"/>
                <a:gd name="connsiteY3" fmla="*/ 0 h 859572"/>
                <a:gd name="connsiteX4" fmla="*/ 974472 w 1010113"/>
                <a:gd name="connsiteY4" fmla="*/ 737174 h 859572"/>
                <a:gd name="connsiteX5" fmla="*/ 1010113 w 1010113"/>
                <a:gd name="connsiteY5" fmla="*/ 859572 h 859572"/>
                <a:gd name="connsiteX6" fmla="*/ 947328 w 1010113"/>
                <a:gd name="connsiteY6" fmla="*/ 802561 h 859572"/>
                <a:gd name="connsiteX7" fmla="*/ 505056 w 1010113"/>
                <a:gd name="connsiteY7" fmla="*/ 653883 h 859572"/>
                <a:gd name="connsiteX8" fmla="*/ 62784 w 1010113"/>
                <a:gd name="connsiteY8" fmla="*/ 802561 h 859572"/>
                <a:gd name="connsiteX9" fmla="*/ 0 w 1010113"/>
                <a:gd name="connsiteY9" fmla="*/ 859571 h 859572"/>
                <a:gd name="connsiteX10" fmla="*/ 35641 w 1010113"/>
                <a:gd name="connsiteY10" fmla="*/ 737174 h 859572"/>
                <a:gd name="connsiteX11" fmla="*/ 505056 w 1010113"/>
                <a:gd name="connsiteY11" fmla="*/ 0 h 8595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010113" h="859572">
                  <a:moveTo>
                    <a:pt x="505056" y="0"/>
                  </a:moveTo>
                  <a:lnTo>
                    <a:pt x="505056" y="599272"/>
                  </a:lnTo>
                  <a:lnTo>
                    <a:pt x="505057" y="599272"/>
                  </a:lnTo>
                  <a:lnTo>
                    <a:pt x="505057" y="0"/>
                  </a:lnTo>
                  <a:cubicBezTo>
                    <a:pt x="734545" y="289192"/>
                    <a:pt x="893484" y="522578"/>
                    <a:pt x="974472" y="737174"/>
                  </a:cubicBezTo>
                  <a:lnTo>
                    <a:pt x="1010113" y="859572"/>
                  </a:lnTo>
                  <a:lnTo>
                    <a:pt x="947328" y="802561"/>
                  </a:lnTo>
                  <a:cubicBezTo>
                    <a:pt x="821079" y="708694"/>
                    <a:pt x="668883" y="653883"/>
                    <a:pt x="505056" y="653883"/>
                  </a:cubicBezTo>
                  <a:cubicBezTo>
                    <a:pt x="341229" y="653883"/>
                    <a:pt x="189033" y="708694"/>
                    <a:pt x="62784" y="802561"/>
                  </a:cubicBezTo>
                  <a:lnTo>
                    <a:pt x="0" y="859571"/>
                  </a:lnTo>
                  <a:lnTo>
                    <a:pt x="35641" y="737174"/>
                  </a:lnTo>
                  <a:cubicBezTo>
                    <a:pt x="116629" y="522578"/>
                    <a:pt x="275568" y="289192"/>
                    <a:pt x="505056" y="0"/>
                  </a:cubicBezTo>
                  <a:close/>
                </a:path>
              </a:pathLst>
            </a:custGeom>
            <a:solidFill>
              <a:srgbClr val="02A4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70" name="Freeform: Shape 69">
              <a:extLst>
                <a:ext uri="{FF2B5EF4-FFF2-40B4-BE49-F238E27FC236}">
                  <a16:creationId xmlns:a16="http://schemas.microsoft.com/office/drawing/2014/main" id="{383D8B63-F171-468A-9FB4-4E6250B950C4}"/>
                </a:ext>
              </a:extLst>
            </p:cNvPr>
            <p:cNvSpPr/>
            <p:nvPr/>
          </p:nvSpPr>
          <p:spPr>
            <a:xfrm>
              <a:off x="3466539" y="322280"/>
              <a:ext cx="553957" cy="382023"/>
            </a:xfrm>
            <a:custGeom>
              <a:avLst/>
              <a:gdLst>
                <a:gd name="connsiteX0" fmla="*/ 280301 w 553957"/>
                <a:gd name="connsiteY0" fmla="*/ 0 h 382023"/>
                <a:gd name="connsiteX1" fmla="*/ 439074 w 553957"/>
                <a:gd name="connsiteY1" fmla="*/ 207009 h 382023"/>
                <a:gd name="connsiteX2" fmla="*/ 553957 w 553957"/>
                <a:gd name="connsiteY2" fmla="*/ 372455 h 382023"/>
                <a:gd name="connsiteX3" fmla="*/ 443305 w 553957"/>
                <a:gd name="connsiteY3" fmla="*/ 343228 h 382023"/>
                <a:gd name="connsiteX4" fmla="*/ 293515 w 553957"/>
                <a:gd name="connsiteY4" fmla="*/ 330380 h 382023"/>
                <a:gd name="connsiteX5" fmla="*/ 280301 w 553957"/>
                <a:gd name="connsiteY5" fmla="*/ 331513 h 382023"/>
                <a:gd name="connsiteX6" fmla="*/ 280300 w 553957"/>
                <a:gd name="connsiteY6" fmla="*/ 0 h 382023"/>
                <a:gd name="connsiteX7" fmla="*/ 280300 w 553957"/>
                <a:gd name="connsiteY7" fmla="*/ 331514 h 382023"/>
                <a:gd name="connsiteX8" fmla="*/ 143726 w 553957"/>
                <a:gd name="connsiteY8" fmla="*/ 343228 h 382023"/>
                <a:gd name="connsiteX9" fmla="*/ 4211 w 553957"/>
                <a:gd name="connsiteY9" fmla="*/ 380078 h 382023"/>
                <a:gd name="connsiteX10" fmla="*/ 0 w 553957"/>
                <a:gd name="connsiteY10" fmla="*/ 382023 h 382023"/>
                <a:gd name="connsiteX11" fmla="*/ 121528 w 553957"/>
                <a:gd name="connsiteY11" fmla="*/ 207009 h 382023"/>
                <a:gd name="connsiteX12" fmla="*/ 280300 w 553957"/>
                <a:gd name="connsiteY12" fmla="*/ 0 h 3820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553957" h="382023">
                  <a:moveTo>
                    <a:pt x="280301" y="0"/>
                  </a:moveTo>
                  <a:cubicBezTo>
                    <a:pt x="337673" y="72298"/>
                    <a:pt x="390636" y="141108"/>
                    <a:pt x="439074" y="207009"/>
                  </a:cubicBezTo>
                  <a:lnTo>
                    <a:pt x="553957" y="372455"/>
                  </a:lnTo>
                  <a:lnTo>
                    <a:pt x="443305" y="343228"/>
                  </a:lnTo>
                  <a:cubicBezTo>
                    <a:pt x="394921" y="334804"/>
                    <a:pt x="344825" y="330380"/>
                    <a:pt x="293515" y="330380"/>
                  </a:cubicBezTo>
                  <a:lnTo>
                    <a:pt x="280301" y="331513"/>
                  </a:lnTo>
                  <a:close/>
                  <a:moveTo>
                    <a:pt x="280300" y="0"/>
                  </a:moveTo>
                  <a:lnTo>
                    <a:pt x="280300" y="331514"/>
                  </a:lnTo>
                  <a:lnTo>
                    <a:pt x="143726" y="343228"/>
                  </a:lnTo>
                  <a:cubicBezTo>
                    <a:pt x="95342" y="351653"/>
                    <a:pt x="48672" y="364077"/>
                    <a:pt x="4211" y="380078"/>
                  </a:cubicBezTo>
                  <a:lnTo>
                    <a:pt x="0" y="382023"/>
                  </a:lnTo>
                  <a:lnTo>
                    <a:pt x="121528" y="207009"/>
                  </a:lnTo>
                  <a:cubicBezTo>
                    <a:pt x="169965" y="141108"/>
                    <a:pt x="222928" y="72298"/>
                    <a:pt x="280300" y="0"/>
                  </a:cubicBezTo>
                  <a:close/>
                </a:path>
              </a:pathLst>
            </a:custGeom>
            <a:solidFill>
              <a:srgbClr val="08B5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</p:grpSp>
      <p:grpSp>
        <p:nvGrpSpPr>
          <p:cNvPr id="71" name="Group 70">
            <a:extLst>
              <a:ext uri="{FF2B5EF4-FFF2-40B4-BE49-F238E27FC236}">
                <a16:creationId xmlns:a16="http://schemas.microsoft.com/office/drawing/2014/main" id="{3D72CE7B-4DFF-47D3-AEBD-FCEC839FBA9E}"/>
              </a:ext>
            </a:extLst>
          </p:cNvPr>
          <p:cNvGrpSpPr/>
          <p:nvPr/>
        </p:nvGrpSpPr>
        <p:grpSpPr>
          <a:xfrm rot="2440965">
            <a:off x="8307598" y="2942982"/>
            <a:ext cx="413036" cy="676502"/>
            <a:chOff x="3212000" y="311291"/>
            <a:chExt cx="1063039" cy="1741123"/>
          </a:xfr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grpSpPr>
        <p:sp>
          <p:nvSpPr>
            <p:cNvPr id="72" name="Freeform: Shape 71">
              <a:extLst>
                <a:ext uri="{FF2B5EF4-FFF2-40B4-BE49-F238E27FC236}">
                  <a16:creationId xmlns:a16="http://schemas.microsoft.com/office/drawing/2014/main" id="{F4153141-01AF-4AF4-ACC9-5C3FD3BC7AC1}"/>
                </a:ext>
              </a:extLst>
            </p:cNvPr>
            <p:cNvSpPr/>
            <p:nvPr/>
          </p:nvSpPr>
          <p:spPr>
            <a:xfrm>
              <a:off x="3212000" y="311291"/>
              <a:ext cx="1063039" cy="1741123"/>
            </a:xfrm>
            <a:custGeom>
              <a:avLst/>
              <a:gdLst>
                <a:gd name="connsiteX0" fmla="*/ 745739 w 1491479"/>
                <a:gd name="connsiteY0" fmla="*/ 0 h 2442853"/>
                <a:gd name="connsiteX1" fmla="*/ 745739 w 1491479"/>
                <a:gd name="connsiteY1" fmla="*/ 840798 h 2442853"/>
                <a:gd name="connsiteX2" fmla="*/ 745740 w 1491479"/>
                <a:gd name="connsiteY2" fmla="*/ 840798 h 2442853"/>
                <a:gd name="connsiteX3" fmla="*/ 745740 w 1491479"/>
                <a:gd name="connsiteY3" fmla="*/ 0 h 2442853"/>
                <a:gd name="connsiteX4" fmla="*/ 1406734 w 1491479"/>
                <a:gd name="connsiteY4" fmla="*/ 1910393 h 2442853"/>
                <a:gd name="connsiteX5" fmla="*/ 1388550 w 1491479"/>
                <a:gd name="connsiteY5" fmla="*/ 1952423 h 2442853"/>
                <a:gd name="connsiteX6" fmla="*/ 1388243 w 1491479"/>
                <a:gd name="connsiteY6" fmla="*/ 1953558 h 2442853"/>
                <a:gd name="connsiteX7" fmla="*/ 1386129 w 1491479"/>
                <a:gd name="connsiteY7" fmla="*/ 1958020 h 2442853"/>
                <a:gd name="connsiteX8" fmla="*/ 1354123 w 1491479"/>
                <a:gd name="connsiteY8" fmla="*/ 2032000 h 2442853"/>
                <a:gd name="connsiteX9" fmla="*/ 1351081 w 1491479"/>
                <a:gd name="connsiteY9" fmla="*/ 2032000 h 2442853"/>
                <a:gd name="connsiteX10" fmla="*/ 1323773 w 1491479"/>
                <a:gd name="connsiteY10" fmla="*/ 2089642 h 2442853"/>
                <a:gd name="connsiteX11" fmla="*/ 743946 w 1491479"/>
                <a:gd name="connsiteY11" fmla="*/ 2442853 h 2442853"/>
                <a:gd name="connsiteX12" fmla="*/ 99649 w 1491479"/>
                <a:gd name="connsiteY12" fmla="*/ 1953558 h 2442853"/>
                <a:gd name="connsiteX13" fmla="*/ 93331 w 1491479"/>
                <a:gd name="connsiteY13" fmla="*/ 1930239 h 2442853"/>
                <a:gd name="connsiteX14" fmla="*/ 84745 w 1491479"/>
                <a:gd name="connsiteY14" fmla="*/ 1910393 h 2442853"/>
                <a:gd name="connsiteX15" fmla="*/ 745739 w 1491479"/>
                <a:gd name="connsiteY15" fmla="*/ 0 h 24428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491479" h="2442853">
                  <a:moveTo>
                    <a:pt x="745739" y="0"/>
                  </a:moveTo>
                  <a:lnTo>
                    <a:pt x="745739" y="840798"/>
                  </a:lnTo>
                  <a:lnTo>
                    <a:pt x="745740" y="840798"/>
                  </a:lnTo>
                  <a:lnTo>
                    <a:pt x="745740" y="0"/>
                  </a:lnTo>
                  <a:cubicBezTo>
                    <a:pt x="1389698" y="811492"/>
                    <a:pt x="1637730" y="1309790"/>
                    <a:pt x="1406734" y="1910393"/>
                  </a:cubicBezTo>
                  <a:lnTo>
                    <a:pt x="1388550" y="1952423"/>
                  </a:lnTo>
                  <a:lnTo>
                    <a:pt x="1388243" y="1953558"/>
                  </a:lnTo>
                  <a:lnTo>
                    <a:pt x="1386129" y="1958020"/>
                  </a:lnTo>
                  <a:lnTo>
                    <a:pt x="1354123" y="2032000"/>
                  </a:lnTo>
                  <a:lnTo>
                    <a:pt x="1351081" y="2032000"/>
                  </a:lnTo>
                  <a:lnTo>
                    <a:pt x="1323773" y="2089642"/>
                  </a:lnTo>
                  <a:cubicBezTo>
                    <a:pt x="1198113" y="2302744"/>
                    <a:pt x="985311" y="2442853"/>
                    <a:pt x="743946" y="2442853"/>
                  </a:cubicBezTo>
                  <a:cubicBezTo>
                    <a:pt x="454309" y="2442853"/>
                    <a:pt x="205801" y="2241096"/>
                    <a:pt x="99649" y="1953558"/>
                  </a:cubicBezTo>
                  <a:lnTo>
                    <a:pt x="93331" y="1930239"/>
                  </a:lnTo>
                  <a:lnTo>
                    <a:pt x="84745" y="1910393"/>
                  </a:lnTo>
                  <a:cubicBezTo>
                    <a:pt x="-146251" y="1309790"/>
                    <a:pt x="101781" y="811492"/>
                    <a:pt x="745739" y="0"/>
                  </a:cubicBezTo>
                  <a:close/>
                </a:path>
              </a:pathLst>
            </a:custGeom>
            <a:solidFill>
              <a:srgbClr val="00914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73" name="Freeform: Shape 72">
              <a:extLst>
                <a:ext uri="{FF2B5EF4-FFF2-40B4-BE49-F238E27FC236}">
                  <a16:creationId xmlns:a16="http://schemas.microsoft.com/office/drawing/2014/main" id="{F8BAC5F0-2407-49AD-A8ED-6DDFAF5D71FB}"/>
                </a:ext>
              </a:extLst>
            </p:cNvPr>
            <p:cNvSpPr/>
            <p:nvPr/>
          </p:nvSpPr>
          <p:spPr>
            <a:xfrm>
              <a:off x="3232242" y="322280"/>
              <a:ext cx="1010113" cy="859572"/>
            </a:xfrm>
            <a:custGeom>
              <a:avLst/>
              <a:gdLst>
                <a:gd name="connsiteX0" fmla="*/ 505056 w 1010113"/>
                <a:gd name="connsiteY0" fmla="*/ 0 h 859572"/>
                <a:gd name="connsiteX1" fmla="*/ 505056 w 1010113"/>
                <a:gd name="connsiteY1" fmla="*/ 599272 h 859572"/>
                <a:gd name="connsiteX2" fmla="*/ 505057 w 1010113"/>
                <a:gd name="connsiteY2" fmla="*/ 599272 h 859572"/>
                <a:gd name="connsiteX3" fmla="*/ 505057 w 1010113"/>
                <a:gd name="connsiteY3" fmla="*/ 0 h 859572"/>
                <a:gd name="connsiteX4" fmla="*/ 974472 w 1010113"/>
                <a:gd name="connsiteY4" fmla="*/ 737174 h 859572"/>
                <a:gd name="connsiteX5" fmla="*/ 1010113 w 1010113"/>
                <a:gd name="connsiteY5" fmla="*/ 859572 h 859572"/>
                <a:gd name="connsiteX6" fmla="*/ 947328 w 1010113"/>
                <a:gd name="connsiteY6" fmla="*/ 802561 h 859572"/>
                <a:gd name="connsiteX7" fmla="*/ 505056 w 1010113"/>
                <a:gd name="connsiteY7" fmla="*/ 653883 h 859572"/>
                <a:gd name="connsiteX8" fmla="*/ 62784 w 1010113"/>
                <a:gd name="connsiteY8" fmla="*/ 802561 h 859572"/>
                <a:gd name="connsiteX9" fmla="*/ 0 w 1010113"/>
                <a:gd name="connsiteY9" fmla="*/ 859571 h 859572"/>
                <a:gd name="connsiteX10" fmla="*/ 35641 w 1010113"/>
                <a:gd name="connsiteY10" fmla="*/ 737174 h 859572"/>
                <a:gd name="connsiteX11" fmla="*/ 505056 w 1010113"/>
                <a:gd name="connsiteY11" fmla="*/ 0 h 8595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010113" h="859572">
                  <a:moveTo>
                    <a:pt x="505056" y="0"/>
                  </a:moveTo>
                  <a:lnTo>
                    <a:pt x="505056" y="599272"/>
                  </a:lnTo>
                  <a:lnTo>
                    <a:pt x="505057" y="599272"/>
                  </a:lnTo>
                  <a:lnTo>
                    <a:pt x="505057" y="0"/>
                  </a:lnTo>
                  <a:cubicBezTo>
                    <a:pt x="734545" y="289192"/>
                    <a:pt x="893484" y="522578"/>
                    <a:pt x="974472" y="737174"/>
                  </a:cubicBezTo>
                  <a:lnTo>
                    <a:pt x="1010113" y="859572"/>
                  </a:lnTo>
                  <a:lnTo>
                    <a:pt x="947328" y="802561"/>
                  </a:lnTo>
                  <a:cubicBezTo>
                    <a:pt x="821079" y="708694"/>
                    <a:pt x="668883" y="653883"/>
                    <a:pt x="505056" y="653883"/>
                  </a:cubicBezTo>
                  <a:cubicBezTo>
                    <a:pt x="341229" y="653883"/>
                    <a:pt x="189033" y="708694"/>
                    <a:pt x="62784" y="802561"/>
                  </a:cubicBezTo>
                  <a:lnTo>
                    <a:pt x="0" y="859571"/>
                  </a:lnTo>
                  <a:lnTo>
                    <a:pt x="35641" y="737174"/>
                  </a:lnTo>
                  <a:cubicBezTo>
                    <a:pt x="116629" y="522578"/>
                    <a:pt x="275568" y="289192"/>
                    <a:pt x="505056" y="0"/>
                  </a:cubicBezTo>
                  <a:close/>
                </a:path>
              </a:pathLst>
            </a:custGeom>
            <a:solidFill>
              <a:srgbClr val="02A4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74" name="Freeform: Shape 73">
              <a:extLst>
                <a:ext uri="{FF2B5EF4-FFF2-40B4-BE49-F238E27FC236}">
                  <a16:creationId xmlns:a16="http://schemas.microsoft.com/office/drawing/2014/main" id="{9A096D3E-C757-482F-9C3C-5DAD9B20FBDB}"/>
                </a:ext>
              </a:extLst>
            </p:cNvPr>
            <p:cNvSpPr/>
            <p:nvPr/>
          </p:nvSpPr>
          <p:spPr>
            <a:xfrm>
              <a:off x="3466539" y="322280"/>
              <a:ext cx="553957" cy="382023"/>
            </a:xfrm>
            <a:custGeom>
              <a:avLst/>
              <a:gdLst>
                <a:gd name="connsiteX0" fmla="*/ 280301 w 553957"/>
                <a:gd name="connsiteY0" fmla="*/ 0 h 382023"/>
                <a:gd name="connsiteX1" fmla="*/ 439074 w 553957"/>
                <a:gd name="connsiteY1" fmla="*/ 207009 h 382023"/>
                <a:gd name="connsiteX2" fmla="*/ 553957 w 553957"/>
                <a:gd name="connsiteY2" fmla="*/ 372455 h 382023"/>
                <a:gd name="connsiteX3" fmla="*/ 443305 w 553957"/>
                <a:gd name="connsiteY3" fmla="*/ 343228 h 382023"/>
                <a:gd name="connsiteX4" fmla="*/ 293515 w 553957"/>
                <a:gd name="connsiteY4" fmla="*/ 330380 h 382023"/>
                <a:gd name="connsiteX5" fmla="*/ 280301 w 553957"/>
                <a:gd name="connsiteY5" fmla="*/ 331513 h 382023"/>
                <a:gd name="connsiteX6" fmla="*/ 280300 w 553957"/>
                <a:gd name="connsiteY6" fmla="*/ 0 h 382023"/>
                <a:gd name="connsiteX7" fmla="*/ 280300 w 553957"/>
                <a:gd name="connsiteY7" fmla="*/ 331514 h 382023"/>
                <a:gd name="connsiteX8" fmla="*/ 143726 w 553957"/>
                <a:gd name="connsiteY8" fmla="*/ 343228 h 382023"/>
                <a:gd name="connsiteX9" fmla="*/ 4211 w 553957"/>
                <a:gd name="connsiteY9" fmla="*/ 380078 h 382023"/>
                <a:gd name="connsiteX10" fmla="*/ 0 w 553957"/>
                <a:gd name="connsiteY10" fmla="*/ 382023 h 382023"/>
                <a:gd name="connsiteX11" fmla="*/ 121528 w 553957"/>
                <a:gd name="connsiteY11" fmla="*/ 207009 h 382023"/>
                <a:gd name="connsiteX12" fmla="*/ 280300 w 553957"/>
                <a:gd name="connsiteY12" fmla="*/ 0 h 3820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553957" h="382023">
                  <a:moveTo>
                    <a:pt x="280301" y="0"/>
                  </a:moveTo>
                  <a:cubicBezTo>
                    <a:pt x="337673" y="72298"/>
                    <a:pt x="390636" y="141108"/>
                    <a:pt x="439074" y="207009"/>
                  </a:cubicBezTo>
                  <a:lnTo>
                    <a:pt x="553957" y="372455"/>
                  </a:lnTo>
                  <a:lnTo>
                    <a:pt x="443305" y="343228"/>
                  </a:lnTo>
                  <a:cubicBezTo>
                    <a:pt x="394921" y="334804"/>
                    <a:pt x="344825" y="330380"/>
                    <a:pt x="293515" y="330380"/>
                  </a:cubicBezTo>
                  <a:lnTo>
                    <a:pt x="280301" y="331513"/>
                  </a:lnTo>
                  <a:close/>
                  <a:moveTo>
                    <a:pt x="280300" y="0"/>
                  </a:moveTo>
                  <a:lnTo>
                    <a:pt x="280300" y="331514"/>
                  </a:lnTo>
                  <a:lnTo>
                    <a:pt x="143726" y="343228"/>
                  </a:lnTo>
                  <a:cubicBezTo>
                    <a:pt x="95342" y="351653"/>
                    <a:pt x="48672" y="364077"/>
                    <a:pt x="4211" y="380078"/>
                  </a:cubicBezTo>
                  <a:lnTo>
                    <a:pt x="0" y="382023"/>
                  </a:lnTo>
                  <a:lnTo>
                    <a:pt x="121528" y="207009"/>
                  </a:lnTo>
                  <a:cubicBezTo>
                    <a:pt x="169965" y="141108"/>
                    <a:pt x="222928" y="72298"/>
                    <a:pt x="280300" y="0"/>
                  </a:cubicBezTo>
                  <a:close/>
                </a:path>
              </a:pathLst>
            </a:custGeom>
            <a:solidFill>
              <a:srgbClr val="08B5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7E44ED4B-5D3B-4377-85D3-3CF7522DC135}"/>
              </a:ext>
            </a:extLst>
          </p:cNvPr>
          <p:cNvGrpSpPr/>
          <p:nvPr/>
        </p:nvGrpSpPr>
        <p:grpSpPr>
          <a:xfrm rot="7032390">
            <a:off x="8373770" y="3292008"/>
            <a:ext cx="413036" cy="676502"/>
            <a:chOff x="3212000" y="311291"/>
            <a:chExt cx="1063039" cy="1741123"/>
          </a:xfr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grpSpPr>
        <p:sp>
          <p:nvSpPr>
            <p:cNvPr id="76" name="Freeform: Shape 75">
              <a:extLst>
                <a:ext uri="{FF2B5EF4-FFF2-40B4-BE49-F238E27FC236}">
                  <a16:creationId xmlns:a16="http://schemas.microsoft.com/office/drawing/2014/main" id="{2CA7F758-87BC-4797-BCDF-5D7A515056EF}"/>
                </a:ext>
              </a:extLst>
            </p:cNvPr>
            <p:cNvSpPr/>
            <p:nvPr/>
          </p:nvSpPr>
          <p:spPr>
            <a:xfrm>
              <a:off x="3212000" y="311291"/>
              <a:ext cx="1063039" cy="1741123"/>
            </a:xfrm>
            <a:custGeom>
              <a:avLst/>
              <a:gdLst>
                <a:gd name="connsiteX0" fmla="*/ 745739 w 1491479"/>
                <a:gd name="connsiteY0" fmla="*/ 0 h 2442853"/>
                <a:gd name="connsiteX1" fmla="*/ 745739 w 1491479"/>
                <a:gd name="connsiteY1" fmla="*/ 840798 h 2442853"/>
                <a:gd name="connsiteX2" fmla="*/ 745740 w 1491479"/>
                <a:gd name="connsiteY2" fmla="*/ 840798 h 2442853"/>
                <a:gd name="connsiteX3" fmla="*/ 745740 w 1491479"/>
                <a:gd name="connsiteY3" fmla="*/ 0 h 2442853"/>
                <a:gd name="connsiteX4" fmla="*/ 1406734 w 1491479"/>
                <a:gd name="connsiteY4" fmla="*/ 1910393 h 2442853"/>
                <a:gd name="connsiteX5" fmla="*/ 1388550 w 1491479"/>
                <a:gd name="connsiteY5" fmla="*/ 1952423 h 2442853"/>
                <a:gd name="connsiteX6" fmla="*/ 1388243 w 1491479"/>
                <a:gd name="connsiteY6" fmla="*/ 1953558 h 2442853"/>
                <a:gd name="connsiteX7" fmla="*/ 1386129 w 1491479"/>
                <a:gd name="connsiteY7" fmla="*/ 1958020 h 2442853"/>
                <a:gd name="connsiteX8" fmla="*/ 1354123 w 1491479"/>
                <a:gd name="connsiteY8" fmla="*/ 2032000 h 2442853"/>
                <a:gd name="connsiteX9" fmla="*/ 1351081 w 1491479"/>
                <a:gd name="connsiteY9" fmla="*/ 2032000 h 2442853"/>
                <a:gd name="connsiteX10" fmla="*/ 1323773 w 1491479"/>
                <a:gd name="connsiteY10" fmla="*/ 2089642 h 2442853"/>
                <a:gd name="connsiteX11" fmla="*/ 743946 w 1491479"/>
                <a:gd name="connsiteY11" fmla="*/ 2442853 h 2442853"/>
                <a:gd name="connsiteX12" fmla="*/ 99649 w 1491479"/>
                <a:gd name="connsiteY12" fmla="*/ 1953558 h 2442853"/>
                <a:gd name="connsiteX13" fmla="*/ 93331 w 1491479"/>
                <a:gd name="connsiteY13" fmla="*/ 1930239 h 2442853"/>
                <a:gd name="connsiteX14" fmla="*/ 84745 w 1491479"/>
                <a:gd name="connsiteY14" fmla="*/ 1910393 h 2442853"/>
                <a:gd name="connsiteX15" fmla="*/ 745739 w 1491479"/>
                <a:gd name="connsiteY15" fmla="*/ 0 h 24428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491479" h="2442853">
                  <a:moveTo>
                    <a:pt x="745739" y="0"/>
                  </a:moveTo>
                  <a:lnTo>
                    <a:pt x="745739" y="840798"/>
                  </a:lnTo>
                  <a:lnTo>
                    <a:pt x="745740" y="840798"/>
                  </a:lnTo>
                  <a:lnTo>
                    <a:pt x="745740" y="0"/>
                  </a:lnTo>
                  <a:cubicBezTo>
                    <a:pt x="1389698" y="811492"/>
                    <a:pt x="1637730" y="1309790"/>
                    <a:pt x="1406734" y="1910393"/>
                  </a:cubicBezTo>
                  <a:lnTo>
                    <a:pt x="1388550" y="1952423"/>
                  </a:lnTo>
                  <a:lnTo>
                    <a:pt x="1388243" y="1953558"/>
                  </a:lnTo>
                  <a:lnTo>
                    <a:pt x="1386129" y="1958020"/>
                  </a:lnTo>
                  <a:lnTo>
                    <a:pt x="1354123" y="2032000"/>
                  </a:lnTo>
                  <a:lnTo>
                    <a:pt x="1351081" y="2032000"/>
                  </a:lnTo>
                  <a:lnTo>
                    <a:pt x="1323773" y="2089642"/>
                  </a:lnTo>
                  <a:cubicBezTo>
                    <a:pt x="1198113" y="2302744"/>
                    <a:pt x="985311" y="2442853"/>
                    <a:pt x="743946" y="2442853"/>
                  </a:cubicBezTo>
                  <a:cubicBezTo>
                    <a:pt x="454309" y="2442853"/>
                    <a:pt x="205801" y="2241096"/>
                    <a:pt x="99649" y="1953558"/>
                  </a:cubicBezTo>
                  <a:lnTo>
                    <a:pt x="93331" y="1930239"/>
                  </a:lnTo>
                  <a:lnTo>
                    <a:pt x="84745" y="1910393"/>
                  </a:lnTo>
                  <a:cubicBezTo>
                    <a:pt x="-146251" y="1309790"/>
                    <a:pt x="101781" y="811492"/>
                    <a:pt x="745739" y="0"/>
                  </a:cubicBezTo>
                  <a:close/>
                </a:path>
              </a:pathLst>
            </a:custGeom>
            <a:solidFill>
              <a:srgbClr val="00914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77" name="Freeform: Shape 76">
              <a:extLst>
                <a:ext uri="{FF2B5EF4-FFF2-40B4-BE49-F238E27FC236}">
                  <a16:creationId xmlns:a16="http://schemas.microsoft.com/office/drawing/2014/main" id="{A529FF7C-AA70-4F3D-AD48-60C69652B52A}"/>
                </a:ext>
              </a:extLst>
            </p:cNvPr>
            <p:cNvSpPr/>
            <p:nvPr/>
          </p:nvSpPr>
          <p:spPr>
            <a:xfrm>
              <a:off x="3232242" y="322280"/>
              <a:ext cx="1010113" cy="859572"/>
            </a:xfrm>
            <a:custGeom>
              <a:avLst/>
              <a:gdLst>
                <a:gd name="connsiteX0" fmla="*/ 505056 w 1010113"/>
                <a:gd name="connsiteY0" fmla="*/ 0 h 859572"/>
                <a:gd name="connsiteX1" fmla="*/ 505056 w 1010113"/>
                <a:gd name="connsiteY1" fmla="*/ 599272 h 859572"/>
                <a:gd name="connsiteX2" fmla="*/ 505057 w 1010113"/>
                <a:gd name="connsiteY2" fmla="*/ 599272 h 859572"/>
                <a:gd name="connsiteX3" fmla="*/ 505057 w 1010113"/>
                <a:gd name="connsiteY3" fmla="*/ 0 h 859572"/>
                <a:gd name="connsiteX4" fmla="*/ 974472 w 1010113"/>
                <a:gd name="connsiteY4" fmla="*/ 737174 h 859572"/>
                <a:gd name="connsiteX5" fmla="*/ 1010113 w 1010113"/>
                <a:gd name="connsiteY5" fmla="*/ 859572 h 859572"/>
                <a:gd name="connsiteX6" fmla="*/ 947328 w 1010113"/>
                <a:gd name="connsiteY6" fmla="*/ 802561 h 859572"/>
                <a:gd name="connsiteX7" fmla="*/ 505056 w 1010113"/>
                <a:gd name="connsiteY7" fmla="*/ 653883 h 859572"/>
                <a:gd name="connsiteX8" fmla="*/ 62784 w 1010113"/>
                <a:gd name="connsiteY8" fmla="*/ 802561 h 859572"/>
                <a:gd name="connsiteX9" fmla="*/ 0 w 1010113"/>
                <a:gd name="connsiteY9" fmla="*/ 859571 h 859572"/>
                <a:gd name="connsiteX10" fmla="*/ 35641 w 1010113"/>
                <a:gd name="connsiteY10" fmla="*/ 737174 h 859572"/>
                <a:gd name="connsiteX11" fmla="*/ 505056 w 1010113"/>
                <a:gd name="connsiteY11" fmla="*/ 0 h 8595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010113" h="859572">
                  <a:moveTo>
                    <a:pt x="505056" y="0"/>
                  </a:moveTo>
                  <a:lnTo>
                    <a:pt x="505056" y="599272"/>
                  </a:lnTo>
                  <a:lnTo>
                    <a:pt x="505057" y="599272"/>
                  </a:lnTo>
                  <a:lnTo>
                    <a:pt x="505057" y="0"/>
                  </a:lnTo>
                  <a:cubicBezTo>
                    <a:pt x="734545" y="289192"/>
                    <a:pt x="893484" y="522578"/>
                    <a:pt x="974472" y="737174"/>
                  </a:cubicBezTo>
                  <a:lnTo>
                    <a:pt x="1010113" y="859572"/>
                  </a:lnTo>
                  <a:lnTo>
                    <a:pt x="947328" y="802561"/>
                  </a:lnTo>
                  <a:cubicBezTo>
                    <a:pt x="821079" y="708694"/>
                    <a:pt x="668883" y="653883"/>
                    <a:pt x="505056" y="653883"/>
                  </a:cubicBezTo>
                  <a:cubicBezTo>
                    <a:pt x="341229" y="653883"/>
                    <a:pt x="189033" y="708694"/>
                    <a:pt x="62784" y="802561"/>
                  </a:cubicBezTo>
                  <a:lnTo>
                    <a:pt x="0" y="859571"/>
                  </a:lnTo>
                  <a:lnTo>
                    <a:pt x="35641" y="737174"/>
                  </a:lnTo>
                  <a:cubicBezTo>
                    <a:pt x="116629" y="522578"/>
                    <a:pt x="275568" y="289192"/>
                    <a:pt x="505056" y="0"/>
                  </a:cubicBezTo>
                  <a:close/>
                </a:path>
              </a:pathLst>
            </a:custGeom>
            <a:solidFill>
              <a:srgbClr val="02A4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78" name="Freeform: Shape 77">
              <a:extLst>
                <a:ext uri="{FF2B5EF4-FFF2-40B4-BE49-F238E27FC236}">
                  <a16:creationId xmlns:a16="http://schemas.microsoft.com/office/drawing/2014/main" id="{B5D1E37B-9838-470B-9418-CB82337B5CE1}"/>
                </a:ext>
              </a:extLst>
            </p:cNvPr>
            <p:cNvSpPr/>
            <p:nvPr/>
          </p:nvSpPr>
          <p:spPr>
            <a:xfrm>
              <a:off x="3466539" y="322280"/>
              <a:ext cx="553957" cy="382023"/>
            </a:xfrm>
            <a:custGeom>
              <a:avLst/>
              <a:gdLst>
                <a:gd name="connsiteX0" fmla="*/ 280301 w 553957"/>
                <a:gd name="connsiteY0" fmla="*/ 0 h 382023"/>
                <a:gd name="connsiteX1" fmla="*/ 439074 w 553957"/>
                <a:gd name="connsiteY1" fmla="*/ 207009 h 382023"/>
                <a:gd name="connsiteX2" fmla="*/ 553957 w 553957"/>
                <a:gd name="connsiteY2" fmla="*/ 372455 h 382023"/>
                <a:gd name="connsiteX3" fmla="*/ 443305 w 553957"/>
                <a:gd name="connsiteY3" fmla="*/ 343228 h 382023"/>
                <a:gd name="connsiteX4" fmla="*/ 293515 w 553957"/>
                <a:gd name="connsiteY4" fmla="*/ 330380 h 382023"/>
                <a:gd name="connsiteX5" fmla="*/ 280301 w 553957"/>
                <a:gd name="connsiteY5" fmla="*/ 331513 h 382023"/>
                <a:gd name="connsiteX6" fmla="*/ 280300 w 553957"/>
                <a:gd name="connsiteY6" fmla="*/ 0 h 382023"/>
                <a:gd name="connsiteX7" fmla="*/ 280300 w 553957"/>
                <a:gd name="connsiteY7" fmla="*/ 331514 h 382023"/>
                <a:gd name="connsiteX8" fmla="*/ 143726 w 553957"/>
                <a:gd name="connsiteY8" fmla="*/ 343228 h 382023"/>
                <a:gd name="connsiteX9" fmla="*/ 4211 w 553957"/>
                <a:gd name="connsiteY9" fmla="*/ 380078 h 382023"/>
                <a:gd name="connsiteX10" fmla="*/ 0 w 553957"/>
                <a:gd name="connsiteY10" fmla="*/ 382023 h 382023"/>
                <a:gd name="connsiteX11" fmla="*/ 121528 w 553957"/>
                <a:gd name="connsiteY11" fmla="*/ 207009 h 382023"/>
                <a:gd name="connsiteX12" fmla="*/ 280300 w 553957"/>
                <a:gd name="connsiteY12" fmla="*/ 0 h 3820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553957" h="382023">
                  <a:moveTo>
                    <a:pt x="280301" y="0"/>
                  </a:moveTo>
                  <a:cubicBezTo>
                    <a:pt x="337673" y="72298"/>
                    <a:pt x="390636" y="141108"/>
                    <a:pt x="439074" y="207009"/>
                  </a:cubicBezTo>
                  <a:lnTo>
                    <a:pt x="553957" y="372455"/>
                  </a:lnTo>
                  <a:lnTo>
                    <a:pt x="443305" y="343228"/>
                  </a:lnTo>
                  <a:cubicBezTo>
                    <a:pt x="394921" y="334804"/>
                    <a:pt x="344825" y="330380"/>
                    <a:pt x="293515" y="330380"/>
                  </a:cubicBezTo>
                  <a:lnTo>
                    <a:pt x="280301" y="331513"/>
                  </a:lnTo>
                  <a:close/>
                  <a:moveTo>
                    <a:pt x="280300" y="0"/>
                  </a:moveTo>
                  <a:lnTo>
                    <a:pt x="280300" y="331514"/>
                  </a:lnTo>
                  <a:lnTo>
                    <a:pt x="143726" y="343228"/>
                  </a:lnTo>
                  <a:cubicBezTo>
                    <a:pt x="95342" y="351653"/>
                    <a:pt x="48672" y="364077"/>
                    <a:pt x="4211" y="380078"/>
                  </a:cubicBezTo>
                  <a:lnTo>
                    <a:pt x="0" y="382023"/>
                  </a:lnTo>
                  <a:lnTo>
                    <a:pt x="121528" y="207009"/>
                  </a:lnTo>
                  <a:cubicBezTo>
                    <a:pt x="169965" y="141108"/>
                    <a:pt x="222928" y="72298"/>
                    <a:pt x="280300" y="0"/>
                  </a:cubicBezTo>
                  <a:close/>
                </a:path>
              </a:pathLst>
            </a:custGeom>
            <a:solidFill>
              <a:srgbClr val="08B5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</p:grpSp>
      <p:grpSp>
        <p:nvGrpSpPr>
          <p:cNvPr id="79" name="Group 78">
            <a:extLst>
              <a:ext uri="{FF2B5EF4-FFF2-40B4-BE49-F238E27FC236}">
                <a16:creationId xmlns:a16="http://schemas.microsoft.com/office/drawing/2014/main" id="{68EA3FB0-99E6-4632-B948-48E6C92F3BFB}"/>
              </a:ext>
            </a:extLst>
          </p:cNvPr>
          <p:cNvGrpSpPr/>
          <p:nvPr/>
        </p:nvGrpSpPr>
        <p:grpSpPr>
          <a:xfrm rot="1984977">
            <a:off x="6789763" y="2589399"/>
            <a:ext cx="699773" cy="1146139"/>
            <a:chOff x="3212000" y="311291"/>
            <a:chExt cx="1063039" cy="1741123"/>
          </a:xfrm>
        </p:grpSpPr>
        <p:sp>
          <p:nvSpPr>
            <p:cNvPr id="80" name="Freeform: Shape 79">
              <a:extLst>
                <a:ext uri="{FF2B5EF4-FFF2-40B4-BE49-F238E27FC236}">
                  <a16:creationId xmlns:a16="http://schemas.microsoft.com/office/drawing/2014/main" id="{96F3E0C6-3C78-4700-B5A4-450722A1500D}"/>
                </a:ext>
              </a:extLst>
            </p:cNvPr>
            <p:cNvSpPr/>
            <p:nvPr/>
          </p:nvSpPr>
          <p:spPr>
            <a:xfrm>
              <a:off x="3212000" y="311291"/>
              <a:ext cx="1063039" cy="1741123"/>
            </a:xfrm>
            <a:custGeom>
              <a:avLst/>
              <a:gdLst>
                <a:gd name="connsiteX0" fmla="*/ 745739 w 1491479"/>
                <a:gd name="connsiteY0" fmla="*/ 0 h 2442853"/>
                <a:gd name="connsiteX1" fmla="*/ 745739 w 1491479"/>
                <a:gd name="connsiteY1" fmla="*/ 840798 h 2442853"/>
                <a:gd name="connsiteX2" fmla="*/ 745740 w 1491479"/>
                <a:gd name="connsiteY2" fmla="*/ 840798 h 2442853"/>
                <a:gd name="connsiteX3" fmla="*/ 745740 w 1491479"/>
                <a:gd name="connsiteY3" fmla="*/ 0 h 2442853"/>
                <a:gd name="connsiteX4" fmla="*/ 1406734 w 1491479"/>
                <a:gd name="connsiteY4" fmla="*/ 1910393 h 2442853"/>
                <a:gd name="connsiteX5" fmla="*/ 1388550 w 1491479"/>
                <a:gd name="connsiteY5" fmla="*/ 1952423 h 2442853"/>
                <a:gd name="connsiteX6" fmla="*/ 1388243 w 1491479"/>
                <a:gd name="connsiteY6" fmla="*/ 1953558 h 2442853"/>
                <a:gd name="connsiteX7" fmla="*/ 1386129 w 1491479"/>
                <a:gd name="connsiteY7" fmla="*/ 1958020 h 2442853"/>
                <a:gd name="connsiteX8" fmla="*/ 1354123 w 1491479"/>
                <a:gd name="connsiteY8" fmla="*/ 2032000 h 2442853"/>
                <a:gd name="connsiteX9" fmla="*/ 1351081 w 1491479"/>
                <a:gd name="connsiteY9" fmla="*/ 2032000 h 2442853"/>
                <a:gd name="connsiteX10" fmla="*/ 1323773 w 1491479"/>
                <a:gd name="connsiteY10" fmla="*/ 2089642 h 2442853"/>
                <a:gd name="connsiteX11" fmla="*/ 743946 w 1491479"/>
                <a:gd name="connsiteY11" fmla="*/ 2442853 h 2442853"/>
                <a:gd name="connsiteX12" fmla="*/ 99649 w 1491479"/>
                <a:gd name="connsiteY12" fmla="*/ 1953558 h 2442853"/>
                <a:gd name="connsiteX13" fmla="*/ 93331 w 1491479"/>
                <a:gd name="connsiteY13" fmla="*/ 1930239 h 2442853"/>
                <a:gd name="connsiteX14" fmla="*/ 84745 w 1491479"/>
                <a:gd name="connsiteY14" fmla="*/ 1910393 h 2442853"/>
                <a:gd name="connsiteX15" fmla="*/ 745739 w 1491479"/>
                <a:gd name="connsiteY15" fmla="*/ 0 h 24428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491479" h="2442853">
                  <a:moveTo>
                    <a:pt x="745739" y="0"/>
                  </a:moveTo>
                  <a:lnTo>
                    <a:pt x="745739" y="840798"/>
                  </a:lnTo>
                  <a:lnTo>
                    <a:pt x="745740" y="840798"/>
                  </a:lnTo>
                  <a:lnTo>
                    <a:pt x="745740" y="0"/>
                  </a:lnTo>
                  <a:cubicBezTo>
                    <a:pt x="1389698" y="811492"/>
                    <a:pt x="1637730" y="1309790"/>
                    <a:pt x="1406734" y="1910393"/>
                  </a:cubicBezTo>
                  <a:lnTo>
                    <a:pt x="1388550" y="1952423"/>
                  </a:lnTo>
                  <a:lnTo>
                    <a:pt x="1388243" y="1953558"/>
                  </a:lnTo>
                  <a:lnTo>
                    <a:pt x="1386129" y="1958020"/>
                  </a:lnTo>
                  <a:lnTo>
                    <a:pt x="1354123" y="2032000"/>
                  </a:lnTo>
                  <a:lnTo>
                    <a:pt x="1351081" y="2032000"/>
                  </a:lnTo>
                  <a:lnTo>
                    <a:pt x="1323773" y="2089642"/>
                  </a:lnTo>
                  <a:cubicBezTo>
                    <a:pt x="1198113" y="2302744"/>
                    <a:pt x="985311" y="2442853"/>
                    <a:pt x="743946" y="2442853"/>
                  </a:cubicBezTo>
                  <a:cubicBezTo>
                    <a:pt x="454309" y="2442853"/>
                    <a:pt x="205801" y="2241096"/>
                    <a:pt x="99649" y="1953558"/>
                  </a:cubicBezTo>
                  <a:lnTo>
                    <a:pt x="93331" y="1930239"/>
                  </a:lnTo>
                  <a:lnTo>
                    <a:pt x="84745" y="1910393"/>
                  </a:lnTo>
                  <a:cubicBezTo>
                    <a:pt x="-146251" y="1309790"/>
                    <a:pt x="101781" y="811492"/>
                    <a:pt x="745739" y="0"/>
                  </a:cubicBezTo>
                  <a:close/>
                </a:path>
              </a:pathLst>
            </a:custGeom>
            <a:solidFill>
              <a:srgbClr val="00914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81" name="Freeform: Shape 80">
              <a:extLst>
                <a:ext uri="{FF2B5EF4-FFF2-40B4-BE49-F238E27FC236}">
                  <a16:creationId xmlns:a16="http://schemas.microsoft.com/office/drawing/2014/main" id="{0FCFDA10-7CAE-499C-8075-426F12604D36}"/>
                </a:ext>
              </a:extLst>
            </p:cNvPr>
            <p:cNvSpPr/>
            <p:nvPr/>
          </p:nvSpPr>
          <p:spPr>
            <a:xfrm>
              <a:off x="3232242" y="322280"/>
              <a:ext cx="1010113" cy="859572"/>
            </a:xfrm>
            <a:custGeom>
              <a:avLst/>
              <a:gdLst>
                <a:gd name="connsiteX0" fmla="*/ 505056 w 1010113"/>
                <a:gd name="connsiteY0" fmla="*/ 0 h 859572"/>
                <a:gd name="connsiteX1" fmla="*/ 505056 w 1010113"/>
                <a:gd name="connsiteY1" fmla="*/ 599272 h 859572"/>
                <a:gd name="connsiteX2" fmla="*/ 505057 w 1010113"/>
                <a:gd name="connsiteY2" fmla="*/ 599272 h 859572"/>
                <a:gd name="connsiteX3" fmla="*/ 505057 w 1010113"/>
                <a:gd name="connsiteY3" fmla="*/ 0 h 859572"/>
                <a:gd name="connsiteX4" fmla="*/ 974472 w 1010113"/>
                <a:gd name="connsiteY4" fmla="*/ 737174 h 859572"/>
                <a:gd name="connsiteX5" fmla="*/ 1010113 w 1010113"/>
                <a:gd name="connsiteY5" fmla="*/ 859572 h 859572"/>
                <a:gd name="connsiteX6" fmla="*/ 947328 w 1010113"/>
                <a:gd name="connsiteY6" fmla="*/ 802561 h 859572"/>
                <a:gd name="connsiteX7" fmla="*/ 505056 w 1010113"/>
                <a:gd name="connsiteY7" fmla="*/ 653883 h 859572"/>
                <a:gd name="connsiteX8" fmla="*/ 62784 w 1010113"/>
                <a:gd name="connsiteY8" fmla="*/ 802561 h 859572"/>
                <a:gd name="connsiteX9" fmla="*/ 0 w 1010113"/>
                <a:gd name="connsiteY9" fmla="*/ 859571 h 859572"/>
                <a:gd name="connsiteX10" fmla="*/ 35641 w 1010113"/>
                <a:gd name="connsiteY10" fmla="*/ 737174 h 859572"/>
                <a:gd name="connsiteX11" fmla="*/ 505056 w 1010113"/>
                <a:gd name="connsiteY11" fmla="*/ 0 h 8595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010113" h="859572">
                  <a:moveTo>
                    <a:pt x="505056" y="0"/>
                  </a:moveTo>
                  <a:lnTo>
                    <a:pt x="505056" y="599272"/>
                  </a:lnTo>
                  <a:lnTo>
                    <a:pt x="505057" y="599272"/>
                  </a:lnTo>
                  <a:lnTo>
                    <a:pt x="505057" y="0"/>
                  </a:lnTo>
                  <a:cubicBezTo>
                    <a:pt x="734545" y="289192"/>
                    <a:pt x="893484" y="522578"/>
                    <a:pt x="974472" y="737174"/>
                  </a:cubicBezTo>
                  <a:lnTo>
                    <a:pt x="1010113" y="859572"/>
                  </a:lnTo>
                  <a:lnTo>
                    <a:pt x="947328" y="802561"/>
                  </a:lnTo>
                  <a:cubicBezTo>
                    <a:pt x="821079" y="708694"/>
                    <a:pt x="668883" y="653883"/>
                    <a:pt x="505056" y="653883"/>
                  </a:cubicBezTo>
                  <a:cubicBezTo>
                    <a:pt x="341229" y="653883"/>
                    <a:pt x="189033" y="708694"/>
                    <a:pt x="62784" y="802561"/>
                  </a:cubicBezTo>
                  <a:lnTo>
                    <a:pt x="0" y="859571"/>
                  </a:lnTo>
                  <a:lnTo>
                    <a:pt x="35641" y="737174"/>
                  </a:lnTo>
                  <a:cubicBezTo>
                    <a:pt x="116629" y="522578"/>
                    <a:pt x="275568" y="289192"/>
                    <a:pt x="505056" y="0"/>
                  </a:cubicBezTo>
                  <a:close/>
                </a:path>
              </a:pathLst>
            </a:custGeom>
            <a:solidFill>
              <a:srgbClr val="02A4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82" name="Freeform: Shape 81">
              <a:extLst>
                <a:ext uri="{FF2B5EF4-FFF2-40B4-BE49-F238E27FC236}">
                  <a16:creationId xmlns:a16="http://schemas.microsoft.com/office/drawing/2014/main" id="{7833060A-05CE-46B1-98BC-DEDCF6D62EDC}"/>
                </a:ext>
              </a:extLst>
            </p:cNvPr>
            <p:cNvSpPr/>
            <p:nvPr/>
          </p:nvSpPr>
          <p:spPr>
            <a:xfrm>
              <a:off x="3466539" y="322280"/>
              <a:ext cx="553957" cy="382023"/>
            </a:xfrm>
            <a:custGeom>
              <a:avLst/>
              <a:gdLst>
                <a:gd name="connsiteX0" fmla="*/ 280301 w 553957"/>
                <a:gd name="connsiteY0" fmla="*/ 0 h 382023"/>
                <a:gd name="connsiteX1" fmla="*/ 439074 w 553957"/>
                <a:gd name="connsiteY1" fmla="*/ 207009 h 382023"/>
                <a:gd name="connsiteX2" fmla="*/ 553957 w 553957"/>
                <a:gd name="connsiteY2" fmla="*/ 372455 h 382023"/>
                <a:gd name="connsiteX3" fmla="*/ 443305 w 553957"/>
                <a:gd name="connsiteY3" fmla="*/ 343228 h 382023"/>
                <a:gd name="connsiteX4" fmla="*/ 293515 w 553957"/>
                <a:gd name="connsiteY4" fmla="*/ 330380 h 382023"/>
                <a:gd name="connsiteX5" fmla="*/ 280301 w 553957"/>
                <a:gd name="connsiteY5" fmla="*/ 331513 h 382023"/>
                <a:gd name="connsiteX6" fmla="*/ 280300 w 553957"/>
                <a:gd name="connsiteY6" fmla="*/ 0 h 382023"/>
                <a:gd name="connsiteX7" fmla="*/ 280300 w 553957"/>
                <a:gd name="connsiteY7" fmla="*/ 331514 h 382023"/>
                <a:gd name="connsiteX8" fmla="*/ 143726 w 553957"/>
                <a:gd name="connsiteY8" fmla="*/ 343228 h 382023"/>
                <a:gd name="connsiteX9" fmla="*/ 4211 w 553957"/>
                <a:gd name="connsiteY9" fmla="*/ 380078 h 382023"/>
                <a:gd name="connsiteX10" fmla="*/ 0 w 553957"/>
                <a:gd name="connsiteY10" fmla="*/ 382023 h 382023"/>
                <a:gd name="connsiteX11" fmla="*/ 121528 w 553957"/>
                <a:gd name="connsiteY11" fmla="*/ 207009 h 382023"/>
                <a:gd name="connsiteX12" fmla="*/ 280300 w 553957"/>
                <a:gd name="connsiteY12" fmla="*/ 0 h 3820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553957" h="382023">
                  <a:moveTo>
                    <a:pt x="280301" y="0"/>
                  </a:moveTo>
                  <a:cubicBezTo>
                    <a:pt x="337673" y="72298"/>
                    <a:pt x="390636" y="141108"/>
                    <a:pt x="439074" y="207009"/>
                  </a:cubicBezTo>
                  <a:lnTo>
                    <a:pt x="553957" y="372455"/>
                  </a:lnTo>
                  <a:lnTo>
                    <a:pt x="443305" y="343228"/>
                  </a:lnTo>
                  <a:cubicBezTo>
                    <a:pt x="394921" y="334804"/>
                    <a:pt x="344825" y="330380"/>
                    <a:pt x="293515" y="330380"/>
                  </a:cubicBezTo>
                  <a:lnTo>
                    <a:pt x="280301" y="331513"/>
                  </a:lnTo>
                  <a:close/>
                  <a:moveTo>
                    <a:pt x="280300" y="0"/>
                  </a:moveTo>
                  <a:lnTo>
                    <a:pt x="280300" y="331514"/>
                  </a:lnTo>
                  <a:lnTo>
                    <a:pt x="143726" y="343228"/>
                  </a:lnTo>
                  <a:cubicBezTo>
                    <a:pt x="95342" y="351653"/>
                    <a:pt x="48672" y="364077"/>
                    <a:pt x="4211" y="380078"/>
                  </a:cubicBezTo>
                  <a:lnTo>
                    <a:pt x="0" y="382023"/>
                  </a:lnTo>
                  <a:lnTo>
                    <a:pt x="121528" y="207009"/>
                  </a:lnTo>
                  <a:cubicBezTo>
                    <a:pt x="169965" y="141108"/>
                    <a:pt x="222928" y="72298"/>
                    <a:pt x="280300" y="0"/>
                  </a:cubicBezTo>
                  <a:close/>
                </a:path>
              </a:pathLst>
            </a:custGeom>
            <a:solidFill>
              <a:srgbClr val="08B5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</p:grpSp>
      <p:grpSp>
        <p:nvGrpSpPr>
          <p:cNvPr id="83" name="Group 82">
            <a:extLst>
              <a:ext uri="{FF2B5EF4-FFF2-40B4-BE49-F238E27FC236}">
                <a16:creationId xmlns:a16="http://schemas.microsoft.com/office/drawing/2014/main" id="{906F85B9-42A6-4D83-87FF-876C5BF06675}"/>
              </a:ext>
            </a:extLst>
          </p:cNvPr>
          <p:cNvGrpSpPr/>
          <p:nvPr/>
        </p:nvGrpSpPr>
        <p:grpSpPr>
          <a:xfrm rot="9078286">
            <a:off x="6755606" y="3955396"/>
            <a:ext cx="413036" cy="676502"/>
            <a:chOff x="3212000" y="311291"/>
            <a:chExt cx="1063039" cy="1741123"/>
          </a:xfr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grpSpPr>
        <p:sp>
          <p:nvSpPr>
            <p:cNvPr id="84" name="Freeform: Shape 83">
              <a:extLst>
                <a:ext uri="{FF2B5EF4-FFF2-40B4-BE49-F238E27FC236}">
                  <a16:creationId xmlns:a16="http://schemas.microsoft.com/office/drawing/2014/main" id="{7ED681FF-6008-43BC-A0F0-E1389815E619}"/>
                </a:ext>
              </a:extLst>
            </p:cNvPr>
            <p:cNvSpPr/>
            <p:nvPr/>
          </p:nvSpPr>
          <p:spPr>
            <a:xfrm>
              <a:off x="3212000" y="311291"/>
              <a:ext cx="1063039" cy="1741123"/>
            </a:xfrm>
            <a:custGeom>
              <a:avLst/>
              <a:gdLst>
                <a:gd name="connsiteX0" fmla="*/ 745739 w 1491479"/>
                <a:gd name="connsiteY0" fmla="*/ 0 h 2442853"/>
                <a:gd name="connsiteX1" fmla="*/ 745739 w 1491479"/>
                <a:gd name="connsiteY1" fmla="*/ 840798 h 2442853"/>
                <a:gd name="connsiteX2" fmla="*/ 745740 w 1491479"/>
                <a:gd name="connsiteY2" fmla="*/ 840798 h 2442853"/>
                <a:gd name="connsiteX3" fmla="*/ 745740 w 1491479"/>
                <a:gd name="connsiteY3" fmla="*/ 0 h 2442853"/>
                <a:gd name="connsiteX4" fmla="*/ 1406734 w 1491479"/>
                <a:gd name="connsiteY4" fmla="*/ 1910393 h 2442853"/>
                <a:gd name="connsiteX5" fmla="*/ 1388550 w 1491479"/>
                <a:gd name="connsiteY5" fmla="*/ 1952423 h 2442853"/>
                <a:gd name="connsiteX6" fmla="*/ 1388243 w 1491479"/>
                <a:gd name="connsiteY6" fmla="*/ 1953558 h 2442853"/>
                <a:gd name="connsiteX7" fmla="*/ 1386129 w 1491479"/>
                <a:gd name="connsiteY7" fmla="*/ 1958020 h 2442853"/>
                <a:gd name="connsiteX8" fmla="*/ 1354123 w 1491479"/>
                <a:gd name="connsiteY8" fmla="*/ 2032000 h 2442853"/>
                <a:gd name="connsiteX9" fmla="*/ 1351081 w 1491479"/>
                <a:gd name="connsiteY9" fmla="*/ 2032000 h 2442853"/>
                <a:gd name="connsiteX10" fmla="*/ 1323773 w 1491479"/>
                <a:gd name="connsiteY10" fmla="*/ 2089642 h 2442853"/>
                <a:gd name="connsiteX11" fmla="*/ 743946 w 1491479"/>
                <a:gd name="connsiteY11" fmla="*/ 2442853 h 2442853"/>
                <a:gd name="connsiteX12" fmla="*/ 99649 w 1491479"/>
                <a:gd name="connsiteY12" fmla="*/ 1953558 h 2442853"/>
                <a:gd name="connsiteX13" fmla="*/ 93331 w 1491479"/>
                <a:gd name="connsiteY13" fmla="*/ 1930239 h 2442853"/>
                <a:gd name="connsiteX14" fmla="*/ 84745 w 1491479"/>
                <a:gd name="connsiteY14" fmla="*/ 1910393 h 2442853"/>
                <a:gd name="connsiteX15" fmla="*/ 745739 w 1491479"/>
                <a:gd name="connsiteY15" fmla="*/ 0 h 24428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491479" h="2442853">
                  <a:moveTo>
                    <a:pt x="745739" y="0"/>
                  </a:moveTo>
                  <a:lnTo>
                    <a:pt x="745739" y="840798"/>
                  </a:lnTo>
                  <a:lnTo>
                    <a:pt x="745740" y="840798"/>
                  </a:lnTo>
                  <a:lnTo>
                    <a:pt x="745740" y="0"/>
                  </a:lnTo>
                  <a:cubicBezTo>
                    <a:pt x="1389698" y="811492"/>
                    <a:pt x="1637730" y="1309790"/>
                    <a:pt x="1406734" y="1910393"/>
                  </a:cubicBezTo>
                  <a:lnTo>
                    <a:pt x="1388550" y="1952423"/>
                  </a:lnTo>
                  <a:lnTo>
                    <a:pt x="1388243" y="1953558"/>
                  </a:lnTo>
                  <a:lnTo>
                    <a:pt x="1386129" y="1958020"/>
                  </a:lnTo>
                  <a:lnTo>
                    <a:pt x="1354123" y="2032000"/>
                  </a:lnTo>
                  <a:lnTo>
                    <a:pt x="1351081" y="2032000"/>
                  </a:lnTo>
                  <a:lnTo>
                    <a:pt x="1323773" y="2089642"/>
                  </a:lnTo>
                  <a:cubicBezTo>
                    <a:pt x="1198113" y="2302744"/>
                    <a:pt x="985311" y="2442853"/>
                    <a:pt x="743946" y="2442853"/>
                  </a:cubicBezTo>
                  <a:cubicBezTo>
                    <a:pt x="454309" y="2442853"/>
                    <a:pt x="205801" y="2241096"/>
                    <a:pt x="99649" y="1953558"/>
                  </a:cubicBezTo>
                  <a:lnTo>
                    <a:pt x="93331" y="1930239"/>
                  </a:lnTo>
                  <a:lnTo>
                    <a:pt x="84745" y="1910393"/>
                  </a:lnTo>
                  <a:cubicBezTo>
                    <a:pt x="-146251" y="1309790"/>
                    <a:pt x="101781" y="811492"/>
                    <a:pt x="745739" y="0"/>
                  </a:cubicBezTo>
                  <a:close/>
                </a:path>
              </a:pathLst>
            </a:custGeom>
            <a:solidFill>
              <a:srgbClr val="00914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85" name="Freeform: Shape 84">
              <a:extLst>
                <a:ext uri="{FF2B5EF4-FFF2-40B4-BE49-F238E27FC236}">
                  <a16:creationId xmlns:a16="http://schemas.microsoft.com/office/drawing/2014/main" id="{CD564F8F-11A0-4532-8DD5-E9318D281C45}"/>
                </a:ext>
              </a:extLst>
            </p:cNvPr>
            <p:cNvSpPr/>
            <p:nvPr/>
          </p:nvSpPr>
          <p:spPr>
            <a:xfrm>
              <a:off x="3232242" y="322280"/>
              <a:ext cx="1010113" cy="859572"/>
            </a:xfrm>
            <a:custGeom>
              <a:avLst/>
              <a:gdLst>
                <a:gd name="connsiteX0" fmla="*/ 505056 w 1010113"/>
                <a:gd name="connsiteY0" fmla="*/ 0 h 859572"/>
                <a:gd name="connsiteX1" fmla="*/ 505056 w 1010113"/>
                <a:gd name="connsiteY1" fmla="*/ 599272 h 859572"/>
                <a:gd name="connsiteX2" fmla="*/ 505057 w 1010113"/>
                <a:gd name="connsiteY2" fmla="*/ 599272 h 859572"/>
                <a:gd name="connsiteX3" fmla="*/ 505057 w 1010113"/>
                <a:gd name="connsiteY3" fmla="*/ 0 h 859572"/>
                <a:gd name="connsiteX4" fmla="*/ 974472 w 1010113"/>
                <a:gd name="connsiteY4" fmla="*/ 737174 h 859572"/>
                <a:gd name="connsiteX5" fmla="*/ 1010113 w 1010113"/>
                <a:gd name="connsiteY5" fmla="*/ 859572 h 859572"/>
                <a:gd name="connsiteX6" fmla="*/ 947328 w 1010113"/>
                <a:gd name="connsiteY6" fmla="*/ 802561 h 859572"/>
                <a:gd name="connsiteX7" fmla="*/ 505056 w 1010113"/>
                <a:gd name="connsiteY7" fmla="*/ 653883 h 859572"/>
                <a:gd name="connsiteX8" fmla="*/ 62784 w 1010113"/>
                <a:gd name="connsiteY8" fmla="*/ 802561 h 859572"/>
                <a:gd name="connsiteX9" fmla="*/ 0 w 1010113"/>
                <a:gd name="connsiteY9" fmla="*/ 859571 h 859572"/>
                <a:gd name="connsiteX10" fmla="*/ 35641 w 1010113"/>
                <a:gd name="connsiteY10" fmla="*/ 737174 h 859572"/>
                <a:gd name="connsiteX11" fmla="*/ 505056 w 1010113"/>
                <a:gd name="connsiteY11" fmla="*/ 0 h 8595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010113" h="859572">
                  <a:moveTo>
                    <a:pt x="505056" y="0"/>
                  </a:moveTo>
                  <a:lnTo>
                    <a:pt x="505056" y="599272"/>
                  </a:lnTo>
                  <a:lnTo>
                    <a:pt x="505057" y="599272"/>
                  </a:lnTo>
                  <a:lnTo>
                    <a:pt x="505057" y="0"/>
                  </a:lnTo>
                  <a:cubicBezTo>
                    <a:pt x="734545" y="289192"/>
                    <a:pt x="893484" y="522578"/>
                    <a:pt x="974472" y="737174"/>
                  </a:cubicBezTo>
                  <a:lnTo>
                    <a:pt x="1010113" y="859572"/>
                  </a:lnTo>
                  <a:lnTo>
                    <a:pt x="947328" y="802561"/>
                  </a:lnTo>
                  <a:cubicBezTo>
                    <a:pt x="821079" y="708694"/>
                    <a:pt x="668883" y="653883"/>
                    <a:pt x="505056" y="653883"/>
                  </a:cubicBezTo>
                  <a:cubicBezTo>
                    <a:pt x="341229" y="653883"/>
                    <a:pt x="189033" y="708694"/>
                    <a:pt x="62784" y="802561"/>
                  </a:cubicBezTo>
                  <a:lnTo>
                    <a:pt x="0" y="859571"/>
                  </a:lnTo>
                  <a:lnTo>
                    <a:pt x="35641" y="737174"/>
                  </a:lnTo>
                  <a:cubicBezTo>
                    <a:pt x="116629" y="522578"/>
                    <a:pt x="275568" y="289192"/>
                    <a:pt x="505056" y="0"/>
                  </a:cubicBezTo>
                  <a:close/>
                </a:path>
              </a:pathLst>
            </a:custGeom>
            <a:solidFill>
              <a:srgbClr val="02A4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86" name="Freeform: Shape 85">
              <a:extLst>
                <a:ext uri="{FF2B5EF4-FFF2-40B4-BE49-F238E27FC236}">
                  <a16:creationId xmlns:a16="http://schemas.microsoft.com/office/drawing/2014/main" id="{E23C51C1-F2A0-415C-A6DB-A173FADE19CF}"/>
                </a:ext>
              </a:extLst>
            </p:cNvPr>
            <p:cNvSpPr/>
            <p:nvPr/>
          </p:nvSpPr>
          <p:spPr>
            <a:xfrm>
              <a:off x="3466539" y="322280"/>
              <a:ext cx="553957" cy="382023"/>
            </a:xfrm>
            <a:custGeom>
              <a:avLst/>
              <a:gdLst>
                <a:gd name="connsiteX0" fmla="*/ 280301 w 553957"/>
                <a:gd name="connsiteY0" fmla="*/ 0 h 382023"/>
                <a:gd name="connsiteX1" fmla="*/ 439074 w 553957"/>
                <a:gd name="connsiteY1" fmla="*/ 207009 h 382023"/>
                <a:gd name="connsiteX2" fmla="*/ 553957 w 553957"/>
                <a:gd name="connsiteY2" fmla="*/ 372455 h 382023"/>
                <a:gd name="connsiteX3" fmla="*/ 443305 w 553957"/>
                <a:gd name="connsiteY3" fmla="*/ 343228 h 382023"/>
                <a:gd name="connsiteX4" fmla="*/ 293515 w 553957"/>
                <a:gd name="connsiteY4" fmla="*/ 330380 h 382023"/>
                <a:gd name="connsiteX5" fmla="*/ 280301 w 553957"/>
                <a:gd name="connsiteY5" fmla="*/ 331513 h 382023"/>
                <a:gd name="connsiteX6" fmla="*/ 280300 w 553957"/>
                <a:gd name="connsiteY6" fmla="*/ 0 h 382023"/>
                <a:gd name="connsiteX7" fmla="*/ 280300 w 553957"/>
                <a:gd name="connsiteY7" fmla="*/ 331514 h 382023"/>
                <a:gd name="connsiteX8" fmla="*/ 143726 w 553957"/>
                <a:gd name="connsiteY8" fmla="*/ 343228 h 382023"/>
                <a:gd name="connsiteX9" fmla="*/ 4211 w 553957"/>
                <a:gd name="connsiteY9" fmla="*/ 380078 h 382023"/>
                <a:gd name="connsiteX10" fmla="*/ 0 w 553957"/>
                <a:gd name="connsiteY10" fmla="*/ 382023 h 382023"/>
                <a:gd name="connsiteX11" fmla="*/ 121528 w 553957"/>
                <a:gd name="connsiteY11" fmla="*/ 207009 h 382023"/>
                <a:gd name="connsiteX12" fmla="*/ 280300 w 553957"/>
                <a:gd name="connsiteY12" fmla="*/ 0 h 3820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553957" h="382023">
                  <a:moveTo>
                    <a:pt x="280301" y="0"/>
                  </a:moveTo>
                  <a:cubicBezTo>
                    <a:pt x="337673" y="72298"/>
                    <a:pt x="390636" y="141108"/>
                    <a:pt x="439074" y="207009"/>
                  </a:cubicBezTo>
                  <a:lnTo>
                    <a:pt x="553957" y="372455"/>
                  </a:lnTo>
                  <a:lnTo>
                    <a:pt x="443305" y="343228"/>
                  </a:lnTo>
                  <a:cubicBezTo>
                    <a:pt x="394921" y="334804"/>
                    <a:pt x="344825" y="330380"/>
                    <a:pt x="293515" y="330380"/>
                  </a:cubicBezTo>
                  <a:lnTo>
                    <a:pt x="280301" y="331513"/>
                  </a:lnTo>
                  <a:close/>
                  <a:moveTo>
                    <a:pt x="280300" y="0"/>
                  </a:moveTo>
                  <a:lnTo>
                    <a:pt x="280300" y="331514"/>
                  </a:lnTo>
                  <a:lnTo>
                    <a:pt x="143726" y="343228"/>
                  </a:lnTo>
                  <a:cubicBezTo>
                    <a:pt x="95342" y="351653"/>
                    <a:pt x="48672" y="364077"/>
                    <a:pt x="4211" y="380078"/>
                  </a:cubicBezTo>
                  <a:lnTo>
                    <a:pt x="0" y="382023"/>
                  </a:lnTo>
                  <a:lnTo>
                    <a:pt x="121528" y="207009"/>
                  </a:lnTo>
                  <a:cubicBezTo>
                    <a:pt x="169965" y="141108"/>
                    <a:pt x="222928" y="72298"/>
                    <a:pt x="280300" y="0"/>
                  </a:cubicBezTo>
                  <a:close/>
                </a:path>
              </a:pathLst>
            </a:custGeom>
            <a:solidFill>
              <a:srgbClr val="08B5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</p:grpSp>
      <p:grpSp>
        <p:nvGrpSpPr>
          <p:cNvPr id="116" name="Group 115">
            <a:extLst>
              <a:ext uri="{FF2B5EF4-FFF2-40B4-BE49-F238E27FC236}">
                <a16:creationId xmlns:a16="http://schemas.microsoft.com/office/drawing/2014/main" id="{9C6B6E0E-25E6-43E1-AA50-D94257BC1ED4}"/>
              </a:ext>
            </a:extLst>
          </p:cNvPr>
          <p:cNvGrpSpPr/>
          <p:nvPr/>
        </p:nvGrpSpPr>
        <p:grpSpPr>
          <a:xfrm>
            <a:off x="119809" y="2169884"/>
            <a:ext cx="1111348" cy="1111349"/>
            <a:chOff x="159745" y="1750179"/>
            <a:chExt cx="1481797" cy="1481798"/>
          </a:xfrm>
        </p:grpSpPr>
        <p:grpSp>
          <p:nvGrpSpPr>
            <p:cNvPr id="87" name="Group 86">
              <a:extLst>
                <a:ext uri="{FF2B5EF4-FFF2-40B4-BE49-F238E27FC236}">
                  <a16:creationId xmlns:a16="http://schemas.microsoft.com/office/drawing/2014/main" id="{B2DC295A-BA83-4BF9-BD29-64284882C39E}"/>
                </a:ext>
              </a:extLst>
            </p:cNvPr>
            <p:cNvGrpSpPr/>
            <p:nvPr/>
          </p:nvGrpSpPr>
          <p:grpSpPr>
            <a:xfrm>
              <a:off x="159745" y="1750179"/>
              <a:ext cx="1481797" cy="1481798"/>
              <a:chOff x="5195668" y="2528668"/>
              <a:chExt cx="1800664" cy="1800665"/>
            </a:xfr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88" name="Freeform: Shape 87">
                <a:extLst>
                  <a:ext uri="{FF2B5EF4-FFF2-40B4-BE49-F238E27FC236}">
                    <a16:creationId xmlns:a16="http://schemas.microsoft.com/office/drawing/2014/main" id="{AC1A8937-058A-48C9-AEC7-1DAAEBD9EBC1}"/>
                  </a:ext>
                </a:extLst>
              </p:cNvPr>
              <p:cNvSpPr/>
              <p:nvPr/>
            </p:nvSpPr>
            <p:spPr>
              <a:xfrm rot="9000000">
                <a:off x="5195668" y="2528668"/>
                <a:ext cx="1800664" cy="1800665"/>
              </a:xfrm>
              <a:custGeom>
                <a:avLst/>
                <a:gdLst>
                  <a:gd name="connsiteX0" fmla="*/ 450165 w 1800664"/>
                  <a:gd name="connsiteY0" fmla="*/ 1680042 h 1800665"/>
                  <a:gd name="connsiteX1" fmla="*/ 383655 w 1800664"/>
                  <a:gd name="connsiteY1" fmla="*/ 1431824 h 1800665"/>
                  <a:gd name="connsiteX2" fmla="*/ 403895 w 1800664"/>
                  <a:gd name="connsiteY2" fmla="*/ 1396767 h 1800665"/>
                  <a:gd name="connsiteX3" fmla="*/ 368839 w 1800664"/>
                  <a:gd name="connsiteY3" fmla="*/ 1417008 h 1800665"/>
                  <a:gd name="connsiteX4" fmla="*/ 120621 w 1800664"/>
                  <a:gd name="connsiteY4" fmla="*/ 1350498 h 1800665"/>
                  <a:gd name="connsiteX5" fmla="*/ 187131 w 1800664"/>
                  <a:gd name="connsiteY5" fmla="*/ 1102280 h 1800665"/>
                  <a:gd name="connsiteX6" fmla="*/ 222188 w 1800664"/>
                  <a:gd name="connsiteY6" fmla="*/ 1082039 h 1800665"/>
                  <a:gd name="connsiteX7" fmla="*/ 181707 w 1800664"/>
                  <a:gd name="connsiteY7" fmla="*/ 1082039 h 1800665"/>
                  <a:gd name="connsiteX8" fmla="*/ 0 w 1800664"/>
                  <a:gd name="connsiteY8" fmla="*/ 900332 h 1800665"/>
                  <a:gd name="connsiteX9" fmla="*/ 181707 w 1800664"/>
                  <a:gd name="connsiteY9" fmla="*/ 718623 h 1800665"/>
                  <a:gd name="connsiteX10" fmla="*/ 222188 w 1800664"/>
                  <a:gd name="connsiteY10" fmla="*/ 718623 h 1800665"/>
                  <a:gd name="connsiteX11" fmla="*/ 187131 w 1800664"/>
                  <a:gd name="connsiteY11" fmla="*/ 698383 h 1800665"/>
                  <a:gd name="connsiteX12" fmla="*/ 120621 w 1800664"/>
                  <a:gd name="connsiteY12" fmla="*/ 450166 h 1800665"/>
                  <a:gd name="connsiteX13" fmla="*/ 368839 w 1800664"/>
                  <a:gd name="connsiteY13" fmla="*/ 383656 h 1800665"/>
                  <a:gd name="connsiteX14" fmla="*/ 403896 w 1800664"/>
                  <a:gd name="connsiteY14" fmla="*/ 403896 h 1800665"/>
                  <a:gd name="connsiteX15" fmla="*/ 383656 w 1800664"/>
                  <a:gd name="connsiteY15" fmla="*/ 368839 h 1800665"/>
                  <a:gd name="connsiteX16" fmla="*/ 450166 w 1800664"/>
                  <a:gd name="connsiteY16" fmla="*/ 120621 h 1800665"/>
                  <a:gd name="connsiteX17" fmla="*/ 698384 w 1800664"/>
                  <a:gd name="connsiteY17" fmla="*/ 187131 h 1800665"/>
                  <a:gd name="connsiteX18" fmla="*/ 718624 w 1800664"/>
                  <a:gd name="connsiteY18" fmla="*/ 222188 h 1800665"/>
                  <a:gd name="connsiteX19" fmla="*/ 718624 w 1800664"/>
                  <a:gd name="connsiteY19" fmla="*/ 181708 h 1800665"/>
                  <a:gd name="connsiteX20" fmla="*/ 900332 w 1800664"/>
                  <a:gd name="connsiteY20" fmla="*/ 0 h 1800665"/>
                  <a:gd name="connsiteX21" fmla="*/ 1082040 w 1800664"/>
                  <a:gd name="connsiteY21" fmla="*/ 181708 h 1800665"/>
                  <a:gd name="connsiteX22" fmla="*/ 1082040 w 1800664"/>
                  <a:gd name="connsiteY22" fmla="*/ 222189 h 1800665"/>
                  <a:gd name="connsiteX23" fmla="*/ 1102281 w 1800664"/>
                  <a:gd name="connsiteY23" fmla="*/ 187131 h 1800665"/>
                  <a:gd name="connsiteX24" fmla="*/ 1350498 w 1800664"/>
                  <a:gd name="connsiteY24" fmla="*/ 120621 h 1800665"/>
                  <a:gd name="connsiteX25" fmla="*/ 1350497 w 1800664"/>
                  <a:gd name="connsiteY25" fmla="*/ 120621 h 1800665"/>
                  <a:gd name="connsiteX26" fmla="*/ 1417007 w 1800664"/>
                  <a:gd name="connsiteY26" fmla="*/ 368839 h 1800665"/>
                  <a:gd name="connsiteX27" fmla="*/ 1396766 w 1800664"/>
                  <a:gd name="connsiteY27" fmla="*/ 403898 h 1800665"/>
                  <a:gd name="connsiteX28" fmla="*/ 1431825 w 1800664"/>
                  <a:gd name="connsiteY28" fmla="*/ 383656 h 1800665"/>
                  <a:gd name="connsiteX29" fmla="*/ 1680043 w 1800664"/>
                  <a:gd name="connsiteY29" fmla="*/ 450166 h 1800665"/>
                  <a:gd name="connsiteX30" fmla="*/ 1680042 w 1800664"/>
                  <a:gd name="connsiteY30" fmla="*/ 450166 h 1800665"/>
                  <a:gd name="connsiteX31" fmla="*/ 1613532 w 1800664"/>
                  <a:gd name="connsiteY31" fmla="*/ 698383 h 1800665"/>
                  <a:gd name="connsiteX32" fmla="*/ 1578473 w 1800664"/>
                  <a:gd name="connsiteY32" fmla="*/ 718625 h 1800665"/>
                  <a:gd name="connsiteX33" fmla="*/ 1618957 w 1800664"/>
                  <a:gd name="connsiteY33" fmla="*/ 718625 h 1800665"/>
                  <a:gd name="connsiteX34" fmla="*/ 1800664 w 1800664"/>
                  <a:gd name="connsiteY34" fmla="*/ 900333 h 1800665"/>
                  <a:gd name="connsiteX35" fmla="*/ 1800663 w 1800664"/>
                  <a:gd name="connsiteY35" fmla="*/ 900331 h 1800665"/>
                  <a:gd name="connsiteX36" fmla="*/ 1618956 w 1800664"/>
                  <a:gd name="connsiteY36" fmla="*/ 1082040 h 1800665"/>
                  <a:gd name="connsiteX37" fmla="*/ 1578473 w 1800664"/>
                  <a:gd name="connsiteY37" fmla="*/ 1082039 h 1800665"/>
                  <a:gd name="connsiteX38" fmla="*/ 1613533 w 1800664"/>
                  <a:gd name="connsiteY38" fmla="*/ 1102281 h 1800665"/>
                  <a:gd name="connsiteX39" fmla="*/ 1680042 w 1800664"/>
                  <a:gd name="connsiteY39" fmla="*/ 1350499 h 1800665"/>
                  <a:gd name="connsiteX40" fmla="*/ 1680042 w 1800664"/>
                  <a:gd name="connsiteY40" fmla="*/ 1350498 h 1800665"/>
                  <a:gd name="connsiteX41" fmla="*/ 1431824 w 1800664"/>
                  <a:gd name="connsiteY41" fmla="*/ 1417007 h 1800665"/>
                  <a:gd name="connsiteX42" fmla="*/ 1396766 w 1800664"/>
                  <a:gd name="connsiteY42" fmla="*/ 1396766 h 1800665"/>
                  <a:gd name="connsiteX43" fmla="*/ 1417007 w 1800664"/>
                  <a:gd name="connsiteY43" fmla="*/ 1431826 h 1800665"/>
                  <a:gd name="connsiteX44" fmla="*/ 1350498 w 1800664"/>
                  <a:gd name="connsiteY44" fmla="*/ 1680044 h 1800665"/>
                  <a:gd name="connsiteX45" fmla="*/ 1350498 w 1800664"/>
                  <a:gd name="connsiteY45" fmla="*/ 1680042 h 1800665"/>
                  <a:gd name="connsiteX46" fmla="*/ 1102280 w 1800664"/>
                  <a:gd name="connsiteY46" fmla="*/ 1613532 h 1800665"/>
                  <a:gd name="connsiteX47" fmla="*/ 1082039 w 1800664"/>
                  <a:gd name="connsiteY47" fmla="*/ 1578474 h 1800665"/>
                  <a:gd name="connsiteX48" fmla="*/ 1082039 w 1800664"/>
                  <a:gd name="connsiteY48" fmla="*/ 1618957 h 1800665"/>
                  <a:gd name="connsiteX49" fmla="*/ 900331 w 1800664"/>
                  <a:gd name="connsiteY49" fmla="*/ 1800665 h 1800665"/>
                  <a:gd name="connsiteX50" fmla="*/ 900332 w 1800664"/>
                  <a:gd name="connsiteY50" fmla="*/ 1800664 h 1800665"/>
                  <a:gd name="connsiteX51" fmla="*/ 718624 w 1800664"/>
                  <a:gd name="connsiteY51" fmla="*/ 1618956 h 1800665"/>
                  <a:gd name="connsiteX52" fmla="*/ 718624 w 1800664"/>
                  <a:gd name="connsiteY52" fmla="*/ 1578474 h 1800665"/>
                  <a:gd name="connsiteX53" fmla="*/ 698383 w 1800664"/>
                  <a:gd name="connsiteY53" fmla="*/ 1613532 h 1800665"/>
                  <a:gd name="connsiteX54" fmla="*/ 450165 w 1800664"/>
                  <a:gd name="connsiteY54" fmla="*/ 1680042 h 18006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</a:cxnLst>
                <a:rect l="l" t="t" r="r" b="b"/>
                <a:pathLst>
                  <a:path w="1800664" h="1800665">
                    <a:moveTo>
                      <a:pt x="450165" y="1680042"/>
                    </a:moveTo>
                    <a:cubicBezTo>
                      <a:pt x="363255" y="1629865"/>
                      <a:pt x="333478" y="1518734"/>
                      <a:pt x="383655" y="1431824"/>
                    </a:cubicBezTo>
                    <a:lnTo>
                      <a:pt x="403895" y="1396767"/>
                    </a:lnTo>
                    <a:lnTo>
                      <a:pt x="368839" y="1417008"/>
                    </a:lnTo>
                    <a:cubicBezTo>
                      <a:pt x="281929" y="1467185"/>
                      <a:pt x="170798" y="1437408"/>
                      <a:pt x="120621" y="1350498"/>
                    </a:cubicBezTo>
                    <a:cubicBezTo>
                      <a:pt x="70443" y="1263588"/>
                      <a:pt x="100221" y="1152457"/>
                      <a:pt x="187131" y="1102280"/>
                    </a:cubicBezTo>
                    <a:lnTo>
                      <a:pt x="222188" y="1082039"/>
                    </a:lnTo>
                    <a:lnTo>
                      <a:pt x="181707" y="1082039"/>
                    </a:lnTo>
                    <a:cubicBezTo>
                      <a:pt x="81352" y="1082039"/>
                      <a:pt x="0" y="1000687"/>
                      <a:pt x="0" y="900332"/>
                    </a:cubicBezTo>
                    <a:cubicBezTo>
                      <a:pt x="0" y="799976"/>
                      <a:pt x="81352" y="718623"/>
                      <a:pt x="181707" y="718623"/>
                    </a:cubicBezTo>
                    <a:lnTo>
                      <a:pt x="222188" y="718623"/>
                    </a:lnTo>
                    <a:lnTo>
                      <a:pt x="187131" y="698383"/>
                    </a:lnTo>
                    <a:cubicBezTo>
                      <a:pt x="100221" y="648206"/>
                      <a:pt x="70444" y="537076"/>
                      <a:pt x="120621" y="450166"/>
                    </a:cubicBezTo>
                    <a:cubicBezTo>
                      <a:pt x="170799" y="363256"/>
                      <a:pt x="281929" y="333478"/>
                      <a:pt x="368839" y="383656"/>
                    </a:cubicBezTo>
                    <a:lnTo>
                      <a:pt x="403896" y="403896"/>
                    </a:lnTo>
                    <a:lnTo>
                      <a:pt x="383656" y="368839"/>
                    </a:lnTo>
                    <a:cubicBezTo>
                      <a:pt x="333479" y="281929"/>
                      <a:pt x="363256" y="170799"/>
                      <a:pt x="450166" y="120621"/>
                    </a:cubicBezTo>
                    <a:cubicBezTo>
                      <a:pt x="537076" y="70444"/>
                      <a:pt x="648206" y="100221"/>
                      <a:pt x="698384" y="187131"/>
                    </a:cubicBezTo>
                    <a:lnTo>
                      <a:pt x="718624" y="222188"/>
                    </a:lnTo>
                    <a:lnTo>
                      <a:pt x="718624" y="181708"/>
                    </a:lnTo>
                    <a:cubicBezTo>
                      <a:pt x="718624" y="81353"/>
                      <a:pt x="799977" y="0"/>
                      <a:pt x="900332" y="0"/>
                    </a:cubicBezTo>
                    <a:cubicBezTo>
                      <a:pt x="1000687" y="0"/>
                      <a:pt x="1082040" y="81353"/>
                      <a:pt x="1082040" y="181708"/>
                    </a:cubicBezTo>
                    <a:lnTo>
                      <a:pt x="1082040" y="222189"/>
                    </a:lnTo>
                    <a:lnTo>
                      <a:pt x="1102281" y="187131"/>
                    </a:lnTo>
                    <a:cubicBezTo>
                      <a:pt x="1152458" y="100221"/>
                      <a:pt x="1263588" y="70444"/>
                      <a:pt x="1350498" y="120621"/>
                    </a:cubicBezTo>
                    <a:lnTo>
                      <a:pt x="1350497" y="120621"/>
                    </a:lnTo>
                    <a:cubicBezTo>
                      <a:pt x="1437407" y="170799"/>
                      <a:pt x="1467184" y="281929"/>
                      <a:pt x="1417007" y="368839"/>
                    </a:cubicBezTo>
                    <a:lnTo>
                      <a:pt x="1396766" y="403898"/>
                    </a:lnTo>
                    <a:lnTo>
                      <a:pt x="1431825" y="383656"/>
                    </a:lnTo>
                    <a:cubicBezTo>
                      <a:pt x="1518735" y="333479"/>
                      <a:pt x="1629866" y="363256"/>
                      <a:pt x="1680043" y="450166"/>
                    </a:cubicBezTo>
                    <a:lnTo>
                      <a:pt x="1680042" y="450166"/>
                    </a:lnTo>
                    <a:cubicBezTo>
                      <a:pt x="1730219" y="537075"/>
                      <a:pt x="1700442" y="648206"/>
                      <a:pt x="1613532" y="698383"/>
                    </a:cubicBezTo>
                    <a:lnTo>
                      <a:pt x="1578473" y="718625"/>
                    </a:lnTo>
                    <a:lnTo>
                      <a:pt x="1618957" y="718625"/>
                    </a:lnTo>
                    <a:cubicBezTo>
                      <a:pt x="1719311" y="718624"/>
                      <a:pt x="1800664" y="799978"/>
                      <a:pt x="1800664" y="900333"/>
                    </a:cubicBezTo>
                    <a:lnTo>
                      <a:pt x="1800663" y="900331"/>
                    </a:lnTo>
                    <a:cubicBezTo>
                      <a:pt x="1800663" y="1000686"/>
                      <a:pt x="1719311" y="1082040"/>
                      <a:pt x="1618956" y="1082040"/>
                    </a:cubicBezTo>
                    <a:lnTo>
                      <a:pt x="1578473" y="1082039"/>
                    </a:lnTo>
                    <a:lnTo>
                      <a:pt x="1613533" y="1102281"/>
                    </a:lnTo>
                    <a:cubicBezTo>
                      <a:pt x="1700443" y="1152459"/>
                      <a:pt x="1730220" y="1263589"/>
                      <a:pt x="1680042" y="1350499"/>
                    </a:cubicBezTo>
                    <a:lnTo>
                      <a:pt x="1680042" y="1350498"/>
                    </a:lnTo>
                    <a:cubicBezTo>
                      <a:pt x="1629865" y="1437408"/>
                      <a:pt x="1518734" y="1467185"/>
                      <a:pt x="1431824" y="1417007"/>
                    </a:cubicBezTo>
                    <a:lnTo>
                      <a:pt x="1396766" y="1396766"/>
                    </a:lnTo>
                    <a:lnTo>
                      <a:pt x="1417007" y="1431826"/>
                    </a:lnTo>
                    <a:cubicBezTo>
                      <a:pt x="1467185" y="1518736"/>
                      <a:pt x="1437408" y="1629866"/>
                      <a:pt x="1350498" y="1680044"/>
                    </a:cubicBezTo>
                    <a:lnTo>
                      <a:pt x="1350498" y="1680042"/>
                    </a:lnTo>
                    <a:cubicBezTo>
                      <a:pt x="1263588" y="1730220"/>
                      <a:pt x="1152458" y="1700442"/>
                      <a:pt x="1102280" y="1613532"/>
                    </a:cubicBezTo>
                    <a:lnTo>
                      <a:pt x="1082039" y="1578474"/>
                    </a:lnTo>
                    <a:lnTo>
                      <a:pt x="1082039" y="1618957"/>
                    </a:lnTo>
                    <a:cubicBezTo>
                      <a:pt x="1082039" y="1719312"/>
                      <a:pt x="1000686" y="1800665"/>
                      <a:pt x="900331" y="1800665"/>
                    </a:cubicBezTo>
                    <a:lnTo>
                      <a:pt x="900332" y="1800664"/>
                    </a:lnTo>
                    <a:cubicBezTo>
                      <a:pt x="799977" y="1800664"/>
                      <a:pt x="718624" y="1719311"/>
                      <a:pt x="718624" y="1618956"/>
                    </a:cubicBezTo>
                    <a:lnTo>
                      <a:pt x="718624" y="1578474"/>
                    </a:lnTo>
                    <a:lnTo>
                      <a:pt x="698383" y="1613532"/>
                    </a:lnTo>
                    <a:cubicBezTo>
                      <a:pt x="648205" y="1700442"/>
                      <a:pt x="537075" y="1730220"/>
                      <a:pt x="450165" y="1680042"/>
                    </a:cubicBezTo>
                    <a:close/>
                  </a:path>
                </a:pathLst>
              </a:custGeom>
              <a:solidFill>
                <a:srgbClr val="3333C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0"/>
              </a:p>
            </p:txBody>
          </p:sp>
          <p:sp>
            <p:nvSpPr>
              <p:cNvPr id="89" name="Oval 88">
                <a:extLst>
                  <a:ext uri="{FF2B5EF4-FFF2-40B4-BE49-F238E27FC236}">
                    <a16:creationId xmlns:a16="http://schemas.microsoft.com/office/drawing/2014/main" id="{BE718880-8B21-4475-9CC9-93CCF100D44C}"/>
                  </a:ext>
                </a:extLst>
              </p:cNvPr>
              <p:cNvSpPr/>
              <p:nvPr/>
            </p:nvSpPr>
            <p:spPr>
              <a:xfrm>
                <a:off x="5450103" y="2783103"/>
                <a:ext cx="1291794" cy="1291794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0"/>
              </a:p>
            </p:txBody>
          </p:sp>
        </p:grpSp>
        <p:sp>
          <p:nvSpPr>
            <p:cNvPr id="96" name="TextBox 95">
              <a:extLst>
                <a:ext uri="{FF2B5EF4-FFF2-40B4-BE49-F238E27FC236}">
                  <a16:creationId xmlns:a16="http://schemas.microsoft.com/office/drawing/2014/main" id="{A325AFA5-FC74-43E8-AC37-B28E9FFF7F20}"/>
                </a:ext>
              </a:extLst>
            </p:cNvPr>
            <p:cNvSpPr txBox="1"/>
            <p:nvPr/>
          </p:nvSpPr>
          <p:spPr>
            <a:xfrm>
              <a:off x="318890" y="2204432"/>
              <a:ext cx="1159082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vi-VN" sz="1500" b="1" dirty="0" err="1">
                  <a:latin typeface="+mj-lt"/>
                  <a:ea typeface="Roboto" panose="02000000000000000000" pitchFamily="2" charset="0"/>
                  <a:cs typeface="Roboto" panose="02000000000000000000" pitchFamily="2" charset="0"/>
                </a:rPr>
                <a:t>Bón</a:t>
              </a:r>
              <a:r>
                <a:rPr lang="vi-VN" sz="1500" b="1" dirty="0">
                  <a:latin typeface="+mj-lt"/>
                  <a:ea typeface="Roboto" panose="02000000000000000000" pitchFamily="2" charset="0"/>
                  <a:cs typeface="Roboto" panose="02000000000000000000" pitchFamily="2" charset="0"/>
                </a:rPr>
                <a:t> Vôi</a:t>
              </a:r>
              <a:endParaRPr lang="en-US" sz="1500" b="1" dirty="0">
                <a:latin typeface="+mj-lt"/>
                <a:ea typeface="Roboto" panose="02000000000000000000" pitchFamily="2" charset="0"/>
                <a:cs typeface="Roboto" panose="02000000000000000000" pitchFamily="2" charset="0"/>
              </a:endParaRPr>
            </a:p>
          </p:txBody>
        </p:sp>
        <p:sp>
          <p:nvSpPr>
            <p:cNvPr id="104" name="TextBox 103">
              <a:extLst>
                <a:ext uri="{FF2B5EF4-FFF2-40B4-BE49-F238E27FC236}">
                  <a16:creationId xmlns:a16="http://schemas.microsoft.com/office/drawing/2014/main" id="{9B405493-5F46-471A-8445-E47BBE058A68}"/>
                </a:ext>
              </a:extLst>
            </p:cNvPr>
            <p:cNvSpPr txBox="1"/>
            <p:nvPr/>
          </p:nvSpPr>
          <p:spPr>
            <a:xfrm>
              <a:off x="315216" y="2581959"/>
              <a:ext cx="1159082" cy="3077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vi-VN" sz="900" dirty="0" err="1">
                  <a:latin typeface="+mj-lt"/>
                  <a:ea typeface="Roboto" panose="02000000000000000000" pitchFamily="2" charset="0"/>
                  <a:cs typeface="Roboto" panose="02000000000000000000" pitchFamily="2" charset="0"/>
                </a:rPr>
                <a:t>Là</a:t>
              </a:r>
              <a:r>
                <a:rPr lang="vi-VN" sz="900" dirty="0">
                  <a:latin typeface="+mj-lt"/>
                  <a:ea typeface="Roboto" panose="02000000000000000000" pitchFamily="2" charset="0"/>
                  <a:cs typeface="Roboto" panose="02000000000000000000" pitchFamily="2" charset="0"/>
                </a:rPr>
                <a:t> nhanh </a:t>
              </a:r>
              <a:r>
                <a:rPr lang="vi-VN" sz="900" dirty="0" err="1">
                  <a:latin typeface="+mj-lt"/>
                  <a:ea typeface="Roboto" panose="02000000000000000000" pitchFamily="2" charset="0"/>
                  <a:cs typeface="Roboto" panose="02000000000000000000" pitchFamily="2" charset="0"/>
                </a:rPr>
                <a:t>nhất</a:t>
              </a:r>
              <a:endParaRPr lang="en-US" sz="900" dirty="0">
                <a:latin typeface="+mj-lt"/>
                <a:ea typeface="Roboto" panose="02000000000000000000" pitchFamily="2" charset="0"/>
                <a:cs typeface="Roboto" panose="02000000000000000000" pitchFamily="2" charset="0"/>
              </a:endParaRPr>
            </a:p>
          </p:txBody>
        </p:sp>
      </p:grpSp>
      <p:grpSp>
        <p:nvGrpSpPr>
          <p:cNvPr id="117" name="Group 116">
            <a:extLst>
              <a:ext uri="{FF2B5EF4-FFF2-40B4-BE49-F238E27FC236}">
                <a16:creationId xmlns:a16="http://schemas.microsoft.com/office/drawing/2014/main" id="{1D6E3759-98B0-4384-BAF2-23061D3C7E9B}"/>
              </a:ext>
            </a:extLst>
          </p:cNvPr>
          <p:cNvGrpSpPr/>
          <p:nvPr/>
        </p:nvGrpSpPr>
        <p:grpSpPr>
          <a:xfrm>
            <a:off x="1974435" y="2217087"/>
            <a:ext cx="1111348" cy="1195139"/>
            <a:chOff x="2632580" y="1813116"/>
            <a:chExt cx="1481797" cy="1593518"/>
          </a:xfrm>
        </p:grpSpPr>
        <p:grpSp>
          <p:nvGrpSpPr>
            <p:cNvPr id="17" name="Group 16">
              <a:extLst>
                <a:ext uri="{FF2B5EF4-FFF2-40B4-BE49-F238E27FC236}">
                  <a16:creationId xmlns:a16="http://schemas.microsoft.com/office/drawing/2014/main" id="{3B742761-AAD5-4E1B-A7A1-8269F0C77F44}"/>
                </a:ext>
              </a:extLst>
            </p:cNvPr>
            <p:cNvGrpSpPr/>
            <p:nvPr/>
          </p:nvGrpSpPr>
          <p:grpSpPr>
            <a:xfrm>
              <a:off x="2632580" y="1813116"/>
              <a:ext cx="1481797" cy="1481798"/>
              <a:chOff x="5195668" y="2528668"/>
              <a:chExt cx="1800664" cy="1800665"/>
            </a:xfr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18" name="Freeform: Shape 17">
                <a:extLst>
                  <a:ext uri="{FF2B5EF4-FFF2-40B4-BE49-F238E27FC236}">
                    <a16:creationId xmlns:a16="http://schemas.microsoft.com/office/drawing/2014/main" id="{A67B56A6-4DB9-4E3D-B562-71B9669DD23F}"/>
                  </a:ext>
                </a:extLst>
              </p:cNvPr>
              <p:cNvSpPr/>
              <p:nvPr/>
            </p:nvSpPr>
            <p:spPr>
              <a:xfrm rot="9000000">
                <a:off x="5195668" y="2528668"/>
                <a:ext cx="1800664" cy="1800665"/>
              </a:xfrm>
              <a:custGeom>
                <a:avLst/>
                <a:gdLst>
                  <a:gd name="connsiteX0" fmla="*/ 450165 w 1800664"/>
                  <a:gd name="connsiteY0" fmla="*/ 1680042 h 1800665"/>
                  <a:gd name="connsiteX1" fmla="*/ 383655 w 1800664"/>
                  <a:gd name="connsiteY1" fmla="*/ 1431824 h 1800665"/>
                  <a:gd name="connsiteX2" fmla="*/ 403895 w 1800664"/>
                  <a:gd name="connsiteY2" fmla="*/ 1396767 h 1800665"/>
                  <a:gd name="connsiteX3" fmla="*/ 368839 w 1800664"/>
                  <a:gd name="connsiteY3" fmla="*/ 1417008 h 1800665"/>
                  <a:gd name="connsiteX4" fmla="*/ 120621 w 1800664"/>
                  <a:gd name="connsiteY4" fmla="*/ 1350498 h 1800665"/>
                  <a:gd name="connsiteX5" fmla="*/ 187131 w 1800664"/>
                  <a:gd name="connsiteY5" fmla="*/ 1102280 h 1800665"/>
                  <a:gd name="connsiteX6" fmla="*/ 222188 w 1800664"/>
                  <a:gd name="connsiteY6" fmla="*/ 1082039 h 1800665"/>
                  <a:gd name="connsiteX7" fmla="*/ 181707 w 1800664"/>
                  <a:gd name="connsiteY7" fmla="*/ 1082039 h 1800665"/>
                  <a:gd name="connsiteX8" fmla="*/ 0 w 1800664"/>
                  <a:gd name="connsiteY8" fmla="*/ 900332 h 1800665"/>
                  <a:gd name="connsiteX9" fmla="*/ 181707 w 1800664"/>
                  <a:gd name="connsiteY9" fmla="*/ 718623 h 1800665"/>
                  <a:gd name="connsiteX10" fmla="*/ 222188 w 1800664"/>
                  <a:gd name="connsiteY10" fmla="*/ 718623 h 1800665"/>
                  <a:gd name="connsiteX11" fmla="*/ 187131 w 1800664"/>
                  <a:gd name="connsiteY11" fmla="*/ 698383 h 1800665"/>
                  <a:gd name="connsiteX12" fmla="*/ 120621 w 1800664"/>
                  <a:gd name="connsiteY12" fmla="*/ 450166 h 1800665"/>
                  <a:gd name="connsiteX13" fmla="*/ 368839 w 1800664"/>
                  <a:gd name="connsiteY13" fmla="*/ 383656 h 1800665"/>
                  <a:gd name="connsiteX14" fmla="*/ 403896 w 1800664"/>
                  <a:gd name="connsiteY14" fmla="*/ 403896 h 1800665"/>
                  <a:gd name="connsiteX15" fmla="*/ 383656 w 1800664"/>
                  <a:gd name="connsiteY15" fmla="*/ 368839 h 1800665"/>
                  <a:gd name="connsiteX16" fmla="*/ 450166 w 1800664"/>
                  <a:gd name="connsiteY16" fmla="*/ 120621 h 1800665"/>
                  <a:gd name="connsiteX17" fmla="*/ 698384 w 1800664"/>
                  <a:gd name="connsiteY17" fmla="*/ 187131 h 1800665"/>
                  <a:gd name="connsiteX18" fmla="*/ 718624 w 1800664"/>
                  <a:gd name="connsiteY18" fmla="*/ 222188 h 1800665"/>
                  <a:gd name="connsiteX19" fmla="*/ 718624 w 1800664"/>
                  <a:gd name="connsiteY19" fmla="*/ 181708 h 1800665"/>
                  <a:gd name="connsiteX20" fmla="*/ 900332 w 1800664"/>
                  <a:gd name="connsiteY20" fmla="*/ 0 h 1800665"/>
                  <a:gd name="connsiteX21" fmla="*/ 1082040 w 1800664"/>
                  <a:gd name="connsiteY21" fmla="*/ 181708 h 1800665"/>
                  <a:gd name="connsiteX22" fmla="*/ 1082040 w 1800664"/>
                  <a:gd name="connsiteY22" fmla="*/ 222189 h 1800665"/>
                  <a:gd name="connsiteX23" fmla="*/ 1102281 w 1800664"/>
                  <a:gd name="connsiteY23" fmla="*/ 187131 h 1800665"/>
                  <a:gd name="connsiteX24" fmla="*/ 1350498 w 1800664"/>
                  <a:gd name="connsiteY24" fmla="*/ 120621 h 1800665"/>
                  <a:gd name="connsiteX25" fmla="*/ 1350497 w 1800664"/>
                  <a:gd name="connsiteY25" fmla="*/ 120621 h 1800665"/>
                  <a:gd name="connsiteX26" fmla="*/ 1417007 w 1800664"/>
                  <a:gd name="connsiteY26" fmla="*/ 368839 h 1800665"/>
                  <a:gd name="connsiteX27" fmla="*/ 1396766 w 1800664"/>
                  <a:gd name="connsiteY27" fmla="*/ 403898 h 1800665"/>
                  <a:gd name="connsiteX28" fmla="*/ 1431825 w 1800664"/>
                  <a:gd name="connsiteY28" fmla="*/ 383656 h 1800665"/>
                  <a:gd name="connsiteX29" fmla="*/ 1680043 w 1800664"/>
                  <a:gd name="connsiteY29" fmla="*/ 450166 h 1800665"/>
                  <a:gd name="connsiteX30" fmla="*/ 1680042 w 1800664"/>
                  <a:gd name="connsiteY30" fmla="*/ 450166 h 1800665"/>
                  <a:gd name="connsiteX31" fmla="*/ 1613532 w 1800664"/>
                  <a:gd name="connsiteY31" fmla="*/ 698383 h 1800665"/>
                  <a:gd name="connsiteX32" fmla="*/ 1578473 w 1800664"/>
                  <a:gd name="connsiteY32" fmla="*/ 718625 h 1800665"/>
                  <a:gd name="connsiteX33" fmla="*/ 1618957 w 1800664"/>
                  <a:gd name="connsiteY33" fmla="*/ 718625 h 1800665"/>
                  <a:gd name="connsiteX34" fmla="*/ 1800664 w 1800664"/>
                  <a:gd name="connsiteY34" fmla="*/ 900333 h 1800665"/>
                  <a:gd name="connsiteX35" fmla="*/ 1800663 w 1800664"/>
                  <a:gd name="connsiteY35" fmla="*/ 900331 h 1800665"/>
                  <a:gd name="connsiteX36" fmla="*/ 1618956 w 1800664"/>
                  <a:gd name="connsiteY36" fmla="*/ 1082040 h 1800665"/>
                  <a:gd name="connsiteX37" fmla="*/ 1578473 w 1800664"/>
                  <a:gd name="connsiteY37" fmla="*/ 1082039 h 1800665"/>
                  <a:gd name="connsiteX38" fmla="*/ 1613533 w 1800664"/>
                  <a:gd name="connsiteY38" fmla="*/ 1102281 h 1800665"/>
                  <a:gd name="connsiteX39" fmla="*/ 1680042 w 1800664"/>
                  <a:gd name="connsiteY39" fmla="*/ 1350499 h 1800665"/>
                  <a:gd name="connsiteX40" fmla="*/ 1680042 w 1800664"/>
                  <a:gd name="connsiteY40" fmla="*/ 1350498 h 1800665"/>
                  <a:gd name="connsiteX41" fmla="*/ 1431824 w 1800664"/>
                  <a:gd name="connsiteY41" fmla="*/ 1417007 h 1800665"/>
                  <a:gd name="connsiteX42" fmla="*/ 1396766 w 1800664"/>
                  <a:gd name="connsiteY42" fmla="*/ 1396766 h 1800665"/>
                  <a:gd name="connsiteX43" fmla="*/ 1417007 w 1800664"/>
                  <a:gd name="connsiteY43" fmla="*/ 1431826 h 1800665"/>
                  <a:gd name="connsiteX44" fmla="*/ 1350498 w 1800664"/>
                  <a:gd name="connsiteY44" fmla="*/ 1680044 h 1800665"/>
                  <a:gd name="connsiteX45" fmla="*/ 1350498 w 1800664"/>
                  <a:gd name="connsiteY45" fmla="*/ 1680042 h 1800665"/>
                  <a:gd name="connsiteX46" fmla="*/ 1102280 w 1800664"/>
                  <a:gd name="connsiteY46" fmla="*/ 1613532 h 1800665"/>
                  <a:gd name="connsiteX47" fmla="*/ 1082039 w 1800664"/>
                  <a:gd name="connsiteY47" fmla="*/ 1578474 h 1800665"/>
                  <a:gd name="connsiteX48" fmla="*/ 1082039 w 1800664"/>
                  <a:gd name="connsiteY48" fmla="*/ 1618957 h 1800665"/>
                  <a:gd name="connsiteX49" fmla="*/ 900331 w 1800664"/>
                  <a:gd name="connsiteY49" fmla="*/ 1800665 h 1800665"/>
                  <a:gd name="connsiteX50" fmla="*/ 900332 w 1800664"/>
                  <a:gd name="connsiteY50" fmla="*/ 1800664 h 1800665"/>
                  <a:gd name="connsiteX51" fmla="*/ 718624 w 1800664"/>
                  <a:gd name="connsiteY51" fmla="*/ 1618956 h 1800665"/>
                  <a:gd name="connsiteX52" fmla="*/ 718624 w 1800664"/>
                  <a:gd name="connsiteY52" fmla="*/ 1578474 h 1800665"/>
                  <a:gd name="connsiteX53" fmla="*/ 698383 w 1800664"/>
                  <a:gd name="connsiteY53" fmla="*/ 1613532 h 1800665"/>
                  <a:gd name="connsiteX54" fmla="*/ 450165 w 1800664"/>
                  <a:gd name="connsiteY54" fmla="*/ 1680042 h 18006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</a:cxnLst>
                <a:rect l="l" t="t" r="r" b="b"/>
                <a:pathLst>
                  <a:path w="1800664" h="1800665">
                    <a:moveTo>
                      <a:pt x="450165" y="1680042"/>
                    </a:moveTo>
                    <a:cubicBezTo>
                      <a:pt x="363255" y="1629865"/>
                      <a:pt x="333478" y="1518734"/>
                      <a:pt x="383655" y="1431824"/>
                    </a:cubicBezTo>
                    <a:lnTo>
                      <a:pt x="403895" y="1396767"/>
                    </a:lnTo>
                    <a:lnTo>
                      <a:pt x="368839" y="1417008"/>
                    </a:lnTo>
                    <a:cubicBezTo>
                      <a:pt x="281929" y="1467185"/>
                      <a:pt x="170798" y="1437408"/>
                      <a:pt x="120621" y="1350498"/>
                    </a:cubicBezTo>
                    <a:cubicBezTo>
                      <a:pt x="70443" y="1263588"/>
                      <a:pt x="100221" y="1152457"/>
                      <a:pt x="187131" y="1102280"/>
                    </a:cubicBezTo>
                    <a:lnTo>
                      <a:pt x="222188" y="1082039"/>
                    </a:lnTo>
                    <a:lnTo>
                      <a:pt x="181707" y="1082039"/>
                    </a:lnTo>
                    <a:cubicBezTo>
                      <a:pt x="81352" y="1082039"/>
                      <a:pt x="0" y="1000687"/>
                      <a:pt x="0" y="900332"/>
                    </a:cubicBezTo>
                    <a:cubicBezTo>
                      <a:pt x="0" y="799976"/>
                      <a:pt x="81352" y="718623"/>
                      <a:pt x="181707" y="718623"/>
                    </a:cubicBezTo>
                    <a:lnTo>
                      <a:pt x="222188" y="718623"/>
                    </a:lnTo>
                    <a:lnTo>
                      <a:pt x="187131" y="698383"/>
                    </a:lnTo>
                    <a:cubicBezTo>
                      <a:pt x="100221" y="648206"/>
                      <a:pt x="70444" y="537076"/>
                      <a:pt x="120621" y="450166"/>
                    </a:cubicBezTo>
                    <a:cubicBezTo>
                      <a:pt x="170799" y="363256"/>
                      <a:pt x="281929" y="333478"/>
                      <a:pt x="368839" y="383656"/>
                    </a:cubicBezTo>
                    <a:lnTo>
                      <a:pt x="403896" y="403896"/>
                    </a:lnTo>
                    <a:lnTo>
                      <a:pt x="383656" y="368839"/>
                    </a:lnTo>
                    <a:cubicBezTo>
                      <a:pt x="333479" y="281929"/>
                      <a:pt x="363256" y="170799"/>
                      <a:pt x="450166" y="120621"/>
                    </a:cubicBezTo>
                    <a:cubicBezTo>
                      <a:pt x="537076" y="70444"/>
                      <a:pt x="648206" y="100221"/>
                      <a:pt x="698384" y="187131"/>
                    </a:cubicBezTo>
                    <a:lnTo>
                      <a:pt x="718624" y="222188"/>
                    </a:lnTo>
                    <a:lnTo>
                      <a:pt x="718624" y="181708"/>
                    </a:lnTo>
                    <a:cubicBezTo>
                      <a:pt x="718624" y="81353"/>
                      <a:pt x="799977" y="0"/>
                      <a:pt x="900332" y="0"/>
                    </a:cubicBezTo>
                    <a:cubicBezTo>
                      <a:pt x="1000687" y="0"/>
                      <a:pt x="1082040" y="81353"/>
                      <a:pt x="1082040" y="181708"/>
                    </a:cubicBezTo>
                    <a:lnTo>
                      <a:pt x="1082040" y="222189"/>
                    </a:lnTo>
                    <a:lnTo>
                      <a:pt x="1102281" y="187131"/>
                    </a:lnTo>
                    <a:cubicBezTo>
                      <a:pt x="1152458" y="100221"/>
                      <a:pt x="1263588" y="70444"/>
                      <a:pt x="1350498" y="120621"/>
                    </a:cubicBezTo>
                    <a:lnTo>
                      <a:pt x="1350497" y="120621"/>
                    </a:lnTo>
                    <a:cubicBezTo>
                      <a:pt x="1437407" y="170799"/>
                      <a:pt x="1467184" y="281929"/>
                      <a:pt x="1417007" y="368839"/>
                    </a:cubicBezTo>
                    <a:lnTo>
                      <a:pt x="1396766" y="403898"/>
                    </a:lnTo>
                    <a:lnTo>
                      <a:pt x="1431825" y="383656"/>
                    </a:lnTo>
                    <a:cubicBezTo>
                      <a:pt x="1518735" y="333479"/>
                      <a:pt x="1629866" y="363256"/>
                      <a:pt x="1680043" y="450166"/>
                    </a:cubicBezTo>
                    <a:lnTo>
                      <a:pt x="1680042" y="450166"/>
                    </a:lnTo>
                    <a:cubicBezTo>
                      <a:pt x="1730219" y="537075"/>
                      <a:pt x="1700442" y="648206"/>
                      <a:pt x="1613532" y="698383"/>
                    </a:cubicBezTo>
                    <a:lnTo>
                      <a:pt x="1578473" y="718625"/>
                    </a:lnTo>
                    <a:lnTo>
                      <a:pt x="1618957" y="718625"/>
                    </a:lnTo>
                    <a:cubicBezTo>
                      <a:pt x="1719311" y="718624"/>
                      <a:pt x="1800664" y="799978"/>
                      <a:pt x="1800664" y="900333"/>
                    </a:cubicBezTo>
                    <a:lnTo>
                      <a:pt x="1800663" y="900331"/>
                    </a:lnTo>
                    <a:cubicBezTo>
                      <a:pt x="1800663" y="1000686"/>
                      <a:pt x="1719311" y="1082040"/>
                      <a:pt x="1618956" y="1082040"/>
                    </a:cubicBezTo>
                    <a:lnTo>
                      <a:pt x="1578473" y="1082039"/>
                    </a:lnTo>
                    <a:lnTo>
                      <a:pt x="1613533" y="1102281"/>
                    </a:lnTo>
                    <a:cubicBezTo>
                      <a:pt x="1700443" y="1152459"/>
                      <a:pt x="1730220" y="1263589"/>
                      <a:pt x="1680042" y="1350499"/>
                    </a:cubicBezTo>
                    <a:lnTo>
                      <a:pt x="1680042" y="1350498"/>
                    </a:lnTo>
                    <a:cubicBezTo>
                      <a:pt x="1629865" y="1437408"/>
                      <a:pt x="1518734" y="1467185"/>
                      <a:pt x="1431824" y="1417007"/>
                    </a:cubicBezTo>
                    <a:lnTo>
                      <a:pt x="1396766" y="1396766"/>
                    </a:lnTo>
                    <a:lnTo>
                      <a:pt x="1417007" y="1431826"/>
                    </a:lnTo>
                    <a:cubicBezTo>
                      <a:pt x="1467185" y="1518736"/>
                      <a:pt x="1437408" y="1629866"/>
                      <a:pt x="1350498" y="1680044"/>
                    </a:cubicBezTo>
                    <a:lnTo>
                      <a:pt x="1350498" y="1680042"/>
                    </a:lnTo>
                    <a:cubicBezTo>
                      <a:pt x="1263588" y="1730220"/>
                      <a:pt x="1152458" y="1700442"/>
                      <a:pt x="1102280" y="1613532"/>
                    </a:cubicBezTo>
                    <a:lnTo>
                      <a:pt x="1082039" y="1578474"/>
                    </a:lnTo>
                    <a:lnTo>
                      <a:pt x="1082039" y="1618957"/>
                    </a:lnTo>
                    <a:cubicBezTo>
                      <a:pt x="1082039" y="1719312"/>
                      <a:pt x="1000686" y="1800665"/>
                      <a:pt x="900331" y="1800665"/>
                    </a:cubicBezTo>
                    <a:lnTo>
                      <a:pt x="900332" y="1800664"/>
                    </a:lnTo>
                    <a:cubicBezTo>
                      <a:pt x="799977" y="1800664"/>
                      <a:pt x="718624" y="1719311"/>
                      <a:pt x="718624" y="1618956"/>
                    </a:cubicBezTo>
                    <a:lnTo>
                      <a:pt x="718624" y="1578474"/>
                    </a:lnTo>
                    <a:lnTo>
                      <a:pt x="698383" y="1613532"/>
                    </a:lnTo>
                    <a:cubicBezTo>
                      <a:pt x="648205" y="1700442"/>
                      <a:pt x="537075" y="1730220"/>
                      <a:pt x="450165" y="1680042"/>
                    </a:cubicBezTo>
                    <a:close/>
                  </a:path>
                </a:pathLst>
              </a:custGeom>
              <a:solidFill>
                <a:srgbClr val="00808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0"/>
              </a:p>
            </p:txBody>
          </p:sp>
          <p:sp>
            <p:nvSpPr>
              <p:cNvPr id="19" name="Oval 18">
                <a:extLst>
                  <a:ext uri="{FF2B5EF4-FFF2-40B4-BE49-F238E27FC236}">
                    <a16:creationId xmlns:a16="http://schemas.microsoft.com/office/drawing/2014/main" id="{0CD74CCE-CBBF-482B-B7DB-289456300666}"/>
                  </a:ext>
                </a:extLst>
              </p:cNvPr>
              <p:cNvSpPr/>
              <p:nvPr/>
            </p:nvSpPr>
            <p:spPr>
              <a:xfrm>
                <a:off x="5450103" y="2783103"/>
                <a:ext cx="1291794" cy="1291794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0"/>
              </a:p>
            </p:txBody>
          </p:sp>
        </p:grpSp>
        <p:sp>
          <p:nvSpPr>
            <p:cNvPr id="98" name="TextBox 97">
              <a:extLst>
                <a:ext uri="{FF2B5EF4-FFF2-40B4-BE49-F238E27FC236}">
                  <a16:creationId xmlns:a16="http://schemas.microsoft.com/office/drawing/2014/main" id="{5DBD4A83-F05A-4506-86AA-4644F04AD1C2}"/>
                </a:ext>
              </a:extLst>
            </p:cNvPr>
            <p:cNvSpPr txBox="1"/>
            <p:nvPr/>
          </p:nvSpPr>
          <p:spPr>
            <a:xfrm>
              <a:off x="2793787" y="2175528"/>
              <a:ext cx="1159082" cy="12311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vi-VN" sz="1350" b="1" dirty="0" err="1">
                  <a:latin typeface="+mj-lt"/>
                  <a:ea typeface="Roboto" panose="02000000000000000000" pitchFamily="2" charset="0"/>
                  <a:cs typeface="Roboto" panose="02000000000000000000" pitchFamily="2" charset="0"/>
                </a:rPr>
                <a:t>Khử</a:t>
              </a:r>
              <a:r>
                <a:rPr lang="vi-VN" sz="1350" b="1" dirty="0">
                  <a:latin typeface="+mj-lt"/>
                  <a:ea typeface="Roboto" panose="02000000000000000000" pitchFamily="2" charset="0"/>
                  <a:cs typeface="Roboto" panose="02000000000000000000" pitchFamily="2" charset="0"/>
                </a:rPr>
                <a:t> chua nhanh </a:t>
              </a:r>
              <a:r>
                <a:rPr lang="vi-VN" sz="1350" b="1" dirty="0" err="1">
                  <a:latin typeface="+mj-lt"/>
                  <a:ea typeface="Roboto" panose="02000000000000000000" pitchFamily="2" charset="0"/>
                  <a:cs typeface="Roboto" panose="02000000000000000000" pitchFamily="2" charset="0"/>
                </a:rPr>
                <a:t>chóng</a:t>
              </a:r>
              <a:endParaRPr lang="en-US" sz="1350" b="1" dirty="0">
                <a:latin typeface="+mj-lt"/>
                <a:ea typeface="Roboto" panose="02000000000000000000" pitchFamily="2" charset="0"/>
                <a:cs typeface="Roboto" panose="02000000000000000000" pitchFamily="2" charset="0"/>
              </a:endParaRPr>
            </a:p>
          </p:txBody>
        </p:sp>
        <p:sp>
          <p:nvSpPr>
            <p:cNvPr id="106" name="TextBox 105">
              <a:extLst>
                <a:ext uri="{FF2B5EF4-FFF2-40B4-BE49-F238E27FC236}">
                  <a16:creationId xmlns:a16="http://schemas.microsoft.com/office/drawing/2014/main" id="{39612785-8277-4DE3-BEAD-F593621B3F0C}"/>
                </a:ext>
              </a:extLst>
            </p:cNvPr>
            <p:cNvSpPr txBox="1"/>
            <p:nvPr/>
          </p:nvSpPr>
          <p:spPr>
            <a:xfrm>
              <a:off x="2766595" y="2532354"/>
              <a:ext cx="1159082" cy="2847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en-US" sz="788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endParaRPr>
            </a:p>
          </p:txBody>
        </p:sp>
      </p:grpSp>
      <p:grpSp>
        <p:nvGrpSpPr>
          <p:cNvPr id="119" name="Group 118">
            <a:extLst>
              <a:ext uri="{FF2B5EF4-FFF2-40B4-BE49-F238E27FC236}">
                <a16:creationId xmlns:a16="http://schemas.microsoft.com/office/drawing/2014/main" id="{4B7B7675-FA36-4D44-9C07-1B5B1BDBBBFF}"/>
              </a:ext>
            </a:extLst>
          </p:cNvPr>
          <p:cNvGrpSpPr/>
          <p:nvPr/>
        </p:nvGrpSpPr>
        <p:grpSpPr>
          <a:xfrm>
            <a:off x="3885379" y="2484658"/>
            <a:ext cx="1111348" cy="1111349"/>
            <a:chOff x="5180505" y="2169877"/>
            <a:chExt cx="1481797" cy="1481798"/>
          </a:xfrm>
        </p:grpSpPr>
        <p:grpSp>
          <p:nvGrpSpPr>
            <p:cNvPr id="90" name="Group 89">
              <a:extLst>
                <a:ext uri="{FF2B5EF4-FFF2-40B4-BE49-F238E27FC236}">
                  <a16:creationId xmlns:a16="http://schemas.microsoft.com/office/drawing/2014/main" id="{162D50BE-FE0C-4FBB-BE04-B729D86B6F95}"/>
                </a:ext>
              </a:extLst>
            </p:cNvPr>
            <p:cNvGrpSpPr/>
            <p:nvPr/>
          </p:nvGrpSpPr>
          <p:grpSpPr>
            <a:xfrm>
              <a:off x="5180505" y="2169877"/>
              <a:ext cx="1481797" cy="1481798"/>
              <a:chOff x="5195668" y="2528668"/>
              <a:chExt cx="1800664" cy="1800665"/>
            </a:xfr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91" name="Freeform: Shape 90">
                <a:extLst>
                  <a:ext uri="{FF2B5EF4-FFF2-40B4-BE49-F238E27FC236}">
                    <a16:creationId xmlns:a16="http://schemas.microsoft.com/office/drawing/2014/main" id="{B312F8C3-AC83-402C-BE5D-26F4D0A4DF39}"/>
                  </a:ext>
                </a:extLst>
              </p:cNvPr>
              <p:cNvSpPr/>
              <p:nvPr/>
            </p:nvSpPr>
            <p:spPr>
              <a:xfrm rot="9000000">
                <a:off x="5195668" y="2528668"/>
                <a:ext cx="1800664" cy="1800665"/>
              </a:xfrm>
              <a:custGeom>
                <a:avLst/>
                <a:gdLst>
                  <a:gd name="connsiteX0" fmla="*/ 450165 w 1800664"/>
                  <a:gd name="connsiteY0" fmla="*/ 1680042 h 1800665"/>
                  <a:gd name="connsiteX1" fmla="*/ 383655 w 1800664"/>
                  <a:gd name="connsiteY1" fmla="*/ 1431824 h 1800665"/>
                  <a:gd name="connsiteX2" fmla="*/ 403895 w 1800664"/>
                  <a:gd name="connsiteY2" fmla="*/ 1396767 h 1800665"/>
                  <a:gd name="connsiteX3" fmla="*/ 368839 w 1800664"/>
                  <a:gd name="connsiteY3" fmla="*/ 1417008 h 1800665"/>
                  <a:gd name="connsiteX4" fmla="*/ 120621 w 1800664"/>
                  <a:gd name="connsiteY4" fmla="*/ 1350498 h 1800665"/>
                  <a:gd name="connsiteX5" fmla="*/ 187131 w 1800664"/>
                  <a:gd name="connsiteY5" fmla="*/ 1102280 h 1800665"/>
                  <a:gd name="connsiteX6" fmla="*/ 222188 w 1800664"/>
                  <a:gd name="connsiteY6" fmla="*/ 1082039 h 1800665"/>
                  <a:gd name="connsiteX7" fmla="*/ 181707 w 1800664"/>
                  <a:gd name="connsiteY7" fmla="*/ 1082039 h 1800665"/>
                  <a:gd name="connsiteX8" fmla="*/ 0 w 1800664"/>
                  <a:gd name="connsiteY8" fmla="*/ 900332 h 1800665"/>
                  <a:gd name="connsiteX9" fmla="*/ 181707 w 1800664"/>
                  <a:gd name="connsiteY9" fmla="*/ 718623 h 1800665"/>
                  <a:gd name="connsiteX10" fmla="*/ 222188 w 1800664"/>
                  <a:gd name="connsiteY10" fmla="*/ 718623 h 1800665"/>
                  <a:gd name="connsiteX11" fmla="*/ 187131 w 1800664"/>
                  <a:gd name="connsiteY11" fmla="*/ 698383 h 1800665"/>
                  <a:gd name="connsiteX12" fmla="*/ 120621 w 1800664"/>
                  <a:gd name="connsiteY12" fmla="*/ 450166 h 1800665"/>
                  <a:gd name="connsiteX13" fmla="*/ 368839 w 1800664"/>
                  <a:gd name="connsiteY13" fmla="*/ 383656 h 1800665"/>
                  <a:gd name="connsiteX14" fmla="*/ 403896 w 1800664"/>
                  <a:gd name="connsiteY14" fmla="*/ 403896 h 1800665"/>
                  <a:gd name="connsiteX15" fmla="*/ 383656 w 1800664"/>
                  <a:gd name="connsiteY15" fmla="*/ 368839 h 1800665"/>
                  <a:gd name="connsiteX16" fmla="*/ 450166 w 1800664"/>
                  <a:gd name="connsiteY16" fmla="*/ 120621 h 1800665"/>
                  <a:gd name="connsiteX17" fmla="*/ 698384 w 1800664"/>
                  <a:gd name="connsiteY17" fmla="*/ 187131 h 1800665"/>
                  <a:gd name="connsiteX18" fmla="*/ 718624 w 1800664"/>
                  <a:gd name="connsiteY18" fmla="*/ 222188 h 1800665"/>
                  <a:gd name="connsiteX19" fmla="*/ 718624 w 1800664"/>
                  <a:gd name="connsiteY19" fmla="*/ 181708 h 1800665"/>
                  <a:gd name="connsiteX20" fmla="*/ 900332 w 1800664"/>
                  <a:gd name="connsiteY20" fmla="*/ 0 h 1800665"/>
                  <a:gd name="connsiteX21" fmla="*/ 1082040 w 1800664"/>
                  <a:gd name="connsiteY21" fmla="*/ 181708 h 1800665"/>
                  <a:gd name="connsiteX22" fmla="*/ 1082040 w 1800664"/>
                  <a:gd name="connsiteY22" fmla="*/ 222189 h 1800665"/>
                  <a:gd name="connsiteX23" fmla="*/ 1102281 w 1800664"/>
                  <a:gd name="connsiteY23" fmla="*/ 187131 h 1800665"/>
                  <a:gd name="connsiteX24" fmla="*/ 1350498 w 1800664"/>
                  <a:gd name="connsiteY24" fmla="*/ 120621 h 1800665"/>
                  <a:gd name="connsiteX25" fmla="*/ 1350497 w 1800664"/>
                  <a:gd name="connsiteY25" fmla="*/ 120621 h 1800665"/>
                  <a:gd name="connsiteX26" fmla="*/ 1417007 w 1800664"/>
                  <a:gd name="connsiteY26" fmla="*/ 368839 h 1800665"/>
                  <a:gd name="connsiteX27" fmla="*/ 1396766 w 1800664"/>
                  <a:gd name="connsiteY27" fmla="*/ 403898 h 1800665"/>
                  <a:gd name="connsiteX28" fmla="*/ 1431825 w 1800664"/>
                  <a:gd name="connsiteY28" fmla="*/ 383656 h 1800665"/>
                  <a:gd name="connsiteX29" fmla="*/ 1680043 w 1800664"/>
                  <a:gd name="connsiteY29" fmla="*/ 450166 h 1800665"/>
                  <a:gd name="connsiteX30" fmla="*/ 1680042 w 1800664"/>
                  <a:gd name="connsiteY30" fmla="*/ 450166 h 1800665"/>
                  <a:gd name="connsiteX31" fmla="*/ 1613532 w 1800664"/>
                  <a:gd name="connsiteY31" fmla="*/ 698383 h 1800665"/>
                  <a:gd name="connsiteX32" fmla="*/ 1578473 w 1800664"/>
                  <a:gd name="connsiteY32" fmla="*/ 718625 h 1800665"/>
                  <a:gd name="connsiteX33" fmla="*/ 1618957 w 1800664"/>
                  <a:gd name="connsiteY33" fmla="*/ 718625 h 1800665"/>
                  <a:gd name="connsiteX34" fmla="*/ 1800664 w 1800664"/>
                  <a:gd name="connsiteY34" fmla="*/ 900333 h 1800665"/>
                  <a:gd name="connsiteX35" fmla="*/ 1800663 w 1800664"/>
                  <a:gd name="connsiteY35" fmla="*/ 900331 h 1800665"/>
                  <a:gd name="connsiteX36" fmla="*/ 1618956 w 1800664"/>
                  <a:gd name="connsiteY36" fmla="*/ 1082040 h 1800665"/>
                  <a:gd name="connsiteX37" fmla="*/ 1578473 w 1800664"/>
                  <a:gd name="connsiteY37" fmla="*/ 1082039 h 1800665"/>
                  <a:gd name="connsiteX38" fmla="*/ 1613533 w 1800664"/>
                  <a:gd name="connsiteY38" fmla="*/ 1102281 h 1800665"/>
                  <a:gd name="connsiteX39" fmla="*/ 1680042 w 1800664"/>
                  <a:gd name="connsiteY39" fmla="*/ 1350499 h 1800665"/>
                  <a:gd name="connsiteX40" fmla="*/ 1680042 w 1800664"/>
                  <a:gd name="connsiteY40" fmla="*/ 1350498 h 1800665"/>
                  <a:gd name="connsiteX41" fmla="*/ 1431824 w 1800664"/>
                  <a:gd name="connsiteY41" fmla="*/ 1417007 h 1800665"/>
                  <a:gd name="connsiteX42" fmla="*/ 1396766 w 1800664"/>
                  <a:gd name="connsiteY42" fmla="*/ 1396766 h 1800665"/>
                  <a:gd name="connsiteX43" fmla="*/ 1417007 w 1800664"/>
                  <a:gd name="connsiteY43" fmla="*/ 1431826 h 1800665"/>
                  <a:gd name="connsiteX44" fmla="*/ 1350498 w 1800664"/>
                  <a:gd name="connsiteY44" fmla="*/ 1680044 h 1800665"/>
                  <a:gd name="connsiteX45" fmla="*/ 1350498 w 1800664"/>
                  <a:gd name="connsiteY45" fmla="*/ 1680042 h 1800665"/>
                  <a:gd name="connsiteX46" fmla="*/ 1102280 w 1800664"/>
                  <a:gd name="connsiteY46" fmla="*/ 1613532 h 1800665"/>
                  <a:gd name="connsiteX47" fmla="*/ 1082039 w 1800664"/>
                  <a:gd name="connsiteY47" fmla="*/ 1578474 h 1800665"/>
                  <a:gd name="connsiteX48" fmla="*/ 1082039 w 1800664"/>
                  <a:gd name="connsiteY48" fmla="*/ 1618957 h 1800665"/>
                  <a:gd name="connsiteX49" fmla="*/ 900331 w 1800664"/>
                  <a:gd name="connsiteY49" fmla="*/ 1800665 h 1800665"/>
                  <a:gd name="connsiteX50" fmla="*/ 900332 w 1800664"/>
                  <a:gd name="connsiteY50" fmla="*/ 1800664 h 1800665"/>
                  <a:gd name="connsiteX51" fmla="*/ 718624 w 1800664"/>
                  <a:gd name="connsiteY51" fmla="*/ 1618956 h 1800665"/>
                  <a:gd name="connsiteX52" fmla="*/ 718624 w 1800664"/>
                  <a:gd name="connsiteY52" fmla="*/ 1578474 h 1800665"/>
                  <a:gd name="connsiteX53" fmla="*/ 698383 w 1800664"/>
                  <a:gd name="connsiteY53" fmla="*/ 1613532 h 1800665"/>
                  <a:gd name="connsiteX54" fmla="*/ 450165 w 1800664"/>
                  <a:gd name="connsiteY54" fmla="*/ 1680042 h 18006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</a:cxnLst>
                <a:rect l="l" t="t" r="r" b="b"/>
                <a:pathLst>
                  <a:path w="1800664" h="1800665">
                    <a:moveTo>
                      <a:pt x="450165" y="1680042"/>
                    </a:moveTo>
                    <a:cubicBezTo>
                      <a:pt x="363255" y="1629865"/>
                      <a:pt x="333478" y="1518734"/>
                      <a:pt x="383655" y="1431824"/>
                    </a:cubicBezTo>
                    <a:lnTo>
                      <a:pt x="403895" y="1396767"/>
                    </a:lnTo>
                    <a:lnTo>
                      <a:pt x="368839" y="1417008"/>
                    </a:lnTo>
                    <a:cubicBezTo>
                      <a:pt x="281929" y="1467185"/>
                      <a:pt x="170798" y="1437408"/>
                      <a:pt x="120621" y="1350498"/>
                    </a:cubicBezTo>
                    <a:cubicBezTo>
                      <a:pt x="70443" y="1263588"/>
                      <a:pt x="100221" y="1152457"/>
                      <a:pt x="187131" y="1102280"/>
                    </a:cubicBezTo>
                    <a:lnTo>
                      <a:pt x="222188" y="1082039"/>
                    </a:lnTo>
                    <a:lnTo>
                      <a:pt x="181707" y="1082039"/>
                    </a:lnTo>
                    <a:cubicBezTo>
                      <a:pt x="81352" y="1082039"/>
                      <a:pt x="0" y="1000687"/>
                      <a:pt x="0" y="900332"/>
                    </a:cubicBezTo>
                    <a:cubicBezTo>
                      <a:pt x="0" y="799976"/>
                      <a:pt x="81352" y="718623"/>
                      <a:pt x="181707" y="718623"/>
                    </a:cubicBezTo>
                    <a:lnTo>
                      <a:pt x="222188" y="718623"/>
                    </a:lnTo>
                    <a:lnTo>
                      <a:pt x="187131" y="698383"/>
                    </a:lnTo>
                    <a:cubicBezTo>
                      <a:pt x="100221" y="648206"/>
                      <a:pt x="70444" y="537076"/>
                      <a:pt x="120621" y="450166"/>
                    </a:cubicBezTo>
                    <a:cubicBezTo>
                      <a:pt x="170799" y="363256"/>
                      <a:pt x="281929" y="333478"/>
                      <a:pt x="368839" y="383656"/>
                    </a:cubicBezTo>
                    <a:lnTo>
                      <a:pt x="403896" y="403896"/>
                    </a:lnTo>
                    <a:lnTo>
                      <a:pt x="383656" y="368839"/>
                    </a:lnTo>
                    <a:cubicBezTo>
                      <a:pt x="333479" y="281929"/>
                      <a:pt x="363256" y="170799"/>
                      <a:pt x="450166" y="120621"/>
                    </a:cubicBezTo>
                    <a:cubicBezTo>
                      <a:pt x="537076" y="70444"/>
                      <a:pt x="648206" y="100221"/>
                      <a:pt x="698384" y="187131"/>
                    </a:cubicBezTo>
                    <a:lnTo>
                      <a:pt x="718624" y="222188"/>
                    </a:lnTo>
                    <a:lnTo>
                      <a:pt x="718624" y="181708"/>
                    </a:lnTo>
                    <a:cubicBezTo>
                      <a:pt x="718624" y="81353"/>
                      <a:pt x="799977" y="0"/>
                      <a:pt x="900332" y="0"/>
                    </a:cubicBezTo>
                    <a:cubicBezTo>
                      <a:pt x="1000687" y="0"/>
                      <a:pt x="1082040" y="81353"/>
                      <a:pt x="1082040" y="181708"/>
                    </a:cubicBezTo>
                    <a:lnTo>
                      <a:pt x="1082040" y="222189"/>
                    </a:lnTo>
                    <a:lnTo>
                      <a:pt x="1102281" y="187131"/>
                    </a:lnTo>
                    <a:cubicBezTo>
                      <a:pt x="1152458" y="100221"/>
                      <a:pt x="1263588" y="70444"/>
                      <a:pt x="1350498" y="120621"/>
                    </a:cubicBezTo>
                    <a:lnTo>
                      <a:pt x="1350497" y="120621"/>
                    </a:lnTo>
                    <a:cubicBezTo>
                      <a:pt x="1437407" y="170799"/>
                      <a:pt x="1467184" y="281929"/>
                      <a:pt x="1417007" y="368839"/>
                    </a:cubicBezTo>
                    <a:lnTo>
                      <a:pt x="1396766" y="403898"/>
                    </a:lnTo>
                    <a:lnTo>
                      <a:pt x="1431825" y="383656"/>
                    </a:lnTo>
                    <a:cubicBezTo>
                      <a:pt x="1518735" y="333479"/>
                      <a:pt x="1629866" y="363256"/>
                      <a:pt x="1680043" y="450166"/>
                    </a:cubicBezTo>
                    <a:lnTo>
                      <a:pt x="1680042" y="450166"/>
                    </a:lnTo>
                    <a:cubicBezTo>
                      <a:pt x="1730219" y="537075"/>
                      <a:pt x="1700442" y="648206"/>
                      <a:pt x="1613532" y="698383"/>
                    </a:cubicBezTo>
                    <a:lnTo>
                      <a:pt x="1578473" y="718625"/>
                    </a:lnTo>
                    <a:lnTo>
                      <a:pt x="1618957" y="718625"/>
                    </a:lnTo>
                    <a:cubicBezTo>
                      <a:pt x="1719311" y="718624"/>
                      <a:pt x="1800664" y="799978"/>
                      <a:pt x="1800664" y="900333"/>
                    </a:cubicBezTo>
                    <a:lnTo>
                      <a:pt x="1800663" y="900331"/>
                    </a:lnTo>
                    <a:cubicBezTo>
                      <a:pt x="1800663" y="1000686"/>
                      <a:pt x="1719311" y="1082040"/>
                      <a:pt x="1618956" y="1082040"/>
                    </a:cubicBezTo>
                    <a:lnTo>
                      <a:pt x="1578473" y="1082039"/>
                    </a:lnTo>
                    <a:lnTo>
                      <a:pt x="1613533" y="1102281"/>
                    </a:lnTo>
                    <a:cubicBezTo>
                      <a:pt x="1700443" y="1152459"/>
                      <a:pt x="1730220" y="1263589"/>
                      <a:pt x="1680042" y="1350499"/>
                    </a:cubicBezTo>
                    <a:lnTo>
                      <a:pt x="1680042" y="1350498"/>
                    </a:lnTo>
                    <a:cubicBezTo>
                      <a:pt x="1629865" y="1437408"/>
                      <a:pt x="1518734" y="1467185"/>
                      <a:pt x="1431824" y="1417007"/>
                    </a:cubicBezTo>
                    <a:lnTo>
                      <a:pt x="1396766" y="1396766"/>
                    </a:lnTo>
                    <a:lnTo>
                      <a:pt x="1417007" y="1431826"/>
                    </a:lnTo>
                    <a:cubicBezTo>
                      <a:pt x="1467185" y="1518736"/>
                      <a:pt x="1437408" y="1629866"/>
                      <a:pt x="1350498" y="1680044"/>
                    </a:cubicBezTo>
                    <a:lnTo>
                      <a:pt x="1350498" y="1680042"/>
                    </a:lnTo>
                    <a:cubicBezTo>
                      <a:pt x="1263588" y="1730220"/>
                      <a:pt x="1152458" y="1700442"/>
                      <a:pt x="1102280" y="1613532"/>
                    </a:cubicBezTo>
                    <a:lnTo>
                      <a:pt x="1082039" y="1578474"/>
                    </a:lnTo>
                    <a:lnTo>
                      <a:pt x="1082039" y="1618957"/>
                    </a:lnTo>
                    <a:cubicBezTo>
                      <a:pt x="1082039" y="1719312"/>
                      <a:pt x="1000686" y="1800665"/>
                      <a:pt x="900331" y="1800665"/>
                    </a:cubicBezTo>
                    <a:lnTo>
                      <a:pt x="900332" y="1800664"/>
                    </a:lnTo>
                    <a:cubicBezTo>
                      <a:pt x="799977" y="1800664"/>
                      <a:pt x="718624" y="1719311"/>
                      <a:pt x="718624" y="1618956"/>
                    </a:cubicBezTo>
                    <a:lnTo>
                      <a:pt x="718624" y="1578474"/>
                    </a:lnTo>
                    <a:lnTo>
                      <a:pt x="698383" y="1613532"/>
                    </a:lnTo>
                    <a:cubicBezTo>
                      <a:pt x="648205" y="1700442"/>
                      <a:pt x="537075" y="1730220"/>
                      <a:pt x="450165" y="1680042"/>
                    </a:cubicBezTo>
                    <a:close/>
                  </a:path>
                </a:pathLst>
              </a:custGeom>
              <a:solidFill>
                <a:srgbClr val="66006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0"/>
              </a:p>
            </p:txBody>
          </p:sp>
          <p:sp>
            <p:nvSpPr>
              <p:cNvPr id="92" name="Oval 91">
                <a:extLst>
                  <a:ext uri="{FF2B5EF4-FFF2-40B4-BE49-F238E27FC236}">
                    <a16:creationId xmlns:a16="http://schemas.microsoft.com/office/drawing/2014/main" id="{C43444A6-C9E7-43E0-9731-E99E5EFBDD29}"/>
                  </a:ext>
                </a:extLst>
              </p:cNvPr>
              <p:cNvSpPr/>
              <p:nvPr/>
            </p:nvSpPr>
            <p:spPr>
              <a:xfrm>
                <a:off x="5450103" y="2783103"/>
                <a:ext cx="1291794" cy="1291794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0"/>
              </a:p>
            </p:txBody>
          </p:sp>
        </p:grpSp>
        <p:sp>
          <p:nvSpPr>
            <p:cNvPr id="100" name="TextBox 99">
              <a:extLst>
                <a:ext uri="{FF2B5EF4-FFF2-40B4-BE49-F238E27FC236}">
                  <a16:creationId xmlns:a16="http://schemas.microsoft.com/office/drawing/2014/main" id="{8D2908FA-8597-438F-A8CE-BF9A79040CB1}"/>
                </a:ext>
              </a:extLst>
            </p:cNvPr>
            <p:cNvSpPr txBox="1"/>
            <p:nvPr/>
          </p:nvSpPr>
          <p:spPr>
            <a:xfrm>
              <a:off x="5371941" y="2373757"/>
              <a:ext cx="1159082" cy="10464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vi-VN" sz="1500" b="1" dirty="0" err="1">
                  <a:latin typeface="+mj-lt"/>
                  <a:ea typeface="Roboto" panose="02000000000000000000" pitchFamily="2" charset="0"/>
                  <a:cs typeface="Roboto" panose="02000000000000000000" pitchFamily="2" charset="0"/>
                </a:rPr>
                <a:t>Điều</a:t>
              </a:r>
              <a:r>
                <a:rPr lang="vi-VN" sz="1500" b="1" dirty="0">
                  <a:latin typeface="+mj-lt"/>
                  <a:ea typeface="Roboto" panose="02000000000000000000" pitchFamily="2" charset="0"/>
                  <a:cs typeface="Roboto" panose="02000000000000000000" pitchFamily="2" charset="0"/>
                </a:rPr>
                <a:t> </a:t>
              </a:r>
              <a:r>
                <a:rPr lang="vi-VN" sz="1500" b="1" dirty="0" err="1">
                  <a:latin typeface="+mj-lt"/>
                  <a:ea typeface="Roboto" panose="02000000000000000000" pitchFamily="2" charset="0"/>
                  <a:cs typeface="Roboto" panose="02000000000000000000" pitchFamily="2" charset="0"/>
                </a:rPr>
                <a:t>chỉnh</a:t>
              </a:r>
              <a:endParaRPr lang="vi-VN" sz="1500" b="1" dirty="0">
                <a:latin typeface="+mj-lt"/>
                <a:ea typeface="Roboto" panose="02000000000000000000" pitchFamily="2" charset="0"/>
                <a:cs typeface="Roboto" panose="02000000000000000000" pitchFamily="2" charset="0"/>
              </a:endParaRPr>
            </a:p>
            <a:p>
              <a:pPr algn="ctr"/>
              <a:r>
                <a:rPr lang="vi-VN" sz="1500" b="1" dirty="0" err="1">
                  <a:latin typeface="+mj-lt"/>
                  <a:ea typeface="Roboto" panose="02000000000000000000" pitchFamily="2" charset="0"/>
                  <a:cs typeface="Roboto" panose="02000000000000000000" pitchFamily="2" charset="0"/>
                </a:rPr>
                <a:t>pH</a:t>
              </a:r>
              <a:endParaRPr lang="en-US" sz="1500" b="1" dirty="0">
                <a:latin typeface="+mj-lt"/>
                <a:ea typeface="Roboto" panose="02000000000000000000" pitchFamily="2" charset="0"/>
                <a:cs typeface="Roboto" panose="02000000000000000000" pitchFamily="2" charset="0"/>
              </a:endParaRPr>
            </a:p>
          </p:txBody>
        </p:sp>
        <p:sp>
          <p:nvSpPr>
            <p:cNvPr id="108" name="TextBox 107">
              <a:extLst>
                <a:ext uri="{FF2B5EF4-FFF2-40B4-BE49-F238E27FC236}">
                  <a16:creationId xmlns:a16="http://schemas.microsoft.com/office/drawing/2014/main" id="{2E3A5193-05C8-4D1A-A814-0825ED2B5AC2}"/>
                </a:ext>
              </a:extLst>
            </p:cNvPr>
            <p:cNvSpPr txBox="1"/>
            <p:nvPr/>
          </p:nvSpPr>
          <p:spPr>
            <a:xfrm>
              <a:off x="5350474" y="2954786"/>
              <a:ext cx="1159082" cy="2847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en-US" sz="788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endParaRPr>
            </a:p>
          </p:txBody>
        </p:sp>
      </p:grpSp>
      <p:grpSp>
        <p:nvGrpSpPr>
          <p:cNvPr id="120" name="Group 119">
            <a:extLst>
              <a:ext uri="{FF2B5EF4-FFF2-40B4-BE49-F238E27FC236}">
                <a16:creationId xmlns:a16="http://schemas.microsoft.com/office/drawing/2014/main" id="{5CCD0AB3-2F60-4BD0-89ED-A91BA3005832}"/>
              </a:ext>
            </a:extLst>
          </p:cNvPr>
          <p:cNvGrpSpPr/>
          <p:nvPr/>
        </p:nvGrpSpPr>
        <p:grpSpPr>
          <a:xfrm>
            <a:off x="5197863" y="2710543"/>
            <a:ext cx="1111348" cy="1111349"/>
            <a:chOff x="7064306" y="2489722"/>
            <a:chExt cx="1481797" cy="1481798"/>
          </a:xfrm>
        </p:grpSpPr>
        <p:grpSp>
          <p:nvGrpSpPr>
            <p:cNvPr id="23" name="Group 22">
              <a:extLst>
                <a:ext uri="{FF2B5EF4-FFF2-40B4-BE49-F238E27FC236}">
                  <a16:creationId xmlns:a16="http://schemas.microsoft.com/office/drawing/2014/main" id="{5C081BA3-11E2-4786-A79D-3C039AF6ACA3}"/>
                </a:ext>
              </a:extLst>
            </p:cNvPr>
            <p:cNvGrpSpPr/>
            <p:nvPr/>
          </p:nvGrpSpPr>
          <p:grpSpPr>
            <a:xfrm>
              <a:off x="7064306" y="2489722"/>
              <a:ext cx="1481797" cy="1481798"/>
              <a:chOff x="5195668" y="2528668"/>
              <a:chExt cx="1800664" cy="1800665"/>
            </a:xfr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24" name="Freeform: Shape 23">
                <a:extLst>
                  <a:ext uri="{FF2B5EF4-FFF2-40B4-BE49-F238E27FC236}">
                    <a16:creationId xmlns:a16="http://schemas.microsoft.com/office/drawing/2014/main" id="{DCFF4648-A6D2-470A-B127-C25B4E4B9CD9}"/>
                  </a:ext>
                </a:extLst>
              </p:cNvPr>
              <p:cNvSpPr/>
              <p:nvPr/>
            </p:nvSpPr>
            <p:spPr>
              <a:xfrm rot="9000000">
                <a:off x="5195668" y="2528668"/>
                <a:ext cx="1800664" cy="1800665"/>
              </a:xfrm>
              <a:custGeom>
                <a:avLst/>
                <a:gdLst>
                  <a:gd name="connsiteX0" fmla="*/ 450165 w 1800664"/>
                  <a:gd name="connsiteY0" fmla="*/ 1680042 h 1800665"/>
                  <a:gd name="connsiteX1" fmla="*/ 383655 w 1800664"/>
                  <a:gd name="connsiteY1" fmla="*/ 1431824 h 1800665"/>
                  <a:gd name="connsiteX2" fmla="*/ 403895 w 1800664"/>
                  <a:gd name="connsiteY2" fmla="*/ 1396767 h 1800665"/>
                  <a:gd name="connsiteX3" fmla="*/ 368839 w 1800664"/>
                  <a:gd name="connsiteY3" fmla="*/ 1417008 h 1800665"/>
                  <a:gd name="connsiteX4" fmla="*/ 120621 w 1800664"/>
                  <a:gd name="connsiteY4" fmla="*/ 1350498 h 1800665"/>
                  <a:gd name="connsiteX5" fmla="*/ 187131 w 1800664"/>
                  <a:gd name="connsiteY5" fmla="*/ 1102280 h 1800665"/>
                  <a:gd name="connsiteX6" fmla="*/ 222188 w 1800664"/>
                  <a:gd name="connsiteY6" fmla="*/ 1082039 h 1800665"/>
                  <a:gd name="connsiteX7" fmla="*/ 181707 w 1800664"/>
                  <a:gd name="connsiteY7" fmla="*/ 1082039 h 1800665"/>
                  <a:gd name="connsiteX8" fmla="*/ 0 w 1800664"/>
                  <a:gd name="connsiteY8" fmla="*/ 900332 h 1800665"/>
                  <a:gd name="connsiteX9" fmla="*/ 181707 w 1800664"/>
                  <a:gd name="connsiteY9" fmla="*/ 718623 h 1800665"/>
                  <a:gd name="connsiteX10" fmla="*/ 222188 w 1800664"/>
                  <a:gd name="connsiteY10" fmla="*/ 718623 h 1800665"/>
                  <a:gd name="connsiteX11" fmla="*/ 187131 w 1800664"/>
                  <a:gd name="connsiteY11" fmla="*/ 698383 h 1800665"/>
                  <a:gd name="connsiteX12" fmla="*/ 120621 w 1800664"/>
                  <a:gd name="connsiteY12" fmla="*/ 450166 h 1800665"/>
                  <a:gd name="connsiteX13" fmla="*/ 368839 w 1800664"/>
                  <a:gd name="connsiteY13" fmla="*/ 383656 h 1800665"/>
                  <a:gd name="connsiteX14" fmla="*/ 403896 w 1800664"/>
                  <a:gd name="connsiteY14" fmla="*/ 403896 h 1800665"/>
                  <a:gd name="connsiteX15" fmla="*/ 383656 w 1800664"/>
                  <a:gd name="connsiteY15" fmla="*/ 368839 h 1800665"/>
                  <a:gd name="connsiteX16" fmla="*/ 450166 w 1800664"/>
                  <a:gd name="connsiteY16" fmla="*/ 120621 h 1800665"/>
                  <a:gd name="connsiteX17" fmla="*/ 698384 w 1800664"/>
                  <a:gd name="connsiteY17" fmla="*/ 187131 h 1800665"/>
                  <a:gd name="connsiteX18" fmla="*/ 718624 w 1800664"/>
                  <a:gd name="connsiteY18" fmla="*/ 222188 h 1800665"/>
                  <a:gd name="connsiteX19" fmla="*/ 718624 w 1800664"/>
                  <a:gd name="connsiteY19" fmla="*/ 181708 h 1800665"/>
                  <a:gd name="connsiteX20" fmla="*/ 900332 w 1800664"/>
                  <a:gd name="connsiteY20" fmla="*/ 0 h 1800665"/>
                  <a:gd name="connsiteX21" fmla="*/ 1082040 w 1800664"/>
                  <a:gd name="connsiteY21" fmla="*/ 181708 h 1800665"/>
                  <a:gd name="connsiteX22" fmla="*/ 1082040 w 1800664"/>
                  <a:gd name="connsiteY22" fmla="*/ 222189 h 1800665"/>
                  <a:gd name="connsiteX23" fmla="*/ 1102281 w 1800664"/>
                  <a:gd name="connsiteY23" fmla="*/ 187131 h 1800665"/>
                  <a:gd name="connsiteX24" fmla="*/ 1350498 w 1800664"/>
                  <a:gd name="connsiteY24" fmla="*/ 120621 h 1800665"/>
                  <a:gd name="connsiteX25" fmla="*/ 1350497 w 1800664"/>
                  <a:gd name="connsiteY25" fmla="*/ 120621 h 1800665"/>
                  <a:gd name="connsiteX26" fmla="*/ 1417007 w 1800664"/>
                  <a:gd name="connsiteY26" fmla="*/ 368839 h 1800665"/>
                  <a:gd name="connsiteX27" fmla="*/ 1396766 w 1800664"/>
                  <a:gd name="connsiteY27" fmla="*/ 403898 h 1800665"/>
                  <a:gd name="connsiteX28" fmla="*/ 1431825 w 1800664"/>
                  <a:gd name="connsiteY28" fmla="*/ 383656 h 1800665"/>
                  <a:gd name="connsiteX29" fmla="*/ 1680043 w 1800664"/>
                  <a:gd name="connsiteY29" fmla="*/ 450166 h 1800665"/>
                  <a:gd name="connsiteX30" fmla="*/ 1680042 w 1800664"/>
                  <a:gd name="connsiteY30" fmla="*/ 450166 h 1800665"/>
                  <a:gd name="connsiteX31" fmla="*/ 1613532 w 1800664"/>
                  <a:gd name="connsiteY31" fmla="*/ 698383 h 1800665"/>
                  <a:gd name="connsiteX32" fmla="*/ 1578473 w 1800664"/>
                  <a:gd name="connsiteY32" fmla="*/ 718625 h 1800665"/>
                  <a:gd name="connsiteX33" fmla="*/ 1618957 w 1800664"/>
                  <a:gd name="connsiteY33" fmla="*/ 718625 h 1800665"/>
                  <a:gd name="connsiteX34" fmla="*/ 1800664 w 1800664"/>
                  <a:gd name="connsiteY34" fmla="*/ 900333 h 1800665"/>
                  <a:gd name="connsiteX35" fmla="*/ 1800663 w 1800664"/>
                  <a:gd name="connsiteY35" fmla="*/ 900331 h 1800665"/>
                  <a:gd name="connsiteX36" fmla="*/ 1618956 w 1800664"/>
                  <a:gd name="connsiteY36" fmla="*/ 1082040 h 1800665"/>
                  <a:gd name="connsiteX37" fmla="*/ 1578473 w 1800664"/>
                  <a:gd name="connsiteY37" fmla="*/ 1082039 h 1800665"/>
                  <a:gd name="connsiteX38" fmla="*/ 1613533 w 1800664"/>
                  <a:gd name="connsiteY38" fmla="*/ 1102281 h 1800665"/>
                  <a:gd name="connsiteX39" fmla="*/ 1680042 w 1800664"/>
                  <a:gd name="connsiteY39" fmla="*/ 1350499 h 1800665"/>
                  <a:gd name="connsiteX40" fmla="*/ 1680042 w 1800664"/>
                  <a:gd name="connsiteY40" fmla="*/ 1350498 h 1800665"/>
                  <a:gd name="connsiteX41" fmla="*/ 1431824 w 1800664"/>
                  <a:gd name="connsiteY41" fmla="*/ 1417007 h 1800665"/>
                  <a:gd name="connsiteX42" fmla="*/ 1396766 w 1800664"/>
                  <a:gd name="connsiteY42" fmla="*/ 1396766 h 1800665"/>
                  <a:gd name="connsiteX43" fmla="*/ 1417007 w 1800664"/>
                  <a:gd name="connsiteY43" fmla="*/ 1431826 h 1800665"/>
                  <a:gd name="connsiteX44" fmla="*/ 1350498 w 1800664"/>
                  <a:gd name="connsiteY44" fmla="*/ 1680044 h 1800665"/>
                  <a:gd name="connsiteX45" fmla="*/ 1350498 w 1800664"/>
                  <a:gd name="connsiteY45" fmla="*/ 1680042 h 1800665"/>
                  <a:gd name="connsiteX46" fmla="*/ 1102280 w 1800664"/>
                  <a:gd name="connsiteY46" fmla="*/ 1613532 h 1800665"/>
                  <a:gd name="connsiteX47" fmla="*/ 1082039 w 1800664"/>
                  <a:gd name="connsiteY47" fmla="*/ 1578474 h 1800665"/>
                  <a:gd name="connsiteX48" fmla="*/ 1082039 w 1800664"/>
                  <a:gd name="connsiteY48" fmla="*/ 1618957 h 1800665"/>
                  <a:gd name="connsiteX49" fmla="*/ 900331 w 1800664"/>
                  <a:gd name="connsiteY49" fmla="*/ 1800665 h 1800665"/>
                  <a:gd name="connsiteX50" fmla="*/ 900332 w 1800664"/>
                  <a:gd name="connsiteY50" fmla="*/ 1800664 h 1800665"/>
                  <a:gd name="connsiteX51" fmla="*/ 718624 w 1800664"/>
                  <a:gd name="connsiteY51" fmla="*/ 1618956 h 1800665"/>
                  <a:gd name="connsiteX52" fmla="*/ 718624 w 1800664"/>
                  <a:gd name="connsiteY52" fmla="*/ 1578474 h 1800665"/>
                  <a:gd name="connsiteX53" fmla="*/ 698383 w 1800664"/>
                  <a:gd name="connsiteY53" fmla="*/ 1613532 h 1800665"/>
                  <a:gd name="connsiteX54" fmla="*/ 450165 w 1800664"/>
                  <a:gd name="connsiteY54" fmla="*/ 1680042 h 18006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</a:cxnLst>
                <a:rect l="l" t="t" r="r" b="b"/>
                <a:pathLst>
                  <a:path w="1800664" h="1800665">
                    <a:moveTo>
                      <a:pt x="450165" y="1680042"/>
                    </a:moveTo>
                    <a:cubicBezTo>
                      <a:pt x="363255" y="1629865"/>
                      <a:pt x="333478" y="1518734"/>
                      <a:pt x="383655" y="1431824"/>
                    </a:cubicBezTo>
                    <a:lnTo>
                      <a:pt x="403895" y="1396767"/>
                    </a:lnTo>
                    <a:lnTo>
                      <a:pt x="368839" y="1417008"/>
                    </a:lnTo>
                    <a:cubicBezTo>
                      <a:pt x="281929" y="1467185"/>
                      <a:pt x="170798" y="1437408"/>
                      <a:pt x="120621" y="1350498"/>
                    </a:cubicBezTo>
                    <a:cubicBezTo>
                      <a:pt x="70443" y="1263588"/>
                      <a:pt x="100221" y="1152457"/>
                      <a:pt x="187131" y="1102280"/>
                    </a:cubicBezTo>
                    <a:lnTo>
                      <a:pt x="222188" y="1082039"/>
                    </a:lnTo>
                    <a:lnTo>
                      <a:pt x="181707" y="1082039"/>
                    </a:lnTo>
                    <a:cubicBezTo>
                      <a:pt x="81352" y="1082039"/>
                      <a:pt x="0" y="1000687"/>
                      <a:pt x="0" y="900332"/>
                    </a:cubicBezTo>
                    <a:cubicBezTo>
                      <a:pt x="0" y="799976"/>
                      <a:pt x="81352" y="718623"/>
                      <a:pt x="181707" y="718623"/>
                    </a:cubicBezTo>
                    <a:lnTo>
                      <a:pt x="222188" y="718623"/>
                    </a:lnTo>
                    <a:lnTo>
                      <a:pt x="187131" y="698383"/>
                    </a:lnTo>
                    <a:cubicBezTo>
                      <a:pt x="100221" y="648206"/>
                      <a:pt x="70444" y="537076"/>
                      <a:pt x="120621" y="450166"/>
                    </a:cubicBezTo>
                    <a:cubicBezTo>
                      <a:pt x="170799" y="363256"/>
                      <a:pt x="281929" y="333478"/>
                      <a:pt x="368839" y="383656"/>
                    </a:cubicBezTo>
                    <a:lnTo>
                      <a:pt x="403896" y="403896"/>
                    </a:lnTo>
                    <a:lnTo>
                      <a:pt x="383656" y="368839"/>
                    </a:lnTo>
                    <a:cubicBezTo>
                      <a:pt x="333479" y="281929"/>
                      <a:pt x="363256" y="170799"/>
                      <a:pt x="450166" y="120621"/>
                    </a:cubicBezTo>
                    <a:cubicBezTo>
                      <a:pt x="537076" y="70444"/>
                      <a:pt x="648206" y="100221"/>
                      <a:pt x="698384" y="187131"/>
                    </a:cubicBezTo>
                    <a:lnTo>
                      <a:pt x="718624" y="222188"/>
                    </a:lnTo>
                    <a:lnTo>
                      <a:pt x="718624" y="181708"/>
                    </a:lnTo>
                    <a:cubicBezTo>
                      <a:pt x="718624" y="81353"/>
                      <a:pt x="799977" y="0"/>
                      <a:pt x="900332" y="0"/>
                    </a:cubicBezTo>
                    <a:cubicBezTo>
                      <a:pt x="1000687" y="0"/>
                      <a:pt x="1082040" y="81353"/>
                      <a:pt x="1082040" y="181708"/>
                    </a:cubicBezTo>
                    <a:lnTo>
                      <a:pt x="1082040" y="222189"/>
                    </a:lnTo>
                    <a:lnTo>
                      <a:pt x="1102281" y="187131"/>
                    </a:lnTo>
                    <a:cubicBezTo>
                      <a:pt x="1152458" y="100221"/>
                      <a:pt x="1263588" y="70444"/>
                      <a:pt x="1350498" y="120621"/>
                    </a:cubicBezTo>
                    <a:lnTo>
                      <a:pt x="1350497" y="120621"/>
                    </a:lnTo>
                    <a:cubicBezTo>
                      <a:pt x="1437407" y="170799"/>
                      <a:pt x="1467184" y="281929"/>
                      <a:pt x="1417007" y="368839"/>
                    </a:cubicBezTo>
                    <a:lnTo>
                      <a:pt x="1396766" y="403898"/>
                    </a:lnTo>
                    <a:lnTo>
                      <a:pt x="1431825" y="383656"/>
                    </a:lnTo>
                    <a:cubicBezTo>
                      <a:pt x="1518735" y="333479"/>
                      <a:pt x="1629866" y="363256"/>
                      <a:pt x="1680043" y="450166"/>
                    </a:cubicBezTo>
                    <a:lnTo>
                      <a:pt x="1680042" y="450166"/>
                    </a:lnTo>
                    <a:cubicBezTo>
                      <a:pt x="1730219" y="537075"/>
                      <a:pt x="1700442" y="648206"/>
                      <a:pt x="1613532" y="698383"/>
                    </a:cubicBezTo>
                    <a:lnTo>
                      <a:pt x="1578473" y="718625"/>
                    </a:lnTo>
                    <a:lnTo>
                      <a:pt x="1618957" y="718625"/>
                    </a:lnTo>
                    <a:cubicBezTo>
                      <a:pt x="1719311" y="718624"/>
                      <a:pt x="1800664" y="799978"/>
                      <a:pt x="1800664" y="900333"/>
                    </a:cubicBezTo>
                    <a:lnTo>
                      <a:pt x="1800663" y="900331"/>
                    </a:lnTo>
                    <a:cubicBezTo>
                      <a:pt x="1800663" y="1000686"/>
                      <a:pt x="1719311" y="1082040"/>
                      <a:pt x="1618956" y="1082040"/>
                    </a:cubicBezTo>
                    <a:lnTo>
                      <a:pt x="1578473" y="1082039"/>
                    </a:lnTo>
                    <a:lnTo>
                      <a:pt x="1613533" y="1102281"/>
                    </a:lnTo>
                    <a:cubicBezTo>
                      <a:pt x="1700443" y="1152459"/>
                      <a:pt x="1730220" y="1263589"/>
                      <a:pt x="1680042" y="1350499"/>
                    </a:cubicBezTo>
                    <a:lnTo>
                      <a:pt x="1680042" y="1350498"/>
                    </a:lnTo>
                    <a:cubicBezTo>
                      <a:pt x="1629865" y="1437408"/>
                      <a:pt x="1518734" y="1467185"/>
                      <a:pt x="1431824" y="1417007"/>
                    </a:cubicBezTo>
                    <a:lnTo>
                      <a:pt x="1396766" y="1396766"/>
                    </a:lnTo>
                    <a:lnTo>
                      <a:pt x="1417007" y="1431826"/>
                    </a:lnTo>
                    <a:cubicBezTo>
                      <a:pt x="1467185" y="1518736"/>
                      <a:pt x="1437408" y="1629866"/>
                      <a:pt x="1350498" y="1680044"/>
                    </a:cubicBezTo>
                    <a:lnTo>
                      <a:pt x="1350498" y="1680042"/>
                    </a:lnTo>
                    <a:cubicBezTo>
                      <a:pt x="1263588" y="1730220"/>
                      <a:pt x="1152458" y="1700442"/>
                      <a:pt x="1102280" y="1613532"/>
                    </a:cubicBezTo>
                    <a:lnTo>
                      <a:pt x="1082039" y="1578474"/>
                    </a:lnTo>
                    <a:lnTo>
                      <a:pt x="1082039" y="1618957"/>
                    </a:lnTo>
                    <a:cubicBezTo>
                      <a:pt x="1082039" y="1719312"/>
                      <a:pt x="1000686" y="1800665"/>
                      <a:pt x="900331" y="1800665"/>
                    </a:cubicBezTo>
                    <a:lnTo>
                      <a:pt x="900332" y="1800664"/>
                    </a:lnTo>
                    <a:cubicBezTo>
                      <a:pt x="799977" y="1800664"/>
                      <a:pt x="718624" y="1719311"/>
                      <a:pt x="718624" y="1618956"/>
                    </a:cubicBezTo>
                    <a:lnTo>
                      <a:pt x="718624" y="1578474"/>
                    </a:lnTo>
                    <a:lnTo>
                      <a:pt x="698383" y="1613532"/>
                    </a:lnTo>
                    <a:cubicBezTo>
                      <a:pt x="648205" y="1700442"/>
                      <a:pt x="537075" y="1730220"/>
                      <a:pt x="450165" y="1680042"/>
                    </a:cubicBezTo>
                    <a:close/>
                  </a:path>
                </a:pathLst>
              </a:custGeom>
              <a:solidFill>
                <a:srgbClr val="FF99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0"/>
              </a:p>
            </p:txBody>
          </p:sp>
          <p:sp>
            <p:nvSpPr>
              <p:cNvPr id="25" name="Oval 24">
                <a:extLst>
                  <a:ext uri="{FF2B5EF4-FFF2-40B4-BE49-F238E27FC236}">
                    <a16:creationId xmlns:a16="http://schemas.microsoft.com/office/drawing/2014/main" id="{3205EE2B-45E9-4C19-9F31-3B8F9E8E3414}"/>
                  </a:ext>
                </a:extLst>
              </p:cNvPr>
              <p:cNvSpPr/>
              <p:nvPr/>
            </p:nvSpPr>
            <p:spPr>
              <a:xfrm>
                <a:off x="5450103" y="2783103"/>
                <a:ext cx="1291794" cy="1291794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0"/>
              </a:p>
            </p:txBody>
          </p:sp>
        </p:grpSp>
        <p:sp>
          <p:nvSpPr>
            <p:cNvPr id="101" name="TextBox 100">
              <a:extLst>
                <a:ext uri="{FF2B5EF4-FFF2-40B4-BE49-F238E27FC236}">
                  <a16:creationId xmlns:a16="http://schemas.microsoft.com/office/drawing/2014/main" id="{9CD0D186-8442-45A2-9399-9AD13C2E1302}"/>
                </a:ext>
              </a:extLst>
            </p:cNvPr>
            <p:cNvSpPr txBox="1"/>
            <p:nvPr/>
          </p:nvSpPr>
          <p:spPr>
            <a:xfrm>
              <a:off x="7237158" y="2747443"/>
              <a:ext cx="1159082" cy="677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vi-VN" sz="1350" b="1" dirty="0">
                  <a:latin typeface="+mj-lt"/>
                  <a:ea typeface="Roboto" panose="02000000000000000000" pitchFamily="2" charset="0"/>
                  <a:cs typeface="Roboto" panose="02000000000000000000" pitchFamily="2" charset="0"/>
                </a:rPr>
                <a:t>THẠCH CAO</a:t>
              </a:r>
              <a:endParaRPr lang="en-US" sz="1350" b="1" dirty="0">
                <a:latin typeface="+mj-lt"/>
                <a:ea typeface="Roboto" panose="02000000000000000000" pitchFamily="2" charset="0"/>
                <a:cs typeface="Roboto" panose="02000000000000000000" pitchFamily="2" charset="0"/>
              </a:endParaRPr>
            </a:p>
          </p:txBody>
        </p:sp>
        <p:sp>
          <p:nvSpPr>
            <p:cNvPr id="109" name="TextBox 108">
              <a:extLst>
                <a:ext uri="{FF2B5EF4-FFF2-40B4-BE49-F238E27FC236}">
                  <a16:creationId xmlns:a16="http://schemas.microsoft.com/office/drawing/2014/main" id="{AC16E13C-7934-414C-BC9A-F2C66FCCE889}"/>
                </a:ext>
              </a:extLst>
            </p:cNvPr>
            <p:cNvSpPr txBox="1"/>
            <p:nvPr/>
          </p:nvSpPr>
          <p:spPr>
            <a:xfrm>
              <a:off x="7222913" y="3210418"/>
              <a:ext cx="1159082" cy="6155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vi-VN" sz="1200" dirty="0" err="1">
                  <a:latin typeface="+mj-lt"/>
                  <a:ea typeface="Roboto" panose="02000000000000000000" pitchFamily="2" charset="0"/>
                  <a:cs typeface="Roboto" panose="02000000000000000000" pitchFamily="2" charset="0"/>
                </a:rPr>
                <a:t>Cải</a:t>
              </a:r>
              <a:r>
                <a:rPr lang="vi-VN" sz="1200" dirty="0">
                  <a:latin typeface="+mj-lt"/>
                  <a:ea typeface="Roboto" panose="02000000000000000000" pitchFamily="2" charset="0"/>
                  <a:cs typeface="Roboto" panose="02000000000000000000" pitchFamily="2" charset="0"/>
                </a:rPr>
                <a:t> </a:t>
              </a:r>
              <a:r>
                <a:rPr lang="vi-VN" sz="1200" dirty="0" err="1">
                  <a:latin typeface="+mj-lt"/>
                  <a:ea typeface="Roboto" panose="02000000000000000000" pitchFamily="2" charset="0"/>
                  <a:cs typeface="Roboto" panose="02000000000000000000" pitchFamily="2" charset="0"/>
                </a:rPr>
                <a:t>tạo</a:t>
              </a:r>
              <a:r>
                <a:rPr lang="vi-VN" sz="1200" dirty="0">
                  <a:latin typeface="+mj-lt"/>
                  <a:ea typeface="Roboto" panose="02000000000000000000" pitchFamily="2" charset="0"/>
                  <a:cs typeface="Roboto" panose="02000000000000000000" pitchFamily="2" charset="0"/>
                </a:rPr>
                <a:t> </a:t>
              </a:r>
              <a:r>
                <a:rPr lang="vi-VN" sz="1200" dirty="0" err="1">
                  <a:latin typeface="+mj-lt"/>
                  <a:ea typeface="Roboto" panose="02000000000000000000" pitchFamily="2" charset="0"/>
                  <a:cs typeface="Roboto" panose="02000000000000000000" pitchFamily="2" charset="0"/>
                </a:rPr>
                <a:t>đất</a:t>
              </a:r>
              <a:r>
                <a:rPr lang="vi-VN" sz="1200" dirty="0">
                  <a:latin typeface="+mj-lt"/>
                  <a:ea typeface="Roboto" panose="02000000000000000000" pitchFamily="2" charset="0"/>
                  <a:cs typeface="Roboto" panose="02000000000000000000" pitchFamily="2" charset="0"/>
                </a:rPr>
                <a:t> </a:t>
              </a:r>
              <a:r>
                <a:rPr lang="vi-VN" sz="1200" dirty="0" err="1">
                  <a:latin typeface="+mj-lt"/>
                  <a:ea typeface="Roboto" panose="02000000000000000000" pitchFamily="2" charset="0"/>
                  <a:cs typeface="Roboto" panose="02000000000000000000" pitchFamily="2" charset="0"/>
                </a:rPr>
                <a:t>mặn</a:t>
              </a:r>
              <a:r>
                <a:rPr lang="vi-VN" sz="1200" dirty="0">
                  <a:latin typeface="+mj-lt"/>
                  <a:ea typeface="Roboto" panose="02000000000000000000" pitchFamily="2" charset="0"/>
                  <a:cs typeface="Roboto" panose="02000000000000000000" pitchFamily="2" charset="0"/>
                </a:rPr>
                <a:t> </a:t>
              </a:r>
              <a:r>
                <a:rPr lang="vi-VN" sz="1200" dirty="0" err="1">
                  <a:latin typeface="+mj-lt"/>
                  <a:ea typeface="Roboto" panose="02000000000000000000" pitchFamily="2" charset="0"/>
                  <a:cs typeface="Roboto" panose="02000000000000000000" pitchFamily="2" charset="0"/>
                </a:rPr>
                <a:t>kiềm</a:t>
              </a:r>
              <a:endParaRPr lang="en-US" sz="1200" dirty="0">
                <a:latin typeface="+mj-lt"/>
                <a:ea typeface="Roboto" panose="02000000000000000000" pitchFamily="2" charset="0"/>
                <a:cs typeface="Roboto" panose="02000000000000000000" pitchFamily="2" charset="0"/>
              </a:endParaRPr>
            </a:p>
          </p:txBody>
        </p:sp>
      </p:grpSp>
      <p:grpSp>
        <p:nvGrpSpPr>
          <p:cNvPr id="122" name="Group 121">
            <a:extLst>
              <a:ext uri="{FF2B5EF4-FFF2-40B4-BE49-F238E27FC236}">
                <a16:creationId xmlns:a16="http://schemas.microsoft.com/office/drawing/2014/main" id="{D99C22C4-A56F-4C82-AD4A-7BE0D9077F17}"/>
              </a:ext>
            </a:extLst>
          </p:cNvPr>
          <p:cNvGrpSpPr/>
          <p:nvPr/>
        </p:nvGrpSpPr>
        <p:grpSpPr>
          <a:xfrm>
            <a:off x="7177420" y="3343129"/>
            <a:ext cx="1111348" cy="1111349"/>
            <a:chOff x="9569893" y="3314505"/>
            <a:chExt cx="1481797" cy="1481798"/>
          </a:xfrm>
        </p:grpSpPr>
        <p:grpSp>
          <p:nvGrpSpPr>
            <p:cNvPr id="26" name="Group 25">
              <a:extLst>
                <a:ext uri="{FF2B5EF4-FFF2-40B4-BE49-F238E27FC236}">
                  <a16:creationId xmlns:a16="http://schemas.microsoft.com/office/drawing/2014/main" id="{0CD09245-9CC8-49AD-B7A9-233FDF393744}"/>
                </a:ext>
              </a:extLst>
            </p:cNvPr>
            <p:cNvGrpSpPr/>
            <p:nvPr/>
          </p:nvGrpSpPr>
          <p:grpSpPr>
            <a:xfrm>
              <a:off x="9569893" y="3314505"/>
              <a:ext cx="1481797" cy="1481798"/>
              <a:chOff x="5195668" y="2528668"/>
              <a:chExt cx="1800664" cy="1800665"/>
            </a:xfr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27" name="Freeform: Shape 26">
                <a:extLst>
                  <a:ext uri="{FF2B5EF4-FFF2-40B4-BE49-F238E27FC236}">
                    <a16:creationId xmlns:a16="http://schemas.microsoft.com/office/drawing/2014/main" id="{87B17911-BDF5-488E-B9C4-D0B00E1714AA}"/>
                  </a:ext>
                </a:extLst>
              </p:cNvPr>
              <p:cNvSpPr/>
              <p:nvPr/>
            </p:nvSpPr>
            <p:spPr>
              <a:xfrm rot="9000000">
                <a:off x="5195668" y="2528668"/>
                <a:ext cx="1800664" cy="1800665"/>
              </a:xfrm>
              <a:custGeom>
                <a:avLst/>
                <a:gdLst>
                  <a:gd name="connsiteX0" fmla="*/ 450165 w 1800664"/>
                  <a:gd name="connsiteY0" fmla="*/ 1680042 h 1800665"/>
                  <a:gd name="connsiteX1" fmla="*/ 383655 w 1800664"/>
                  <a:gd name="connsiteY1" fmla="*/ 1431824 h 1800665"/>
                  <a:gd name="connsiteX2" fmla="*/ 403895 w 1800664"/>
                  <a:gd name="connsiteY2" fmla="*/ 1396767 h 1800665"/>
                  <a:gd name="connsiteX3" fmla="*/ 368839 w 1800664"/>
                  <a:gd name="connsiteY3" fmla="*/ 1417008 h 1800665"/>
                  <a:gd name="connsiteX4" fmla="*/ 120621 w 1800664"/>
                  <a:gd name="connsiteY4" fmla="*/ 1350498 h 1800665"/>
                  <a:gd name="connsiteX5" fmla="*/ 187131 w 1800664"/>
                  <a:gd name="connsiteY5" fmla="*/ 1102280 h 1800665"/>
                  <a:gd name="connsiteX6" fmla="*/ 222188 w 1800664"/>
                  <a:gd name="connsiteY6" fmla="*/ 1082039 h 1800665"/>
                  <a:gd name="connsiteX7" fmla="*/ 181707 w 1800664"/>
                  <a:gd name="connsiteY7" fmla="*/ 1082039 h 1800665"/>
                  <a:gd name="connsiteX8" fmla="*/ 0 w 1800664"/>
                  <a:gd name="connsiteY8" fmla="*/ 900332 h 1800665"/>
                  <a:gd name="connsiteX9" fmla="*/ 181707 w 1800664"/>
                  <a:gd name="connsiteY9" fmla="*/ 718623 h 1800665"/>
                  <a:gd name="connsiteX10" fmla="*/ 222188 w 1800664"/>
                  <a:gd name="connsiteY10" fmla="*/ 718623 h 1800665"/>
                  <a:gd name="connsiteX11" fmla="*/ 187131 w 1800664"/>
                  <a:gd name="connsiteY11" fmla="*/ 698383 h 1800665"/>
                  <a:gd name="connsiteX12" fmla="*/ 120621 w 1800664"/>
                  <a:gd name="connsiteY12" fmla="*/ 450166 h 1800665"/>
                  <a:gd name="connsiteX13" fmla="*/ 368839 w 1800664"/>
                  <a:gd name="connsiteY13" fmla="*/ 383656 h 1800665"/>
                  <a:gd name="connsiteX14" fmla="*/ 403896 w 1800664"/>
                  <a:gd name="connsiteY14" fmla="*/ 403896 h 1800665"/>
                  <a:gd name="connsiteX15" fmla="*/ 383656 w 1800664"/>
                  <a:gd name="connsiteY15" fmla="*/ 368839 h 1800665"/>
                  <a:gd name="connsiteX16" fmla="*/ 450166 w 1800664"/>
                  <a:gd name="connsiteY16" fmla="*/ 120621 h 1800665"/>
                  <a:gd name="connsiteX17" fmla="*/ 698384 w 1800664"/>
                  <a:gd name="connsiteY17" fmla="*/ 187131 h 1800665"/>
                  <a:gd name="connsiteX18" fmla="*/ 718624 w 1800664"/>
                  <a:gd name="connsiteY18" fmla="*/ 222188 h 1800665"/>
                  <a:gd name="connsiteX19" fmla="*/ 718624 w 1800664"/>
                  <a:gd name="connsiteY19" fmla="*/ 181708 h 1800665"/>
                  <a:gd name="connsiteX20" fmla="*/ 900332 w 1800664"/>
                  <a:gd name="connsiteY20" fmla="*/ 0 h 1800665"/>
                  <a:gd name="connsiteX21" fmla="*/ 1082040 w 1800664"/>
                  <a:gd name="connsiteY21" fmla="*/ 181708 h 1800665"/>
                  <a:gd name="connsiteX22" fmla="*/ 1082040 w 1800664"/>
                  <a:gd name="connsiteY22" fmla="*/ 222189 h 1800665"/>
                  <a:gd name="connsiteX23" fmla="*/ 1102281 w 1800664"/>
                  <a:gd name="connsiteY23" fmla="*/ 187131 h 1800665"/>
                  <a:gd name="connsiteX24" fmla="*/ 1350498 w 1800664"/>
                  <a:gd name="connsiteY24" fmla="*/ 120621 h 1800665"/>
                  <a:gd name="connsiteX25" fmla="*/ 1350497 w 1800664"/>
                  <a:gd name="connsiteY25" fmla="*/ 120621 h 1800665"/>
                  <a:gd name="connsiteX26" fmla="*/ 1417007 w 1800664"/>
                  <a:gd name="connsiteY26" fmla="*/ 368839 h 1800665"/>
                  <a:gd name="connsiteX27" fmla="*/ 1396766 w 1800664"/>
                  <a:gd name="connsiteY27" fmla="*/ 403898 h 1800665"/>
                  <a:gd name="connsiteX28" fmla="*/ 1431825 w 1800664"/>
                  <a:gd name="connsiteY28" fmla="*/ 383656 h 1800665"/>
                  <a:gd name="connsiteX29" fmla="*/ 1680043 w 1800664"/>
                  <a:gd name="connsiteY29" fmla="*/ 450166 h 1800665"/>
                  <a:gd name="connsiteX30" fmla="*/ 1680042 w 1800664"/>
                  <a:gd name="connsiteY30" fmla="*/ 450166 h 1800665"/>
                  <a:gd name="connsiteX31" fmla="*/ 1613532 w 1800664"/>
                  <a:gd name="connsiteY31" fmla="*/ 698383 h 1800665"/>
                  <a:gd name="connsiteX32" fmla="*/ 1578473 w 1800664"/>
                  <a:gd name="connsiteY32" fmla="*/ 718625 h 1800665"/>
                  <a:gd name="connsiteX33" fmla="*/ 1618957 w 1800664"/>
                  <a:gd name="connsiteY33" fmla="*/ 718625 h 1800665"/>
                  <a:gd name="connsiteX34" fmla="*/ 1800664 w 1800664"/>
                  <a:gd name="connsiteY34" fmla="*/ 900333 h 1800665"/>
                  <a:gd name="connsiteX35" fmla="*/ 1800663 w 1800664"/>
                  <a:gd name="connsiteY35" fmla="*/ 900331 h 1800665"/>
                  <a:gd name="connsiteX36" fmla="*/ 1618956 w 1800664"/>
                  <a:gd name="connsiteY36" fmla="*/ 1082040 h 1800665"/>
                  <a:gd name="connsiteX37" fmla="*/ 1578473 w 1800664"/>
                  <a:gd name="connsiteY37" fmla="*/ 1082039 h 1800665"/>
                  <a:gd name="connsiteX38" fmla="*/ 1613533 w 1800664"/>
                  <a:gd name="connsiteY38" fmla="*/ 1102281 h 1800665"/>
                  <a:gd name="connsiteX39" fmla="*/ 1680042 w 1800664"/>
                  <a:gd name="connsiteY39" fmla="*/ 1350499 h 1800665"/>
                  <a:gd name="connsiteX40" fmla="*/ 1680042 w 1800664"/>
                  <a:gd name="connsiteY40" fmla="*/ 1350498 h 1800665"/>
                  <a:gd name="connsiteX41" fmla="*/ 1431824 w 1800664"/>
                  <a:gd name="connsiteY41" fmla="*/ 1417007 h 1800665"/>
                  <a:gd name="connsiteX42" fmla="*/ 1396766 w 1800664"/>
                  <a:gd name="connsiteY42" fmla="*/ 1396766 h 1800665"/>
                  <a:gd name="connsiteX43" fmla="*/ 1417007 w 1800664"/>
                  <a:gd name="connsiteY43" fmla="*/ 1431826 h 1800665"/>
                  <a:gd name="connsiteX44" fmla="*/ 1350498 w 1800664"/>
                  <a:gd name="connsiteY44" fmla="*/ 1680044 h 1800665"/>
                  <a:gd name="connsiteX45" fmla="*/ 1350498 w 1800664"/>
                  <a:gd name="connsiteY45" fmla="*/ 1680042 h 1800665"/>
                  <a:gd name="connsiteX46" fmla="*/ 1102280 w 1800664"/>
                  <a:gd name="connsiteY46" fmla="*/ 1613532 h 1800665"/>
                  <a:gd name="connsiteX47" fmla="*/ 1082039 w 1800664"/>
                  <a:gd name="connsiteY47" fmla="*/ 1578474 h 1800665"/>
                  <a:gd name="connsiteX48" fmla="*/ 1082039 w 1800664"/>
                  <a:gd name="connsiteY48" fmla="*/ 1618957 h 1800665"/>
                  <a:gd name="connsiteX49" fmla="*/ 900331 w 1800664"/>
                  <a:gd name="connsiteY49" fmla="*/ 1800665 h 1800665"/>
                  <a:gd name="connsiteX50" fmla="*/ 900332 w 1800664"/>
                  <a:gd name="connsiteY50" fmla="*/ 1800664 h 1800665"/>
                  <a:gd name="connsiteX51" fmla="*/ 718624 w 1800664"/>
                  <a:gd name="connsiteY51" fmla="*/ 1618956 h 1800665"/>
                  <a:gd name="connsiteX52" fmla="*/ 718624 w 1800664"/>
                  <a:gd name="connsiteY52" fmla="*/ 1578474 h 1800665"/>
                  <a:gd name="connsiteX53" fmla="*/ 698383 w 1800664"/>
                  <a:gd name="connsiteY53" fmla="*/ 1613532 h 1800665"/>
                  <a:gd name="connsiteX54" fmla="*/ 450165 w 1800664"/>
                  <a:gd name="connsiteY54" fmla="*/ 1680042 h 18006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</a:cxnLst>
                <a:rect l="l" t="t" r="r" b="b"/>
                <a:pathLst>
                  <a:path w="1800664" h="1800665">
                    <a:moveTo>
                      <a:pt x="450165" y="1680042"/>
                    </a:moveTo>
                    <a:cubicBezTo>
                      <a:pt x="363255" y="1629865"/>
                      <a:pt x="333478" y="1518734"/>
                      <a:pt x="383655" y="1431824"/>
                    </a:cubicBezTo>
                    <a:lnTo>
                      <a:pt x="403895" y="1396767"/>
                    </a:lnTo>
                    <a:lnTo>
                      <a:pt x="368839" y="1417008"/>
                    </a:lnTo>
                    <a:cubicBezTo>
                      <a:pt x="281929" y="1467185"/>
                      <a:pt x="170798" y="1437408"/>
                      <a:pt x="120621" y="1350498"/>
                    </a:cubicBezTo>
                    <a:cubicBezTo>
                      <a:pt x="70443" y="1263588"/>
                      <a:pt x="100221" y="1152457"/>
                      <a:pt x="187131" y="1102280"/>
                    </a:cubicBezTo>
                    <a:lnTo>
                      <a:pt x="222188" y="1082039"/>
                    </a:lnTo>
                    <a:lnTo>
                      <a:pt x="181707" y="1082039"/>
                    </a:lnTo>
                    <a:cubicBezTo>
                      <a:pt x="81352" y="1082039"/>
                      <a:pt x="0" y="1000687"/>
                      <a:pt x="0" y="900332"/>
                    </a:cubicBezTo>
                    <a:cubicBezTo>
                      <a:pt x="0" y="799976"/>
                      <a:pt x="81352" y="718623"/>
                      <a:pt x="181707" y="718623"/>
                    </a:cubicBezTo>
                    <a:lnTo>
                      <a:pt x="222188" y="718623"/>
                    </a:lnTo>
                    <a:lnTo>
                      <a:pt x="187131" y="698383"/>
                    </a:lnTo>
                    <a:cubicBezTo>
                      <a:pt x="100221" y="648206"/>
                      <a:pt x="70444" y="537076"/>
                      <a:pt x="120621" y="450166"/>
                    </a:cubicBezTo>
                    <a:cubicBezTo>
                      <a:pt x="170799" y="363256"/>
                      <a:pt x="281929" y="333478"/>
                      <a:pt x="368839" y="383656"/>
                    </a:cubicBezTo>
                    <a:lnTo>
                      <a:pt x="403896" y="403896"/>
                    </a:lnTo>
                    <a:lnTo>
                      <a:pt x="383656" y="368839"/>
                    </a:lnTo>
                    <a:cubicBezTo>
                      <a:pt x="333479" y="281929"/>
                      <a:pt x="363256" y="170799"/>
                      <a:pt x="450166" y="120621"/>
                    </a:cubicBezTo>
                    <a:cubicBezTo>
                      <a:pt x="537076" y="70444"/>
                      <a:pt x="648206" y="100221"/>
                      <a:pt x="698384" y="187131"/>
                    </a:cubicBezTo>
                    <a:lnTo>
                      <a:pt x="718624" y="222188"/>
                    </a:lnTo>
                    <a:lnTo>
                      <a:pt x="718624" y="181708"/>
                    </a:lnTo>
                    <a:cubicBezTo>
                      <a:pt x="718624" y="81353"/>
                      <a:pt x="799977" y="0"/>
                      <a:pt x="900332" y="0"/>
                    </a:cubicBezTo>
                    <a:cubicBezTo>
                      <a:pt x="1000687" y="0"/>
                      <a:pt x="1082040" y="81353"/>
                      <a:pt x="1082040" y="181708"/>
                    </a:cubicBezTo>
                    <a:lnTo>
                      <a:pt x="1082040" y="222189"/>
                    </a:lnTo>
                    <a:lnTo>
                      <a:pt x="1102281" y="187131"/>
                    </a:lnTo>
                    <a:cubicBezTo>
                      <a:pt x="1152458" y="100221"/>
                      <a:pt x="1263588" y="70444"/>
                      <a:pt x="1350498" y="120621"/>
                    </a:cubicBezTo>
                    <a:lnTo>
                      <a:pt x="1350497" y="120621"/>
                    </a:lnTo>
                    <a:cubicBezTo>
                      <a:pt x="1437407" y="170799"/>
                      <a:pt x="1467184" y="281929"/>
                      <a:pt x="1417007" y="368839"/>
                    </a:cubicBezTo>
                    <a:lnTo>
                      <a:pt x="1396766" y="403898"/>
                    </a:lnTo>
                    <a:lnTo>
                      <a:pt x="1431825" y="383656"/>
                    </a:lnTo>
                    <a:cubicBezTo>
                      <a:pt x="1518735" y="333479"/>
                      <a:pt x="1629866" y="363256"/>
                      <a:pt x="1680043" y="450166"/>
                    </a:cubicBezTo>
                    <a:lnTo>
                      <a:pt x="1680042" y="450166"/>
                    </a:lnTo>
                    <a:cubicBezTo>
                      <a:pt x="1730219" y="537075"/>
                      <a:pt x="1700442" y="648206"/>
                      <a:pt x="1613532" y="698383"/>
                    </a:cubicBezTo>
                    <a:lnTo>
                      <a:pt x="1578473" y="718625"/>
                    </a:lnTo>
                    <a:lnTo>
                      <a:pt x="1618957" y="718625"/>
                    </a:lnTo>
                    <a:cubicBezTo>
                      <a:pt x="1719311" y="718624"/>
                      <a:pt x="1800664" y="799978"/>
                      <a:pt x="1800664" y="900333"/>
                    </a:cubicBezTo>
                    <a:lnTo>
                      <a:pt x="1800663" y="900331"/>
                    </a:lnTo>
                    <a:cubicBezTo>
                      <a:pt x="1800663" y="1000686"/>
                      <a:pt x="1719311" y="1082040"/>
                      <a:pt x="1618956" y="1082040"/>
                    </a:cubicBezTo>
                    <a:lnTo>
                      <a:pt x="1578473" y="1082039"/>
                    </a:lnTo>
                    <a:lnTo>
                      <a:pt x="1613533" y="1102281"/>
                    </a:lnTo>
                    <a:cubicBezTo>
                      <a:pt x="1700443" y="1152459"/>
                      <a:pt x="1730220" y="1263589"/>
                      <a:pt x="1680042" y="1350499"/>
                    </a:cubicBezTo>
                    <a:lnTo>
                      <a:pt x="1680042" y="1350498"/>
                    </a:lnTo>
                    <a:cubicBezTo>
                      <a:pt x="1629865" y="1437408"/>
                      <a:pt x="1518734" y="1467185"/>
                      <a:pt x="1431824" y="1417007"/>
                    </a:cubicBezTo>
                    <a:lnTo>
                      <a:pt x="1396766" y="1396766"/>
                    </a:lnTo>
                    <a:lnTo>
                      <a:pt x="1417007" y="1431826"/>
                    </a:lnTo>
                    <a:cubicBezTo>
                      <a:pt x="1467185" y="1518736"/>
                      <a:pt x="1437408" y="1629866"/>
                      <a:pt x="1350498" y="1680044"/>
                    </a:cubicBezTo>
                    <a:lnTo>
                      <a:pt x="1350498" y="1680042"/>
                    </a:lnTo>
                    <a:cubicBezTo>
                      <a:pt x="1263588" y="1730220"/>
                      <a:pt x="1152458" y="1700442"/>
                      <a:pt x="1102280" y="1613532"/>
                    </a:cubicBezTo>
                    <a:lnTo>
                      <a:pt x="1082039" y="1578474"/>
                    </a:lnTo>
                    <a:lnTo>
                      <a:pt x="1082039" y="1618957"/>
                    </a:lnTo>
                    <a:cubicBezTo>
                      <a:pt x="1082039" y="1719312"/>
                      <a:pt x="1000686" y="1800665"/>
                      <a:pt x="900331" y="1800665"/>
                    </a:cubicBezTo>
                    <a:lnTo>
                      <a:pt x="900332" y="1800664"/>
                    </a:lnTo>
                    <a:cubicBezTo>
                      <a:pt x="799977" y="1800664"/>
                      <a:pt x="718624" y="1719311"/>
                      <a:pt x="718624" y="1618956"/>
                    </a:cubicBezTo>
                    <a:lnTo>
                      <a:pt x="718624" y="1578474"/>
                    </a:lnTo>
                    <a:lnTo>
                      <a:pt x="698383" y="1613532"/>
                    </a:lnTo>
                    <a:cubicBezTo>
                      <a:pt x="648205" y="1700442"/>
                      <a:pt x="537075" y="1730220"/>
                      <a:pt x="450165" y="1680042"/>
                    </a:cubicBezTo>
                    <a:close/>
                  </a:path>
                </a:pathLst>
              </a:custGeom>
              <a:solidFill>
                <a:srgbClr val="FF00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0"/>
              </a:p>
            </p:txBody>
          </p:sp>
          <p:sp>
            <p:nvSpPr>
              <p:cNvPr id="28" name="Oval 27">
                <a:extLst>
                  <a:ext uri="{FF2B5EF4-FFF2-40B4-BE49-F238E27FC236}">
                    <a16:creationId xmlns:a16="http://schemas.microsoft.com/office/drawing/2014/main" id="{6447C80A-4499-4BBB-93F1-3632D47A9769}"/>
                  </a:ext>
                </a:extLst>
              </p:cNvPr>
              <p:cNvSpPr/>
              <p:nvPr/>
            </p:nvSpPr>
            <p:spPr>
              <a:xfrm>
                <a:off x="5450103" y="2783103"/>
                <a:ext cx="1291794" cy="1291794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0"/>
              </a:p>
            </p:txBody>
          </p:sp>
        </p:grpSp>
        <p:sp>
          <p:nvSpPr>
            <p:cNvPr id="103" name="TextBox 102">
              <a:extLst>
                <a:ext uri="{FF2B5EF4-FFF2-40B4-BE49-F238E27FC236}">
                  <a16:creationId xmlns:a16="http://schemas.microsoft.com/office/drawing/2014/main" id="{0D3603D7-06F8-4EFD-B027-529357B5F8EF}"/>
                </a:ext>
              </a:extLst>
            </p:cNvPr>
            <p:cNvSpPr txBox="1"/>
            <p:nvPr/>
          </p:nvSpPr>
          <p:spPr>
            <a:xfrm>
              <a:off x="9738356" y="3473388"/>
              <a:ext cx="1159082" cy="677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vi-VN" sz="1350" b="1" dirty="0">
                  <a:latin typeface="+mj-lt"/>
                  <a:ea typeface="Roboto" panose="02000000000000000000" pitchFamily="2" charset="0"/>
                  <a:cs typeface="Roboto" panose="02000000000000000000" pitchFamily="2" charset="0"/>
                </a:rPr>
                <a:t>BÓN PHÂN</a:t>
              </a:r>
              <a:endParaRPr lang="en-US" sz="1350" b="1" dirty="0">
                <a:latin typeface="+mj-lt"/>
                <a:ea typeface="Roboto" panose="02000000000000000000" pitchFamily="2" charset="0"/>
                <a:cs typeface="Roboto" panose="02000000000000000000" pitchFamily="2" charset="0"/>
              </a:endParaRPr>
            </a:p>
          </p:txBody>
        </p:sp>
        <p:sp>
          <p:nvSpPr>
            <p:cNvPr id="111" name="TextBox 110">
              <a:extLst>
                <a:ext uri="{FF2B5EF4-FFF2-40B4-BE49-F238E27FC236}">
                  <a16:creationId xmlns:a16="http://schemas.microsoft.com/office/drawing/2014/main" id="{9EB8007A-79AB-48DE-AA1C-E0699F613D13}"/>
                </a:ext>
              </a:extLst>
            </p:cNvPr>
            <p:cNvSpPr txBox="1"/>
            <p:nvPr/>
          </p:nvSpPr>
          <p:spPr>
            <a:xfrm>
              <a:off x="9728770" y="3984086"/>
              <a:ext cx="1159082" cy="677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vi-VN" sz="1350" dirty="0" err="1">
                  <a:latin typeface="+mj-lt"/>
                  <a:ea typeface="Roboto" panose="02000000000000000000" pitchFamily="2" charset="0"/>
                  <a:cs typeface="Roboto" panose="02000000000000000000" pitchFamily="2" charset="0"/>
                </a:rPr>
                <a:t>Hữu</a:t>
              </a:r>
              <a:r>
                <a:rPr lang="vi-VN" sz="1350" dirty="0">
                  <a:latin typeface="+mj-lt"/>
                  <a:ea typeface="Roboto" panose="02000000000000000000" pitchFamily="2" charset="0"/>
                  <a:cs typeface="Roboto" panose="02000000000000000000" pitchFamily="2" charset="0"/>
                </a:rPr>
                <a:t> cơ </a:t>
              </a:r>
              <a:r>
                <a:rPr lang="vi-VN" sz="1350" dirty="0" err="1">
                  <a:latin typeface="+mj-lt"/>
                  <a:ea typeface="Roboto" panose="02000000000000000000" pitchFamily="2" charset="0"/>
                  <a:cs typeface="Roboto" panose="02000000000000000000" pitchFamily="2" charset="0"/>
                </a:rPr>
                <a:t>và</a:t>
              </a:r>
              <a:r>
                <a:rPr lang="vi-VN" sz="1350" dirty="0">
                  <a:latin typeface="+mj-lt"/>
                  <a:ea typeface="Roboto" panose="02000000000000000000" pitchFamily="2" charset="0"/>
                  <a:cs typeface="Roboto" panose="02000000000000000000" pitchFamily="2" charset="0"/>
                </a:rPr>
                <a:t> vô cơ</a:t>
              </a:r>
              <a:endParaRPr lang="en-US" sz="1350" dirty="0">
                <a:latin typeface="+mj-lt"/>
                <a:ea typeface="Roboto" panose="02000000000000000000" pitchFamily="2" charset="0"/>
                <a:cs typeface="Roboto" panose="02000000000000000000" pitchFamily="2" charset="0"/>
              </a:endParaRPr>
            </a:p>
          </p:txBody>
        </p:sp>
      </p:grpSp>
      <p:grpSp>
        <p:nvGrpSpPr>
          <p:cNvPr id="118" name="Group 117">
            <a:extLst>
              <a:ext uri="{FF2B5EF4-FFF2-40B4-BE49-F238E27FC236}">
                <a16:creationId xmlns:a16="http://schemas.microsoft.com/office/drawing/2014/main" id="{FB6F7D28-D454-4C4B-A606-2751EACD7C51}"/>
              </a:ext>
            </a:extLst>
          </p:cNvPr>
          <p:cNvGrpSpPr/>
          <p:nvPr/>
        </p:nvGrpSpPr>
        <p:grpSpPr>
          <a:xfrm>
            <a:off x="2883309" y="3148783"/>
            <a:ext cx="1111348" cy="1111349"/>
            <a:chOff x="3844412" y="3055377"/>
            <a:chExt cx="1481797" cy="1481798"/>
          </a:xfrm>
        </p:grpSpPr>
        <p:grpSp>
          <p:nvGrpSpPr>
            <p:cNvPr id="20" name="Group 19">
              <a:extLst>
                <a:ext uri="{FF2B5EF4-FFF2-40B4-BE49-F238E27FC236}">
                  <a16:creationId xmlns:a16="http://schemas.microsoft.com/office/drawing/2014/main" id="{12493F25-975D-4C3B-B19C-7847B8BEA475}"/>
                </a:ext>
              </a:extLst>
            </p:cNvPr>
            <p:cNvGrpSpPr/>
            <p:nvPr/>
          </p:nvGrpSpPr>
          <p:grpSpPr>
            <a:xfrm>
              <a:off x="3844412" y="3055377"/>
              <a:ext cx="1481797" cy="1481798"/>
              <a:chOff x="5195668" y="2528668"/>
              <a:chExt cx="1800664" cy="1800665"/>
            </a:xfr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21" name="Freeform: Shape 20">
                <a:extLst>
                  <a:ext uri="{FF2B5EF4-FFF2-40B4-BE49-F238E27FC236}">
                    <a16:creationId xmlns:a16="http://schemas.microsoft.com/office/drawing/2014/main" id="{6418BEDC-5819-4856-AE51-2887698FD415}"/>
                  </a:ext>
                </a:extLst>
              </p:cNvPr>
              <p:cNvSpPr/>
              <p:nvPr/>
            </p:nvSpPr>
            <p:spPr>
              <a:xfrm rot="9000000">
                <a:off x="5195668" y="2528668"/>
                <a:ext cx="1800664" cy="1800665"/>
              </a:xfrm>
              <a:custGeom>
                <a:avLst/>
                <a:gdLst>
                  <a:gd name="connsiteX0" fmla="*/ 450165 w 1800664"/>
                  <a:gd name="connsiteY0" fmla="*/ 1680042 h 1800665"/>
                  <a:gd name="connsiteX1" fmla="*/ 383655 w 1800664"/>
                  <a:gd name="connsiteY1" fmla="*/ 1431824 h 1800665"/>
                  <a:gd name="connsiteX2" fmla="*/ 403895 w 1800664"/>
                  <a:gd name="connsiteY2" fmla="*/ 1396767 h 1800665"/>
                  <a:gd name="connsiteX3" fmla="*/ 368839 w 1800664"/>
                  <a:gd name="connsiteY3" fmla="*/ 1417008 h 1800665"/>
                  <a:gd name="connsiteX4" fmla="*/ 120621 w 1800664"/>
                  <a:gd name="connsiteY4" fmla="*/ 1350498 h 1800665"/>
                  <a:gd name="connsiteX5" fmla="*/ 187131 w 1800664"/>
                  <a:gd name="connsiteY5" fmla="*/ 1102280 h 1800665"/>
                  <a:gd name="connsiteX6" fmla="*/ 222188 w 1800664"/>
                  <a:gd name="connsiteY6" fmla="*/ 1082039 h 1800665"/>
                  <a:gd name="connsiteX7" fmla="*/ 181707 w 1800664"/>
                  <a:gd name="connsiteY7" fmla="*/ 1082039 h 1800665"/>
                  <a:gd name="connsiteX8" fmla="*/ 0 w 1800664"/>
                  <a:gd name="connsiteY8" fmla="*/ 900332 h 1800665"/>
                  <a:gd name="connsiteX9" fmla="*/ 181707 w 1800664"/>
                  <a:gd name="connsiteY9" fmla="*/ 718623 h 1800665"/>
                  <a:gd name="connsiteX10" fmla="*/ 222188 w 1800664"/>
                  <a:gd name="connsiteY10" fmla="*/ 718623 h 1800665"/>
                  <a:gd name="connsiteX11" fmla="*/ 187131 w 1800664"/>
                  <a:gd name="connsiteY11" fmla="*/ 698383 h 1800665"/>
                  <a:gd name="connsiteX12" fmla="*/ 120621 w 1800664"/>
                  <a:gd name="connsiteY12" fmla="*/ 450166 h 1800665"/>
                  <a:gd name="connsiteX13" fmla="*/ 368839 w 1800664"/>
                  <a:gd name="connsiteY13" fmla="*/ 383656 h 1800665"/>
                  <a:gd name="connsiteX14" fmla="*/ 403896 w 1800664"/>
                  <a:gd name="connsiteY14" fmla="*/ 403896 h 1800665"/>
                  <a:gd name="connsiteX15" fmla="*/ 383656 w 1800664"/>
                  <a:gd name="connsiteY15" fmla="*/ 368839 h 1800665"/>
                  <a:gd name="connsiteX16" fmla="*/ 450166 w 1800664"/>
                  <a:gd name="connsiteY16" fmla="*/ 120621 h 1800665"/>
                  <a:gd name="connsiteX17" fmla="*/ 698384 w 1800664"/>
                  <a:gd name="connsiteY17" fmla="*/ 187131 h 1800665"/>
                  <a:gd name="connsiteX18" fmla="*/ 718624 w 1800664"/>
                  <a:gd name="connsiteY18" fmla="*/ 222188 h 1800665"/>
                  <a:gd name="connsiteX19" fmla="*/ 718624 w 1800664"/>
                  <a:gd name="connsiteY19" fmla="*/ 181708 h 1800665"/>
                  <a:gd name="connsiteX20" fmla="*/ 900332 w 1800664"/>
                  <a:gd name="connsiteY20" fmla="*/ 0 h 1800665"/>
                  <a:gd name="connsiteX21" fmla="*/ 1082040 w 1800664"/>
                  <a:gd name="connsiteY21" fmla="*/ 181708 h 1800665"/>
                  <a:gd name="connsiteX22" fmla="*/ 1082040 w 1800664"/>
                  <a:gd name="connsiteY22" fmla="*/ 222189 h 1800665"/>
                  <a:gd name="connsiteX23" fmla="*/ 1102281 w 1800664"/>
                  <a:gd name="connsiteY23" fmla="*/ 187131 h 1800665"/>
                  <a:gd name="connsiteX24" fmla="*/ 1350498 w 1800664"/>
                  <a:gd name="connsiteY24" fmla="*/ 120621 h 1800665"/>
                  <a:gd name="connsiteX25" fmla="*/ 1350497 w 1800664"/>
                  <a:gd name="connsiteY25" fmla="*/ 120621 h 1800665"/>
                  <a:gd name="connsiteX26" fmla="*/ 1417007 w 1800664"/>
                  <a:gd name="connsiteY26" fmla="*/ 368839 h 1800665"/>
                  <a:gd name="connsiteX27" fmla="*/ 1396766 w 1800664"/>
                  <a:gd name="connsiteY27" fmla="*/ 403898 h 1800665"/>
                  <a:gd name="connsiteX28" fmla="*/ 1431825 w 1800664"/>
                  <a:gd name="connsiteY28" fmla="*/ 383656 h 1800665"/>
                  <a:gd name="connsiteX29" fmla="*/ 1680043 w 1800664"/>
                  <a:gd name="connsiteY29" fmla="*/ 450166 h 1800665"/>
                  <a:gd name="connsiteX30" fmla="*/ 1680042 w 1800664"/>
                  <a:gd name="connsiteY30" fmla="*/ 450166 h 1800665"/>
                  <a:gd name="connsiteX31" fmla="*/ 1613532 w 1800664"/>
                  <a:gd name="connsiteY31" fmla="*/ 698383 h 1800665"/>
                  <a:gd name="connsiteX32" fmla="*/ 1578473 w 1800664"/>
                  <a:gd name="connsiteY32" fmla="*/ 718625 h 1800665"/>
                  <a:gd name="connsiteX33" fmla="*/ 1618957 w 1800664"/>
                  <a:gd name="connsiteY33" fmla="*/ 718625 h 1800665"/>
                  <a:gd name="connsiteX34" fmla="*/ 1800664 w 1800664"/>
                  <a:gd name="connsiteY34" fmla="*/ 900333 h 1800665"/>
                  <a:gd name="connsiteX35" fmla="*/ 1800663 w 1800664"/>
                  <a:gd name="connsiteY35" fmla="*/ 900331 h 1800665"/>
                  <a:gd name="connsiteX36" fmla="*/ 1618956 w 1800664"/>
                  <a:gd name="connsiteY36" fmla="*/ 1082040 h 1800665"/>
                  <a:gd name="connsiteX37" fmla="*/ 1578473 w 1800664"/>
                  <a:gd name="connsiteY37" fmla="*/ 1082039 h 1800665"/>
                  <a:gd name="connsiteX38" fmla="*/ 1613533 w 1800664"/>
                  <a:gd name="connsiteY38" fmla="*/ 1102281 h 1800665"/>
                  <a:gd name="connsiteX39" fmla="*/ 1680042 w 1800664"/>
                  <a:gd name="connsiteY39" fmla="*/ 1350499 h 1800665"/>
                  <a:gd name="connsiteX40" fmla="*/ 1680042 w 1800664"/>
                  <a:gd name="connsiteY40" fmla="*/ 1350498 h 1800665"/>
                  <a:gd name="connsiteX41" fmla="*/ 1431824 w 1800664"/>
                  <a:gd name="connsiteY41" fmla="*/ 1417007 h 1800665"/>
                  <a:gd name="connsiteX42" fmla="*/ 1396766 w 1800664"/>
                  <a:gd name="connsiteY42" fmla="*/ 1396766 h 1800665"/>
                  <a:gd name="connsiteX43" fmla="*/ 1417007 w 1800664"/>
                  <a:gd name="connsiteY43" fmla="*/ 1431826 h 1800665"/>
                  <a:gd name="connsiteX44" fmla="*/ 1350498 w 1800664"/>
                  <a:gd name="connsiteY44" fmla="*/ 1680044 h 1800665"/>
                  <a:gd name="connsiteX45" fmla="*/ 1350498 w 1800664"/>
                  <a:gd name="connsiteY45" fmla="*/ 1680042 h 1800665"/>
                  <a:gd name="connsiteX46" fmla="*/ 1102280 w 1800664"/>
                  <a:gd name="connsiteY46" fmla="*/ 1613532 h 1800665"/>
                  <a:gd name="connsiteX47" fmla="*/ 1082039 w 1800664"/>
                  <a:gd name="connsiteY47" fmla="*/ 1578474 h 1800665"/>
                  <a:gd name="connsiteX48" fmla="*/ 1082039 w 1800664"/>
                  <a:gd name="connsiteY48" fmla="*/ 1618957 h 1800665"/>
                  <a:gd name="connsiteX49" fmla="*/ 900331 w 1800664"/>
                  <a:gd name="connsiteY49" fmla="*/ 1800665 h 1800665"/>
                  <a:gd name="connsiteX50" fmla="*/ 900332 w 1800664"/>
                  <a:gd name="connsiteY50" fmla="*/ 1800664 h 1800665"/>
                  <a:gd name="connsiteX51" fmla="*/ 718624 w 1800664"/>
                  <a:gd name="connsiteY51" fmla="*/ 1618956 h 1800665"/>
                  <a:gd name="connsiteX52" fmla="*/ 718624 w 1800664"/>
                  <a:gd name="connsiteY52" fmla="*/ 1578474 h 1800665"/>
                  <a:gd name="connsiteX53" fmla="*/ 698383 w 1800664"/>
                  <a:gd name="connsiteY53" fmla="*/ 1613532 h 1800665"/>
                  <a:gd name="connsiteX54" fmla="*/ 450165 w 1800664"/>
                  <a:gd name="connsiteY54" fmla="*/ 1680042 h 18006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</a:cxnLst>
                <a:rect l="l" t="t" r="r" b="b"/>
                <a:pathLst>
                  <a:path w="1800664" h="1800665">
                    <a:moveTo>
                      <a:pt x="450165" y="1680042"/>
                    </a:moveTo>
                    <a:cubicBezTo>
                      <a:pt x="363255" y="1629865"/>
                      <a:pt x="333478" y="1518734"/>
                      <a:pt x="383655" y="1431824"/>
                    </a:cubicBezTo>
                    <a:lnTo>
                      <a:pt x="403895" y="1396767"/>
                    </a:lnTo>
                    <a:lnTo>
                      <a:pt x="368839" y="1417008"/>
                    </a:lnTo>
                    <a:cubicBezTo>
                      <a:pt x="281929" y="1467185"/>
                      <a:pt x="170798" y="1437408"/>
                      <a:pt x="120621" y="1350498"/>
                    </a:cubicBezTo>
                    <a:cubicBezTo>
                      <a:pt x="70443" y="1263588"/>
                      <a:pt x="100221" y="1152457"/>
                      <a:pt x="187131" y="1102280"/>
                    </a:cubicBezTo>
                    <a:lnTo>
                      <a:pt x="222188" y="1082039"/>
                    </a:lnTo>
                    <a:lnTo>
                      <a:pt x="181707" y="1082039"/>
                    </a:lnTo>
                    <a:cubicBezTo>
                      <a:pt x="81352" y="1082039"/>
                      <a:pt x="0" y="1000687"/>
                      <a:pt x="0" y="900332"/>
                    </a:cubicBezTo>
                    <a:cubicBezTo>
                      <a:pt x="0" y="799976"/>
                      <a:pt x="81352" y="718623"/>
                      <a:pt x="181707" y="718623"/>
                    </a:cubicBezTo>
                    <a:lnTo>
                      <a:pt x="222188" y="718623"/>
                    </a:lnTo>
                    <a:lnTo>
                      <a:pt x="187131" y="698383"/>
                    </a:lnTo>
                    <a:cubicBezTo>
                      <a:pt x="100221" y="648206"/>
                      <a:pt x="70444" y="537076"/>
                      <a:pt x="120621" y="450166"/>
                    </a:cubicBezTo>
                    <a:cubicBezTo>
                      <a:pt x="170799" y="363256"/>
                      <a:pt x="281929" y="333478"/>
                      <a:pt x="368839" y="383656"/>
                    </a:cubicBezTo>
                    <a:lnTo>
                      <a:pt x="403896" y="403896"/>
                    </a:lnTo>
                    <a:lnTo>
                      <a:pt x="383656" y="368839"/>
                    </a:lnTo>
                    <a:cubicBezTo>
                      <a:pt x="333479" y="281929"/>
                      <a:pt x="363256" y="170799"/>
                      <a:pt x="450166" y="120621"/>
                    </a:cubicBezTo>
                    <a:cubicBezTo>
                      <a:pt x="537076" y="70444"/>
                      <a:pt x="648206" y="100221"/>
                      <a:pt x="698384" y="187131"/>
                    </a:cubicBezTo>
                    <a:lnTo>
                      <a:pt x="718624" y="222188"/>
                    </a:lnTo>
                    <a:lnTo>
                      <a:pt x="718624" y="181708"/>
                    </a:lnTo>
                    <a:cubicBezTo>
                      <a:pt x="718624" y="81353"/>
                      <a:pt x="799977" y="0"/>
                      <a:pt x="900332" y="0"/>
                    </a:cubicBezTo>
                    <a:cubicBezTo>
                      <a:pt x="1000687" y="0"/>
                      <a:pt x="1082040" y="81353"/>
                      <a:pt x="1082040" y="181708"/>
                    </a:cubicBezTo>
                    <a:lnTo>
                      <a:pt x="1082040" y="222189"/>
                    </a:lnTo>
                    <a:lnTo>
                      <a:pt x="1102281" y="187131"/>
                    </a:lnTo>
                    <a:cubicBezTo>
                      <a:pt x="1152458" y="100221"/>
                      <a:pt x="1263588" y="70444"/>
                      <a:pt x="1350498" y="120621"/>
                    </a:cubicBezTo>
                    <a:lnTo>
                      <a:pt x="1350497" y="120621"/>
                    </a:lnTo>
                    <a:cubicBezTo>
                      <a:pt x="1437407" y="170799"/>
                      <a:pt x="1467184" y="281929"/>
                      <a:pt x="1417007" y="368839"/>
                    </a:cubicBezTo>
                    <a:lnTo>
                      <a:pt x="1396766" y="403898"/>
                    </a:lnTo>
                    <a:lnTo>
                      <a:pt x="1431825" y="383656"/>
                    </a:lnTo>
                    <a:cubicBezTo>
                      <a:pt x="1518735" y="333479"/>
                      <a:pt x="1629866" y="363256"/>
                      <a:pt x="1680043" y="450166"/>
                    </a:cubicBezTo>
                    <a:lnTo>
                      <a:pt x="1680042" y="450166"/>
                    </a:lnTo>
                    <a:cubicBezTo>
                      <a:pt x="1730219" y="537075"/>
                      <a:pt x="1700442" y="648206"/>
                      <a:pt x="1613532" y="698383"/>
                    </a:cubicBezTo>
                    <a:lnTo>
                      <a:pt x="1578473" y="718625"/>
                    </a:lnTo>
                    <a:lnTo>
                      <a:pt x="1618957" y="718625"/>
                    </a:lnTo>
                    <a:cubicBezTo>
                      <a:pt x="1719311" y="718624"/>
                      <a:pt x="1800664" y="799978"/>
                      <a:pt x="1800664" y="900333"/>
                    </a:cubicBezTo>
                    <a:lnTo>
                      <a:pt x="1800663" y="900331"/>
                    </a:lnTo>
                    <a:cubicBezTo>
                      <a:pt x="1800663" y="1000686"/>
                      <a:pt x="1719311" y="1082040"/>
                      <a:pt x="1618956" y="1082040"/>
                    </a:cubicBezTo>
                    <a:lnTo>
                      <a:pt x="1578473" y="1082039"/>
                    </a:lnTo>
                    <a:lnTo>
                      <a:pt x="1613533" y="1102281"/>
                    </a:lnTo>
                    <a:cubicBezTo>
                      <a:pt x="1700443" y="1152459"/>
                      <a:pt x="1730220" y="1263589"/>
                      <a:pt x="1680042" y="1350499"/>
                    </a:cubicBezTo>
                    <a:lnTo>
                      <a:pt x="1680042" y="1350498"/>
                    </a:lnTo>
                    <a:cubicBezTo>
                      <a:pt x="1629865" y="1437408"/>
                      <a:pt x="1518734" y="1467185"/>
                      <a:pt x="1431824" y="1417007"/>
                    </a:cubicBezTo>
                    <a:lnTo>
                      <a:pt x="1396766" y="1396766"/>
                    </a:lnTo>
                    <a:lnTo>
                      <a:pt x="1417007" y="1431826"/>
                    </a:lnTo>
                    <a:cubicBezTo>
                      <a:pt x="1467185" y="1518736"/>
                      <a:pt x="1437408" y="1629866"/>
                      <a:pt x="1350498" y="1680044"/>
                    </a:cubicBezTo>
                    <a:lnTo>
                      <a:pt x="1350498" y="1680042"/>
                    </a:lnTo>
                    <a:cubicBezTo>
                      <a:pt x="1263588" y="1730220"/>
                      <a:pt x="1152458" y="1700442"/>
                      <a:pt x="1102280" y="1613532"/>
                    </a:cubicBezTo>
                    <a:lnTo>
                      <a:pt x="1082039" y="1578474"/>
                    </a:lnTo>
                    <a:lnTo>
                      <a:pt x="1082039" y="1618957"/>
                    </a:lnTo>
                    <a:cubicBezTo>
                      <a:pt x="1082039" y="1719312"/>
                      <a:pt x="1000686" y="1800665"/>
                      <a:pt x="900331" y="1800665"/>
                    </a:cubicBezTo>
                    <a:lnTo>
                      <a:pt x="900332" y="1800664"/>
                    </a:lnTo>
                    <a:cubicBezTo>
                      <a:pt x="799977" y="1800664"/>
                      <a:pt x="718624" y="1719311"/>
                      <a:pt x="718624" y="1618956"/>
                    </a:cubicBezTo>
                    <a:lnTo>
                      <a:pt x="718624" y="1578474"/>
                    </a:lnTo>
                    <a:lnTo>
                      <a:pt x="698383" y="1613532"/>
                    </a:lnTo>
                    <a:cubicBezTo>
                      <a:pt x="648205" y="1700442"/>
                      <a:pt x="537075" y="1730220"/>
                      <a:pt x="450165" y="1680042"/>
                    </a:cubicBezTo>
                    <a:close/>
                  </a:path>
                </a:pathLst>
              </a:custGeom>
              <a:solidFill>
                <a:srgbClr val="00B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0"/>
              </a:p>
            </p:txBody>
          </p:sp>
          <p:sp>
            <p:nvSpPr>
              <p:cNvPr id="22" name="Oval 21">
                <a:extLst>
                  <a:ext uri="{FF2B5EF4-FFF2-40B4-BE49-F238E27FC236}">
                    <a16:creationId xmlns:a16="http://schemas.microsoft.com/office/drawing/2014/main" id="{50B9DF76-8A69-4674-8ABB-AE0F57A533F7}"/>
                  </a:ext>
                </a:extLst>
              </p:cNvPr>
              <p:cNvSpPr/>
              <p:nvPr/>
            </p:nvSpPr>
            <p:spPr>
              <a:xfrm>
                <a:off x="5450103" y="2783103"/>
                <a:ext cx="1291794" cy="1291794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0"/>
              </a:p>
            </p:txBody>
          </p:sp>
        </p:grpSp>
        <p:sp>
          <p:nvSpPr>
            <p:cNvPr id="99" name="TextBox 98">
              <a:extLst>
                <a:ext uri="{FF2B5EF4-FFF2-40B4-BE49-F238E27FC236}">
                  <a16:creationId xmlns:a16="http://schemas.microsoft.com/office/drawing/2014/main" id="{F7BE6440-F522-4139-A1B2-101FAC1BD3F0}"/>
                </a:ext>
              </a:extLst>
            </p:cNvPr>
            <p:cNvSpPr txBox="1"/>
            <p:nvPr/>
          </p:nvSpPr>
          <p:spPr>
            <a:xfrm>
              <a:off x="4014835" y="3299548"/>
              <a:ext cx="1159082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vi-VN" sz="1500" b="1" dirty="0">
                  <a:latin typeface="+mj-lt"/>
                  <a:ea typeface="Roboto" panose="02000000000000000000" pitchFamily="2" charset="0"/>
                  <a:cs typeface="Roboto" panose="02000000000000000000" pitchFamily="2" charset="0"/>
                </a:rPr>
                <a:t>Tăng</a:t>
              </a:r>
              <a:endParaRPr lang="en-US" sz="1500" b="1" dirty="0">
                <a:latin typeface="+mj-lt"/>
                <a:ea typeface="Roboto" panose="02000000000000000000" pitchFamily="2" charset="0"/>
                <a:cs typeface="Roboto" panose="02000000000000000000" pitchFamily="2" charset="0"/>
              </a:endParaRPr>
            </a:p>
          </p:txBody>
        </p:sp>
        <p:sp>
          <p:nvSpPr>
            <p:cNvPr id="107" name="TextBox 106">
              <a:extLst>
                <a:ext uri="{FF2B5EF4-FFF2-40B4-BE49-F238E27FC236}">
                  <a16:creationId xmlns:a16="http://schemas.microsoft.com/office/drawing/2014/main" id="{AB801C13-5A07-4E15-86A5-FE94F3B3A04B}"/>
                </a:ext>
              </a:extLst>
            </p:cNvPr>
            <p:cNvSpPr txBox="1"/>
            <p:nvPr/>
          </p:nvSpPr>
          <p:spPr>
            <a:xfrm>
              <a:off x="3897460" y="3586090"/>
              <a:ext cx="1374614" cy="677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vi-VN" sz="1350" dirty="0">
                  <a:latin typeface="+mj-lt"/>
                  <a:ea typeface="Roboto" panose="02000000000000000000" pitchFamily="2" charset="0"/>
                  <a:cs typeface="Roboto" panose="02000000000000000000" pitchFamily="2" charset="0"/>
                </a:rPr>
                <a:t>Vi sinh </a:t>
              </a:r>
              <a:r>
                <a:rPr lang="vi-VN" sz="1350" dirty="0" err="1">
                  <a:latin typeface="+mj-lt"/>
                  <a:ea typeface="Roboto" panose="02000000000000000000" pitchFamily="2" charset="0"/>
                  <a:cs typeface="Roboto" panose="02000000000000000000" pitchFamily="2" charset="0"/>
                </a:rPr>
                <a:t>vật</a:t>
              </a:r>
              <a:r>
                <a:rPr lang="vi-VN" sz="1350" dirty="0">
                  <a:latin typeface="+mj-lt"/>
                  <a:ea typeface="Roboto" panose="02000000000000000000" pitchFamily="2" charset="0"/>
                  <a:cs typeface="Roboto" panose="02000000000000000000" pitchFamily="2" charset="0"/>
                </a:rPr>
                <a:t> trong </a:t>
              </a:r>
              <a:r>
                <a:rPr lang="vi-VN" sz="1350" dirty="0" err="1">
                  <a:latin typeface="+mj-lt"/>
                  <a:ea typeface="Roboto" panose="02000000000000000000" pitchFamily="2" charset="0"/>
                  <a:cs typeface="Roboto" panose="02000000000000000000" pitchFamily="2" charset="0"/>
                </a:rPr>
                <a:t>đất</a:t>
              </a:r>
              <a:endParaRPr lang="en-US" sz="1350" dirty="0">
                <a:latin typeface="+mj-lt"/>
                <a:ea typeface="Roboto" panose="02000000000000000000" pitchFamily="2" charset="0"/>
                <a:cs typeface="Roboto" panose="02000000000000000000" pitchFamily="2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573185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7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7" presetClass="entr" presetSubtype="4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7" presetClass="entr" presetSubtype="4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2" presetClass="entr" presetSubtype="1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7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7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7" presetClass="entr" presetSubtype="4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7" presetClass="entr" presetSubtype="4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2" presetClass="entr" presetSubtype="1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7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7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7" presetClass="entr" presetSubtype="4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17" presetClass="entr" presetSubtype="4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HieuUng">
            <a:hlinkClick r:id="" action="ppaction://media"/>
            <a:extLst>
              <a:ext uri="{FF2B5EF4-FFF2-40B4-BE49-F238E27FC236}">
                <a16:creationId xmlns:a16="http://schemas.microsoft.com/office/drawing/2014/main" id="{0FCD32DB-4A3B-47DD-826A-9660327D3C28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119270" y="660455"/>
            <a:ext cx="9774142" cy="6662151"/>
          </a:xfrm>
          <a:prstGeom prst="rect">
            <a:avLst/>
          </a:prstGeom>
        </p:spPr>
      </p:pic>
      <p:pic>
        <p:nvPicPr>
          <p:cNvPr id="6" name="Picture 5" descr="Logo&#10;&#10;Description automatically generated">
            <a:extLst>
              <a:ext uri="{FF2B5EF4-FFF2-40B4-BE49-F238E27FC236}">
                <a16:creationId xmlns:a16="http://schemas.microsoft.com/office/drawing/2014/main" id="{B3C97D8A-A56E-44B6-B334-E097CB68D20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5826" y="734421"/>
            <a:ext cx="9519313" cy="571158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DF8F86D-8076-4C73-A4FC-3570493CEB16}"/>
              </a:ext>
            </a:extLst>
          </p:cNvPr>
          <p:cNvSpPr txBox="1"/>
          <p:nvPr/>
        </p:nvSpPr>
        <p:spPr>
          <a:xfrm>
            <a:off x="2039488" y="5582641"/>
            <a:ext cx="60954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vi-VN" sz="2400" b="1" dirty="0">
                <a:latin typeface="Calibri" panose="020F0502020204030204" pitchFamily="34" charset="0"/>
                <a:cs typeface="Calibri" panose="020F0502020204030204" pitchFamily="34" charset="0"/>
              </a:rPr>
              <a:t>CẢM ƠN CÔ VÀ CÁC BẠN ĐÃ LẰNG NGHE</a:t>
            </a:r>
            <a:endParaRPr lang="en-US" sz="24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8194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20" fill="hold" display="0">
                  <p:stCondLst>
                    <p:cond delay="indefinite"/>
                  </p:stCondLst>
                </p:cTn>
                <p:tgtEl>
                  <p:spTgt spid="9"/>
                </p:tgtEl>
              </p:cMediaNode>
            </p:video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Chủ đề Office">
  <a:themeElements>
    <a:clrScheme name="Chủ đề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hủ đề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hủ đề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Chủ đề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271</TotalTime>
  <Words>1498</Words>
  <Application>Microsoft Office PowerPoint</Application>
  <PresentationFormat>Trình chiếu Trên màn hình (4:3)</PresentationFormat>
  <Paragraphs>151</Paragraphs>
  <Slides>23</Slides>
  <Notes>1</Notes>
  <HiddenSlides>0</HiddenSlides>
  <MMClips>1</MMClips>
  <ScaleCrop>false</ScaleCrop>
  <HeadingPairs>
    <vt:vector size="6" baseType="variant">
      <vt:variant>
        <vt:lpstr>Phông được Dùng</vt:lpstr>
      </vt:variant>
      <vt:variant>
        <vt:i4>11</vt:i4>
      </vt:variant>
      <vt:variant>
        <vt:lpstr>Chủ đề</vt:lpstr>
      </vt:variant>
      <vt:variant>
        <vt:i4>1</vt:i4>
      </vt:variant>
      <vt:variant>
        <vt:lpstr>Tiêu đề Bản chiếu</vt:lpstr>
      </vt:variant>
      <vt:variant>
        <vt:i4>23</vt:i4>
      </vt:variant>
    </vt:vector>
  </HeadingPairs>
  <TitlesOfParts>
    <vt:vector size="35" baseType="lpstr">
      <vt:lpstr>Amatic SC</vt:lpstr>
      <vt:lpstr>Arial</vt:lpstr>
      <vt:lpstr>Calibri</vt:lpstr>
      <vt:lpstr>Calibri Light</vt:lpstr>
      <vt:lpstr>Oswald</vt:lpstr>
      <vt:lpstr>piglegs</vt:lpstr>
      <vt:lpstr>Piglets</vt:lpstr>
      <vt:lpstr>Roboto</vt:lpstr>
      <vt:lpstr>Tahoma</vt:lpstr>
      <vt:lpstr>Times New Roman</vt:lpstr>
      <vt:lpstr>Wingdings</vt:lpstr>
      <vt:lpstr>Chủ đề Office</vt:lpstr>
      <vt:lpstr>BÁO CÁO MÔN  ỨNG DỤNG SINH THÁI TRONG SỬ DỤNG ĐẤT</vt:lpstr>
      <vt:lpstr>Bản trình bày PowerPoint</vt:lpstr>
      <vt:lpstr>Bản trình bày PowerPoint</vt:lpstr>
      <vt:lpstr>Bản trình bày PowerPoint</vt:lpstr>
      <vt:lpstr>Bản trình bày PowerPoint</vt:lpstr>
      <vt:lpstr>Bản trình bày PowerPoint</vt:lpstr>
      <vt:lpstr>Bản trình bày PowerPoint</vt:lpstr>
      <vt:lpstr>Bản trình bày PowerPoint</vt:lpstr>
      <vt:lpstr>Bản trình bày PowerPoint</vt:lpstr>
      <vt:lpstr>Bản trình bày PowerPoint</vt:lpstr>
      <vt:lpstr>Bản trình bày PowerPoint</vt:lpstr>
      <vt:lpstr>Bản trình bày PowerPoint</vt:lpstr>
      <vt:lpstr>Bản trình bày PowerPoint</vt:lpstr>
      <vt:lpstr>Bản trình bày PowerPoint</vt:lpstr>
      <vt:lpstr>Bản trình bày PowerPoint</vt:lpstr>
      <vt:lpstr>Bản trình bày PowerPoint</vt:lpstr>
      <vt:lpstr>Bản trình bày PowerPoint</vt:lpstr>
      <vt:lpstr>Bản trình bày PowerPoint</vt:lpstr>
      <vt:lpstr>Bản trình bày PowerPoint</vt:lpstr>
      <vt:lpstr>Bản trình bày PowerPoint</vt:lpstr>
      <vt:lpstr>Bản trình bày PowerPoint</vt:lpstr>
      <vt:lpstr>Bản trình bày PowerPoint</vt:lpstr>
      <vt:lpstr>Bản trình bày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BÁO CÁO MÔN  ỨNG DỤNG SINH THÁI TRONG SỬ DỤNG ĐẤT</dc:title>
  <dc:creator>Tran Van</dc:creator>
  <cp:lastModifiedBy>Tran Van</cp:lastModifiedBy>
  <cp:revision>23</cp:revision>
  <dcterms:created xsi:type="dcterms:W3CDTF">2021-03-22T01:08:36Z</dcterms:created>
  <dcterms:modified xsi:type="dcterms:W3CDTF">2021-04-05T13:35:16Z</dcterms:modified>
</cp:coreProperties>
</file>