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256" r:id="rId3"/>
    <p:sldId id="257" r:id="rId4"/>
    <p:sldId id="258" r:id="rId5"/>
    <p:sldId id="259" r:id="rId6"/>
    <p:sldId id="260" r:id="rId7"/>
    <p:sldId id="261" r:id="rId8"/>
    <p:sldId id="305" r:id="rId9"/>
    <p:sldId id="306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1" r:id="rId49"/>
    <p:sldId id="302" r:id="rId50"/>
    <p:sldId id="303" r:id="rId51"/>
    <p:sldId id="307" r:id="rId52"/>
    <p:sldId id="308" r:id="rId53"/>
    <p:sldId id="309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0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A97A2-A38A-4C9A-8CE6-C49C8E69088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DCD71-413D-4336-9048-9962E8DFD44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4648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447800"/>
            <a:ext cx="8686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9117013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73644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1200"/>
            <a:ext cx="88392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81600"/>
            <a:ext cx="8850313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9144000" cy="362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4400"/>
            <a:ext cx="8915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71600"/>
            <a:ext cx="883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667000"/>
            <a:ext cx="8686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572000"/>
            <a:ext cx="8763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762000"/>
            <a:ext cx="3009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838200"/>
            <a:ext cx="5461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2781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0"/>
            <a:ext cx="8839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43400"/>
            <a:ext cx="8763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8991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04800" y="3352800"/>
            <a:ext cx="8686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3) Cho S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[0, 1]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 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Ta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2667000" y="4191000"/>
          <a:ext cx="3048000" cy="762000"/>
        </p:xfrm>
        <a:graphic>
          <a:graphicData uri="http://schemas.openxmlformats.org/presentationml/2006/ole">
            <p:oleObj spid="_x0000_s8195" name="Equation" r:id="rId4" imgW="3352800" imgH="838200" progId="Equation.DSMT4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5029200"/>
            <a:ext cx="899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vế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hoán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838200"/>
            <a:ext cx="8686800" cy="5867400"/>
          </a:xfrm>
        </p:spPr>
        <p:txBody>
          <a:bodyPr/>
          <a:lstStyle/>
          <a:p>
            <a:pPr algn="l"/>
            <a:r>
              <a:rPr lang="en-US" sz="28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endParaRPr lang="en-US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en-US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en-US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(*)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ngôi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S.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>
                <a:latin typeface="Times New Roman" pitchFamily="18" charset="0"/>
              </a:rPr>
              <a:t> 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32813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838200" y="1371600"/>
          <a:ext cx="6629400" cy="1447800"/>
        </p:xfrm>
        <a:graphic>
          <a:graphicData uri="http://schemas.openxmlformats.org/presentationml/2006/ole">
            <p:oleObj spid="_x0000_s9219" name="Equation" r:id="rId3" imgW="6629400" imgH="1447800" progId="Equation.DSMT4">
              <p:embed/>
            </p:oleObj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0" y="1"/>
            <a:ext cx="9144000" cy="5333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CHƯƠNG 1</a:t>
            </a:r>
            <a:r>
              <a:rPr kumimoji="0" 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     </a:t>
            </a: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NHÓM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228600" y="3657600"/>
          <a:ext cx="8305800" cy="1752600"/>
        </p:xfrm>
        <a:graphic>
          <a:graphicData uri="http://schemas.openxmlformats.org/presentationml/2006/ole">
            <p:oleObj spid="_x0000_s9220" name="Equation" r:id="rId4" imgW="8013600" imgH="1841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838200"/>
            <a:ext cx="8686800" cy="5867400"/>
          </a:xfrm>
        </p:spPr>
        <p:txBody>
          <a:bodyPr/>
          <a:lstStyle/>
          <a:p>
            <a:pPr algn="l"/>
            <a:r>
              <a:rPr lang="en-US" sz="2800" dirty="0">
                <a:latin typeface="Times New Roman" pitchFamily="18" charset="0"/>
              </a:rPr>
              <a:t> </a:t>
            </a: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</a:endParaRPr>
          </a:p>
          <a:p>
            <a:pPr algn="l"/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(S;*)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hoán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0.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32813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13001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3009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762000" y="3429000"/>
          <a:ext cx="6686550" cy="762000"/>
        </p:xfrm>
        <a:graphic>
          <a:graphicData uri="http://schemas.openxmlformats.org/presentationml/2006/ole">
            <p:oleObj spid="_x0000_s10243" name="Equation" r:id="rId3" imgW="6692760" imgH="838080" progId="Equation.DSMT4">
              <p:embed/>
            </p:oleObj>
          </a:graphicData>
        </a:graphic>
      </p:graphicFrame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3009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1"/>
            <a:ext cx="9144000" cy="5333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CHƯƠNG 1</a:t>
            </a:r>
            <a:r>
              <a:rPr kumimoji="0" 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     </a:t>
            </a: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NHÓM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533400" y="990600"/>
          <a:ext cx="7327900" cy="1676400"/>
        </p:xfrm>
        <a:graphic>
          <a:graphicData uri="http://schemas.openxmlformats.org/presentationml/2006/ole">
            <p:oleObj spid="_x0000_s10244" name="Equation" r:id="rId4" imgW="7327800" imgH="1879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90600"/>
            <a:ext cx="8763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4419600"/>
            <a:ext cx="8991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876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514600"/>
            <a:ext cx="56769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200400"/>
            <a:ext cx="8610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4267200"/>
            <a:ext cx="54864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95300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371600"/>
            <a:ext cx="8686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352800"/>
            <a:ext cx="7543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2800"/>
            <a:ext cx="8913813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4400"/>
            <a:ext cx="8839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914400"/>
            <a:ext cx="876141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733800"/>
            <a:ext cx="8763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219200"/>
            <a:ext cx="8839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962400"/>
            <a:ext cx="8763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219200"/>
            <a:ext cx="8839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19200"/>
            <a:ext cx="8839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19200"/>
            <a:ext cx="8839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71600"/>
            <a:ext cx="883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35306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0"/>
            <a:ext cx="2273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286000"/>
            <a:ext cx="876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038600"/>
            <a:ext cx="883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19200"/>
            <a:ext cx="8763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19200"/>
            <a:ext cx="8763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11480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876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1905000"/>
            <a:ext cx="3314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352800"/>
            <a:ext cx="8763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4419600"/>
            <a:ext cx="29718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7745413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590800"/>
            <a:ext cx="7085013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343400"/>
            <a:ext cx="4635500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5562600"/>
            <a:ext cx="45085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4648200"/>
            <a:ext cx="2286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5410200"/>
            <a:ext cx="32385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891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14600"/>
            <a:ext cx="8991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572000"/>
            <a:ext cx="7772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883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057400"/>
            <a:ext cx="8839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276600"/>
            <a:ext cx="62484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4648200"/>
            <a:ext cx="861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762000"/>
            <a:ext cx="8686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895600"/>
            <a:ext cx="8763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495800"/>
            <a:ext cx="8610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6324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733800"/>
            <a:ext cx="6299200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8686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200400"/>
            <a:ext cx="7086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5029200"/>
            <a:ext cx="57785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27940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371600"/>
            <a:ext cx="8763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429000"/>
            <a:ext cx="8686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86868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81400"/>
            <a:ext cx="8915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4600"/>
            <a:ext cx="876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191000"/>
            <a:ext cx="8534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914400"/>
            <a:ext cx="883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14400"/>
            <a:ext cx="8991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1" y="3733800"/>
            <a:ext cx="7543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14605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143000"/>
            <a:ext cx="49784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828800"/>
            <a:ext cx="674211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00400"/>
            <a:ext cx="8991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4267200"/>
            <a:ext cx="8839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69707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295400"/>
            <a:ext cx="22098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133600"/>
            <a:ext cx="8763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3810000"/>
            <a:ext cx="8610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953000"/>
            <a:ext cx="8991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762000"/>
            <a:ext cx="8686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438400"/>
            <a:ext cx="8763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14605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75930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76400"/>
            <a:ext cx="882491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286000"/>
            <a:ext cx="8710613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8686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7400"/>
            <a:ext cx="8610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276600"/>
            <a:ext cx="883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724400"/>
            <a:ext cx="8763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876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5600" y="2959100"/>
            <a:ext cx="58928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362200"/>
            <a:ext cx="58928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505200"/>
            <a:ext cx="6462713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05400"/>
            <a:ext cx="8991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1536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143000"/>
            <a:ext cx="8686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86200"/>
            <a:ext cx="8686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95400"/>
            <a:ext cx="8839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724400"/>
            <a:ext cx="872331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8839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590800"/>
            <a:ext cx="8763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685800"/>
            <a:ext cx="830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9800"/>
            <a:ext cx="14605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67000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267200"/>
            <a:ext cx="8763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839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743200"/>
            <a:ext cx="8991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2070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71600"/>
            <a:ext cx="8915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62200"/>
            <a:ext cx="8991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839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438400"/>
            <a:ext cx="436880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5200"/>
            <a:ext cx="8991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72000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6019800"/>
            <a:ext cx="26797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5943600"/>
            <a:ext cx="313690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800"/>
            <a:ext cx="8610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839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200400"/>
            <a:ext cx="8763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638800"/>
            <a:ext cx="876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09600"/>
            <a:ext cx="8839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8305799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819400"/>
            <a:ext cx="876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572000"/>
            <a:ext cx="8839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8686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514600"/>
            <a:ext cx="8839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5029200"/>
            <a:ext cx="8686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5943600"/>
            <a:ext cx="670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71600"/>
            <a:ext cx="8839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819400"/>
            <a:ext cx="883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572000"/>
            <a:ext cx="8839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8763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76800"/>
            <a:ext cx="8991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8915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307</Words>
  <Application>Microsoft Office PowerPoint</Application>
  <PresentationFormat>On-screen Show (4:3)</PresentationFormat>
  <Paragraphs>69</Paragraphs>
  <Slides>53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5" baseType="lpstr">
      <vt:lpstr>Office Theme</vt:lpstr>
      <vt:lpstr>Equation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Slide 8</vt:lpstr>
      <vt:lpstr>Slide 9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  <vt:lpstr>CHƯƠNG 1.      NHÓM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1.      NHÓM</dc:title>
  <dc:creator>lenovo</dc:creator>
  <cp:lastModifiedBy>lenovo</cp:lastModifiedBy>
  <cp:revision>29</cp:revision>
  <dcterms:created xsi:type="dcterms:W3CDTF">2013-02-22T01:52:37Z</dcterms:created>
  <dcterms:modified xsi:type="dcterms:W3CDTF">2013-02-23T11:37:51Z</dcterms:modified>
</cp:coreProperties>
</file>