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0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02FA-2606-4787-9DA1-D087A918DD25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A8FF4-242C-4DA1-B4A4-184D416B3C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459740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76400"/>
            <a:ext cx="8991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" y="762000"/>
            <a:ext cx="881811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971800"/>
            <a:ext cx="872564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685800"/>
            <a:ext cx="859699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895600"/>
            <a:ext cx="865584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419600"/>
            <a:ext cx="866588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0"/>
            <a:ext cx="8794652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505200"/>
            <a:ext cx="8763000" cy="275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143000"/>
            <a:ext cx="8743813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691991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447800"/>
            <a:ext cx="8671972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62400"/>
            <a:ext cx="9082779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88011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657600"/>
            <a:ext cx="874955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877724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76400"/>
            <a:ext cx="8915400" cy="819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38400"/>
            <a:ext cx="8610601" cy="1144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95033"/>
            <a:ext cx="8763000" cy="336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8913813" cy="217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67200"/>
            <a:ext cx="88736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400" y="3657600"/>
            <a:ext cx="2057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2209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295400"/>
            <a:ext cx="9018451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19400"/>
            <a:ext cx="8829524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14800"/>
            <a:ext cx="91065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10200"/>
            <a:ext cx="79740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7" y="762000"/>
            <a:ext cx="8863013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90600"/>
            <a:ext cx="8795026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276600"/>
            <a:ext cx="859399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763674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667000"/>
            <a:ext cx="8686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57600"/>
            <a:ext cx="8730521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818" y="1295400"/>
            <a:ext cx="893618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27305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2362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52600"/>
            <a:ext cx="8722264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86200"/>
            <a:ext cx="878217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018076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62200"/>
            <a:ext cx="8773459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14800"/>
            <a:ext cx="8813074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37380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905000"/>
            <a:ext cx="8507392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4800600"/>
            <a:ext cx="891079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886132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28800"/>
            <a:ext cx="890385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9044066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495800"/>
            <a:ext cx="887146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8810227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95800"/>
            <a:ext cx="8915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897193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33800"/>
            <a:ext cx="891992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9200"/>
            <a:ext cx="8915400" cy="418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19200"/>
            <a:ext cx="875230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763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590800"/>
            <a:ext cx="8839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3505200"/>
            <a:ext cx="9153017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838200"/>
            <a:ext cx="2044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687" y="1447800"/>
            <a:ext cx="88503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590800"/>
            <a:ext cx="574040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33800"/>
            <a:ext cx="899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52832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600200"/>
            <a:ext cx="8758989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19939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9200"/>
            <a:ext cx="871728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209800"/>
            <a:ext cx="59436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2971800"/>
            <a:ext cx="8915399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8763000" cy="360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572000"/>
            <a:ext cx="642461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38200"/>
            <a:ext cx="8956766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590800"/>
            <a:ext cx="887146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399" y="4648200"/>
            <a:ext cx="882338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685800"/>
            <a:ext cx="870438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88503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8939859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75" y="4419600"/>
            <a:ext cx="90615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028113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5200"/>
            <a:ext cx="888796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143000"/>
            <a:ext cx="860552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91000"/>
            <a:ext cx="88736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VÀ TRƯỜNG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8839200" cy="443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8828236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201</Words>
  <Application>Microsoft Office PowerPoint</Application>
  <PresentationFormat>On-screen Show (4:3)</PresentationFormat>
  <Paragraphs>34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  <vt:lpstr>CHƯƠNG 2.      VÀNH VÀ TRƯỜNG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2.      VÀNH VÀ TRƯỜNG</dc:title>
  <dc:creator>lenovo</dc:creator>
  <cp:lastModifiedBy>lenovo</cp:lastModifiedBy>
  <cp:revision>11</cp:revision>
  <dcterms:created xsi:type="dcterms:W3CDTF">2013-02-23T03:26:50Z</dcterms:created>
  <dcterms:modified xsi:type="dcterms:W3CDTF">2013-02-23T11:43:11Z</dcterms:modified>
</cp:coreProperties>
</file>