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03" y="-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5BFC3-21D0-45D3-8BFA-D2192688DC38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8BAED-828D-480B-8941-BF14B120BF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B8BAED-828D-480B-8941-BF14B120BFB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6FC50-2E46-437A-970C-D685652E03B1}" type="datetimeFigureOut">
              <a:rPr lang="en-US" smtClean="0"/>
              <a:pPr/>
              <a:t>2/23/2013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B1F60-A707-4EF6-89B1-869876E63F5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48895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452" y="1524000"/>
            <a:ext cx="8976548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143000"/>
            <a:ext cx="2197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33800"/>
            <a:ext cx="8915401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4495800"/>
            <a:ext cx="7275513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685800"/>
            <a:ext cx="8710731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286000"/>
            <a:ext cx="5892800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724400"/>
            <a:ext cx="866762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1" y="762000"/>
            <a:ext cx="7772400" cy="3800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953000"/>
            <a:ext cx="8917961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609600"/>
            <a:ext cx="6096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23" y="1600200"/>
            <a:ext cx="9132277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651351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8703469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57400"/>
            <a:ext cx="8750996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191000"/>
            <a:ext cx="838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685800"/>
            <a:ext cx="14097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1066800"/>
            <a:ext cx="877413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0"/>
            <a:ext cx="39116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2133600"/>
            <a:ext cx="295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038600" y="2133600"/>
            <a:ext cx="66556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" y="2743200"/>
            <a:ext cx="5384800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43000" y="5791200"/>
            <a:ext cx="7720013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685800" y="5943600"/>
          <a:ext cx="330200" cy="228600"/>
        </p:xfrm>
        <a:graphic>
          <a:graphicData uri="http://schemas.openxmlformats.org/presentationml/2006/ole">
            <p:oleObj spid="_x0000_s6153" name="Equation" r:id="rId9" imgW="330120" imgH="228600" progId="Equation.DSMT4">
              <p:embed/>
            </p:oleObj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8986838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685800"/>
            <a:ext cx="842210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514600"/>
            <a:ext cx="7135813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4648200"/>
            <a:ext cx="48006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09800"/>
            <a:ext cx="8896350" cy="369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609600"/>
            <a:ext cx="9089967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685800"/>
            <a:ext cx="8639961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981200"/>
            <a:ext cx="8585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" y="5410200"/>
            <a:ext cx="8450451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76600"/>
            <a:ext cx="8875776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46990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657600"/>
            <a:ext cx="8839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447800"/>
            <a:ext cx="8775087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90600"/>
            <a:ext cx="8811348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85800"/>
            <a:ext cx="7275513" cy="473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5562600"/>
            <a:ext cx="8596313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838200"/>
            <a:ext cx="8664766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124200"/>
            <a:ext cx="883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67200"/>
            <a:ext cx="886641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81600"/>
            <a:ext cx="9048974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609600"/>
            <a:ext cx="8924719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14800"/>
            <a:ext cx="854964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85800"/>
            <a:ext cx="878774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81400"/>
            <a:ext cx="886203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838200"/>
            <a:ext cx="8229600" cy="2224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2800"/>
            <a:ext cx="9028366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685800"/>
            <a:ext cx="8727534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90600"/>
            <a:ext cx="8654049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8653882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657600"/>
            <a:ext cx="8686800" cy="30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09600"/>
            <a:ext cx="8686996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878251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57600"/>
            <a:ext cx="8839201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8991600" cy="2385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733800"/>
            <a:ext cx="8467531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143000"/>
            <a:ext cx="8746958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8726184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"/>
            <a:ext cx="8329613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8672513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685800"/>
            <a:ext cx="57404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399" y="1295400"/>
            <a:ext cx="8763001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4648200"/>
            <a:ext cx="7402513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1295400" y="3581400"/>
          <a:ext cx="2514600" cy="1005840"/>
        </p:xfrm>
        <a:graphic>
          <a:graphicData uri="http://schemas.openxmlformats.org/presentationml/2006/ole">
            <p:oleObj spid="_x0000_s48135" name="Equation" r:id="rId6" imgW="1333440" imgH="533160" progId="Equation.DSMT4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1000" y="3048000"/>
            <a:ext cx="64338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" y="762000"/>
            <a:ext cx="8547279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667000"/>
            <a:ext cx="8592424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495800"/>
            <a:ext cx="8592424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799" y="762000"/>
            <a:ext cx="864344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133600"/>
            <a:ext cx="876904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9476" y="3505200"/>
            <a:ext cx="8914524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752600"/>
            <a:ext cx="8557846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"/>
            <a:ext cx="6653213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219200"/>
            <a:ext cx="728821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72000"/>
            <a:ext cx="8637578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7516813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48200"/>
            <a:ext cx="8801456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2438400"/>
            <a:ext cx="8770434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8686800" cy="3465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987" y="5105400"/>
            <a:ext cx="8990013" cy="78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9" y="762000"/>
            <a:ext cx="8685467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33399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VÀNH ĐA THỨC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85800"/>
            <a:ext cx="888361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213</Words>
  <Application>Microsoft Office PowerPoint</Application>
  <PresentationFormat>On-screen Show (4:3)</PresentationFormat>
  <Paragraphs>38</Paragraphs>
  <Slides>35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Office Theme</vt:lpstr>
      <vt:lpstr>MathType 6.0 Equation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  <vt:lpstr>CHƯƠNG 3.      VÀNH ĐA THỨC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3.      VÀNH ĐA THỨC</dc:title>
  <dc:creator>lenovo</dc:creator>
  <cp:lastModifiedBy>lenovo</cp:lastModifiedBy>
  <cp:revision>14</cp:revision>
  <dcterms:created xsi:type="dcterms:W3CDTF">2013-02-23T09:32:38Z</dcterms:created>
  <dcterms:modified xsi:type="dcterms:W3CDTF">2013-02-23T11:13:17Z</dcterms:modified>
</cp:coreProperties>
</file>