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ppt/notesSlides/notesSlide106.xml" ContentType="application/vnd.openxmlformats-officedocument.presentationml.notesSlide+xml"/>
  <Override PartName="/ppt/notesSlides/notesSlide107.xml" ContentType="application/vnd.openxmlformats-officedocument.presentationml.notesSlide+xml"/>
  <Override PartName="/ppt/notesSlides/notesSlide108.xml" ContentType="application/vnd.openxmlformats-officedocument.presentationml.notesSlide+xml"/>
  <Override PartName="/ppt/notesSlides/notesSlide109.xml" ContentType="application/vnd.openxmlformats-officedocument.presentationml.notesSlide+xml"/>
  <Override PartName="/ppt/notesSlides/notesSlide110.xml" ContentType="application/vnd.openxmlformats-officedocument.presentationml.notesSlide+xml"/>
  <Override PartName="/ppt/notesSlides/notesSlide111.xml" ContentType="application/vnd.openxmlformats-officedocument.presentationml.notesSlide+xml"/>
  <Override PartName="/ppt/notesSlides/notesSlide112.xml" ContentType="application/vnd.openxmlformats-officedocument.presentationml.notesSlide+xml"/>
  <Override PartName="/ppt/notesSlides/notesSlide113.xml" ContentType="application/vnd.openxmlformats-officedocument.presentationml.notesSlide+xml"/>
  <Override PartName="/ppt/notesSlides/notesSlide1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6"/>
  </p:notesMasterIdLst>
  <p:handoutMasterIdLst>
    <p:handoutMasterId r:id="rId117"/>
  </p:handoutMasterIdLst>
  <p:sldIdLst>
    <p:sldId id="37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4" r:id="rId30"/>
    <p:sldId id="285" r:id="rId31"/>
    <p:sldId id="286" r:id="rId32"/>
    <p:sldId id="288" r:id="rId33"/>
    <p:sldId id="289" r:id="rId34"/>
    <p:sldId id="290" r:id="rId35"/>
    <p:sldId id="312" r:id="rId36"/>
    <p:sldId id="291" r:id="rId37"/>
    <p:sldId id="292" r:id="rId38"/>
    <p:sldId id="293" r:id="rId39"/>
    <p:sldId id="294" r:id="rId40"/>
    <p:sldId id="296" r:id="rId41"/>
    <p:sldId id="297" r:id="rId42"/>
    <p:sldId id="298" r:id="rId43"/>
    <p:sldId id="304" r:id="rId44"/>
    <p:sldId id="305" r:id="rId45"/>
    <p:sldId id="306" r:id="rId46"/>
    <p:sldId id="308" r:id="rId47"/>
    <p:sldId id="309" r:id="rId48"/>
    <p:sldId id="310" r:id="rId49"/>
    <p:sldId id="311" r:id="rId50"/>
    <p:sldId id="313" r:id="rId51"/>
    <p:sldId id="314" r:id="rId52"/>
    <p:sldId id="315" r:id="rId53"/>
    <p:sldId id="316" r:id="rId54"/>
    <p:sldId id="300" r:id="rId55"/>
    <p:sldId id="317" r:id="rId56"/>
    <p:sldId id="318" r:id="rId57"/>
    <p:sldId id="319" r:id="rId58"/>
    <p:sldId id="301" r:id="rId59"/>
    <p:sldId id="320" r:id="rId60"/>
    <p:sldId id="321" r:id="rId61"/>
    <p:sldId id="322" r:id="rId62"/>
    <p:sldId id="302" r:id="rId63"/>
    <p:sldId id="323" r:id="rId64"/>
    <p:sldId id="324" r:id="rId65"/>
    <p:sldId id="325" r:id="rId66"/>
    <p:sldId id="303" r:id="rId67"/>
    <p:sldId id="326" r:id="rId68"/>
    <p:sldId id="327" r:id="rId69"/>
    <p:sldId id="328" r:id="rId70"/>
    <p:sldId id="330" r:id="rId71"/>
    <p:sldId id="331" r:id="rId72"/>
    <p:sldId id="332" r:id="rId73"/>
    <p:sldId id="333" r:id="rId74"/>
    <p:sldId id="334" r:id="rId75"/>
    <p:sldId id="335" r:id="rId76"/>
    <p:sldId id="336" r:id="rId77"/>
    <p:sldId id="329" r:id="rId78"/>
    <p:sldId id="337" r:id="rId79"/>
    <p:sldId id="338" r:id="rId80"/>
    <p:sldId id="339" r:id="rId81"/>
    <p:sldId id="340" r:id="rId82"/>
    <p:sldId id="341" r:id="rId83"/>
    <p:sldId id="342" r:id="rId84"/>
    <p:sldId id="343" r:id="rId85"/>
    <p:sldId id="344" r:id="rId86"/>
    <p:sldId id="346" r:id="rId87"/>
    <p:sldId id="347" r:id="rId88"/>
    <p:sldId id="373" r:id="rId89"/>
    <p:sldId id="348" r:id="rId90"/>
    <p:sldId id="349" r:id="rId91"/>
    <p:sldId id="350" r:id="rId92"/>
    <p:sldId id="351" r:id="rId93"/>
    <p:sldId id="352" r:id="rId94"/>
    <p:sldId id="353" r:id="rId95"/>
    <p:sldId id="354" r:id="rId96"/>
    <p:sldId id="355" r:id="rId97"/>
    <p:sldId id="356" r:id="rId98"/>
    <p:sldId id="357" r:id="rId99"/>
    <p:sldId id="358" r:id="rId100"/>
    <p:sldId id="359" r:id="rId101"/>
    <p:sldId id="360" r:id="rId102"/>
    <p:sldId id="361" r:id="rId103"/>
    <p:sldId id="362" r:id="rId104"/>
    <p:sldId id="363" r:id="rId105"/>
    <p:sldId id="364" r:id="rId106"/>
    <p:sldId id="365" r:id="rId107"/>
    <p:sldId id="366" r:id="rId108"/>
    <p:sldId id="367" r:id="rId109"/>
    <p:sldId id="368" r:id="rId110"/>
    <p:sldId id="369" r:id="rId111"/>
    <p:sldId id="370" r:id="rId112"/>
    <p:sldId id="371" r:id="rId113"/>
    <p:sldId id="372" r:id="rId114"/>
    <p:sldId id="345" r:id="rId1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>
        <p:scale>
          <a:sx n="60" d="100"/>
          <a:sy n="60" d="100"/>
        </p:scale>
        <p:origin x="-1668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177072-77F0-4356-91E6-14BB5C2339D8}" type="datetimeFigureOut">
              <a:rPr lang="en-US" smtClean="0"/>
              <a:t>12/9/2019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F50296-2781-4726-866A-2617C63B14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4608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501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FC7A6-C07E-45F4-9D92-3FE0E35DBB74}" type="datetimeFigureOut">
              <a:rPr lang="en-US" smtClean="0"/>
              <a:t>12/9/2019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468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5010" y="868468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30C88C-6267-440C-9076-71B40041D6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682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827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3024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0251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8919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5190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5347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9783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112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7284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0725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9058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7543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1643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418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3698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6280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9907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0895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4643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9063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0326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061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235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79076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7631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9336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11253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91390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53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84437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73875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32335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78773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69862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54645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89760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44383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2308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14619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91518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32565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16066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14389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79055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64411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81438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74008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11881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022893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700739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49293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365571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317917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13855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28449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29626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369061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25232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487807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803726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60957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550888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54077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757651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911696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87054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716949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716215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86475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702514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821769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747459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73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610991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74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382240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75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320395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76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963747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77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743180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78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259008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79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376443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80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275537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81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07455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82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543787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83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003509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84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627957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85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747424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86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341138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87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386599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88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019420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89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61777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90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42193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91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654473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92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890689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93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982128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94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940274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95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664443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96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247125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97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844285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98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305566"/>
      </p:ext>
    </p:extLst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99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984386"/>
      </p:ext>
    </p:extLst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100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482659"/>
      </p:ext>
    </p:extLst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101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376930"/>
      </p:ext>
    </p:extLst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102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493764"/>
      </p:ext>
    </p:extLst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103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936838"/>
      </p:ext>
    </p:extLst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104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33217"/>
      </p:ext>
    </p:extLst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105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031990"/>
      </p:ext>
    </p:extLst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106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247169"/>
      </p:ext>
    </p:extLst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107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820806"/>
      </p:ext>
    </p:extLst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108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581597"/>
      </p:ext>
    </p:extLst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109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203721"/>
      </p:ext>
    </p:extLst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764208"/>
      </p:ext>
    </p:extLst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514085"/>
      </p:ext>
    </p:extLst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539692"/>
      </p:ext>
    </p:extLst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453002"/>
      </p:ext>
    </p:extLst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0C88C-6267-440C-9076-71B40041D6AD}" type="slidenum">
              <a:rPr lang="en-US" smtClean="0"/>
              <a:t>114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8130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4.png"/><Relationship Id="rId5" Type="http://schemas.openxmlformats.org/officeDocument/2006/relationships/image" Target="../media/image103.png"/><Relationship Id="rId4" Type="http://schemas.openxmlformats.org/officeDocument/2006/relationships/image" Target="../media/image102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8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notesSlide" Target="../notesSlides/notesSlide102.xml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notesSlide" Target="../notesSlides/notesSlide104.xml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notesSlide" Target="../notesSlides/notesSlide106.xml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png"/><Relationship Id="rId2" Type="http://schemas.openxmlformats.org/officeDocument/2006/relationships/notesSlide" Target="../notesSlides/notesSlide107.xml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png"/><Relationship Id="rId2" Type="http://schemas.openxmlformats.org/officeDocument/2006/relationships/notesSlide" Target="../notesSlides/notesSlide108.xml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notesSlide" Target="../notesSlides/notesSlide109.xml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2" Type="http://schemas.openxmlformats.org/officeDocument/2006/relationships/notesSlide" Target="../notesSlides/notesSlide110.xml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notesSlide" Target="../notesSlides/notesSlide111.xml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notesSlide" Target="../notesSlides/notesSlide112.xml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png"/><Relationship Id="rId2" Type="http://schemas.openxmlformats.org/officeDocument/2006/relationships/notesSlide" Target="../notesSlides/notesSlide113.xml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png"/><Relationship Id="rId2" Type="http://schemas.openxmlformats.org/officeDocument/2006/relationships/notesSlide" Target="../notesSlides/notesSlide1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362200"/>
            <a:ext cx="9144000" cy="1470025"/>
          </a:xfrm>
        </p:spPr>
        <p:txBody>
          <a:bodyPr>
            <a:noAutofit/>
          </a:bodyPr>
          <a:lstStyle/>
          <a:p>
            <a:r>
              <a:rPr lang="en-US" sz="7200" b="1" dirty="0" smtClean="0"/>
              <a:t>ÔN TẬP </a:t>
            </a:r>
            <a:br>
              <a:rPr lang="en-US" sz="7200" b="1" dirty="0" smtClean="0"/>
            </a:br>
            <a:r>
              <a:rPr lang="en-US" sz="7200" b="1" dirty="0" smtClean="0"/>
              <a:t>VI SINH CƠ SỞ CUỐI KÌ</a:t>
            </a:r>
            <a:endParaRPr lang="en-US" sz="72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62200" y="4876800"/>
            <a:ext cx="6400800" cy="1752600"/>
          </a:xfrm>
        </p:spPr>
        <p:txBody>
          <a:bodyPr/>
          <a:lstStyle/>
          <a:p>
            <a:pPr algn="r"/>
            <a:r>
              <a:rPr lang="en-US" i="1" dirty="0" err="1" smtClean="0"/>
              <a:t>Sưu</a:t>
            </a:r>
            <a:r>
              <a:rPr lang="en-US" i="1" dirty="0" smtClean="0"/>
              <a:t> </a:t>
            </a:r>
            <a:r>
              <a:rPr lang="en-US" i="1" dirty="0" err="1" smtClean="0"/>
              <a:t>tầm</a:t>
            </a:r>
            <a:r>
              <a:rPr lang="en-US" i="1" dirty="0" smtClean="0"/>
              <a:t>: Ban </a:t>
            </a:r>
            <a:r>
              <a:rPr lang="en-US" i="1" dirty="0" err="1" smtClean="0"/>
              <a:t>cán</a:t>
            </a:r>
            <a:r>
              <a:rPr lang="en-US" i="1" dirty="0" smtClean="0"/>
              <a:t> </a:t>
            </a:r>
            <a:r>
              <a:rPr lang="en-US" i="1" dirty="0" err="1" smtClean="0"/>
              <a:t>sự</a:t>
            </a:r>
            <a:r>
              <a:rPr lang="en-US" i="1" dirty="0" smtClean="0"/>
              <a:t> 18SHH1.</a:t>
            </a:r>
            <a:endParaRPr lang="en-US" i="1" dirty="0"/>
          </a:p>
        </p:txBody>
      </p:sp>
      <p:sp>
        <p:nvSpPr>
          <p:cNvPr id="4" name="Rectangle 3"/>
          <p:cNvSpPr/>
          <p:nvPr/>
        </p:nvSpPr>
        <p:spPr>
          <a:xfrm>
            <a:off x="152400" y="1295400"/>
            <a:ext cx="8763000" cy="4495800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9278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75" y="0"/>
            <a:ext cx="3857625" cy="68580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375" y="1229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2470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-50802"/>
            <a:ext cx="3886201" cy="69088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4193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5423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-34413"/>
            <a:ext cx="3857625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1999" y="-41787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4984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0"/>
            <a:ext cx="3857625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75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5114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0"/>
            <a:ext cx="3857625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1102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284" y="-17206"/>
            <a:ext cx="3867303" cy="68752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9171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775" y="0"/>
            <a:ext cx="3857625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2776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99" y="0"/>
            <a:ext cx="3857625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8497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0"/>
            <a:ext cx="3857625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7651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-19665"/>
            <a:ext cx="3857625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-19665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059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681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0"/>
            <a:ext cx="3857625" cy="685800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4748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617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2458"/>
            <a:ext cx="3841254" cy="6828897"/>
          </a:xfrm>
          <a:prstGeom prst="rect">
            <a:avLst/>
          </a:prstGeom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" y="-50803"/>
            <a:ext cx="3886201" cy="690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75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0"/>
            <a:ext cx="3857625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75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9227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-12290"/>
            <a:ext cx="3857625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9832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7792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0"/>
            <a:ext cx="3857625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4399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399" y="0"/>
            <a:ext cx="3817441" cy="67865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8795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2290"/>
            <a:ext cx="3850712" cy="6845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4470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0"/>
            <a:ext cx="3863662" cy="6858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3863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809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0"/>
            <a:ext cx="3863662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0"/>
            <a:ext cx="3863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3523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0"/>
            <a:ext cx="3863662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22123"/>
            <a:ext cx="3863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5892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0"/>
            <a:ext cx="3863662" cy="6858000"/>
          </a:xfrm>
          <a:prstGeom prst="rect">
            <a:avLst/>
          </a:prstGeom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-19665"/>
            <a:ext cx="3874740" cy="6877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0829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0"/>
            <a:ext cx="3863662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0"/>
            <a:ext cx="3863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5627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3863662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871" y="27039"/>
            <a:ext cx="3863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6827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9832"/>
            <a:ext cx="3863662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0"/>
            <a:ext cx="3863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8513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-36871"/>
            <a:ext cx="3863662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0"/>
            <a:ext cx="3863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3047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24581"/>
            <a:ext cx="3863662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4581"/>
            <a:ext cx="3863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5400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0"/>
            <a:ext cx="3863662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-29497"/>
            <a:ext cx="3863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9189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7206"/>
            <a:ext cx="3863662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0"/>
            <a:ext cx="3863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7858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413" y="0"/>
            <a:ext cx="3863662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12290"/>
            <a:ext cx="3863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892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14748"/>
            <a:ext cx="3863662" cy="6858000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916"/>
            <a:ext cx="3860892" cy="6853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6399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0"/>
            <a:ext cx="3863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2452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53"/>
          <a:stretch/>
        </p:blipFill>
        <p:spPr>
          <a:xfrm>
            <a:off x="152400" y="-19666"/>
            <a:ext cx="4160658" cy="59632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-19665"/>
            <a:ext cx="3863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2513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7" t="29165" r="32229" b="18046"/>
          <a:stretch/>
        </p:blipFill>
        <p:spPr>
          <a:xfrm>
            <a:off x="0" y="990600"/>
            <a:ext cx="9115782" cy="5181600"/>
          </a:xfrm>
        </p:spPr>
      </p:pic>
    </p:spTree>
    <p:extLst>
      <p:ext uri="{BB962C8B-B14F-4D97-AF65-F5344CB8AC3E}">
        <p14:creationId xmlns:p14="http://schemas.microsoft.com/office/powerpoint/2010/main" val="4419854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6" t="28866" r="31641" b="16915"/>
          <a:stretch/>
        </p:blipFill>
        <p:spPr>
          <a:xfrm>
            <a:off x="0" y="838200"/>
            <a:ext cx="9076264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99266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5" t="30537" r="31345" b="21266"/>
          <a:stretch/>
        </p:blipFill>
        <p:spPr>
          <a:xfrm>
            <a:off x="31955" y="609600"/>
            <a:ext cx="9213397" cy="586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35711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63" t="28481" r="32986" b="23037"/>
          <a:stretch/>
        </p:blipFill>
        <p:spPr>
          <a:xfrm>
            <a:off x="-1" y="457200"/>
            <a:ext cx="9205323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50218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4" t="28719" r="31561" b="18209"/>
          <a:stretch/>
        </p:blipFill>
        <p:spPr>
          <a:xfrm>
            <a:off x="-22124" y="381000"/>
            <a:ext cx="9161297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7128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9244" r="31751" b="12233"/>
          <a:stretch/>
        </p:blipFill>
        <p:spPr>
          <a:xfrm>
            <a:off x="0" y="533400"/>
            <a:ext cx="9132794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2087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58" t="27187" r="32262" b="15724"/>
          <a:stretch/>
        </p:blipFill>
        <p:spPr>
          <a:xfrm>
            <a:off x="-1" y="609600"/>
            <a:ext cx="9237431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06506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8" t="28859" r="31967" b="19216"/>
          <a:stretch/>
        </p:blipFill>
        <p:spPr>
          <a:xfrm>
            <a:off x="-29499" y="533400"/>
            <a:ext cx="9169262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360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57" t="28523" r="32962" b="18691"/>
          <a:stretch/>
        </p:blipFill>
        <p:spPr>
          <a:xfrm>
            <a:off x="31955" y="381000"/>
            <a:ext cx="9180444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4934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4" t="27039" r="33312" b="20462"/>
          <a:stretch/>
        </p:blipFill>
        <p:spPr>
          <a:xfrm>
            <a:off x="-1" y="381000"/>
            <a:ext cx="9222697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41879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t="27636" r="32581" b="19626"/>
          <a:stretch/>
        </p:blipFill>
        <p:spPr>
          <a:xfrm>
            <a:off x="7374" y="762000"/>
            <a:ext cx="9254535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08184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6" t="30467" r="32097" b="15887"/>
          <a:stretch/>
        </p:blipFill>
        <p:spPr>
          <a:xfrm>
            <a:off x="0" y="685800"/>
            <a:ext cx="9441461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82818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4" t="29740" r="33280" b="14892"/>
          <a:stretch/>
        </p:blipFill>
        <p:spPr>
          <a:xfrm>
            <a:off x="4916" y="838200"/>
            <a:ext cx="932759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55666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9" t="28497" r="32903" b="15038"/>
          <a:stretch/>
        </p:blipFill>
        <p:spPr>
          <a:xfrm>
            <a:off x="0" y="914400"/>
            <a:ext cx="9282147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09639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03" t="27732" r="31962" b="15753"/>
          <a:stretch/>
        </p:blipFill>
        <p:spPr>
          <a:xfrm>
            <a:off x="-1" y="762000"/>
            <a:ext cx="934126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56756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34" t="26656" r="32613" b="21467"/>
          <a:stretch/>
        </p:blipFill>
        <p:spPr>
          <a:xfrm>
            <a:off x="-1" y="533400"/>
            <a:ext cx="9234267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99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6" t="29142" r="31334" b="17029"/>
          <a:stretch/>
        </p:blipFill>
        <p:spPr>
          <a:xfrm>
            <a:off x="-75145" y="671774"/>
            <a:ext cx="9219146" cy="5119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68602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00" t="27273" r="31334" b="19072"/>
          <a:stretch/>
        </p:blipFill>
        <p:spPr>
          <a:xfrm>
            <a:off x="0" y="967623"/>
            <a:ext cx="9372600" cy="5219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9738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81" t="29657" r="32400" b="21078"/>
          <a:stretch/>
        </p:blipFill>
        <p:spPr>
          <a:xfrm>
            <a:off x="-13190" y="1447800"/>
            <a:ext cx="9281609" cy="4894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9183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6" t="28868" r="31167" b="19847"/>
          <a:stretch/>
        </p:blipFill>
        <p:spPr>
          <a:xfrm>
            <a:off x="0" y="457200"/>
            <a:ext cx="8957244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152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67" t="26497" r="31334" b="15401"/>
          <a:stretch/>
        </p:blipFill>
        <p:spPr>
          <a:xfrm>
            <a:off x="-62825" y="304800"/>
            <a:ext cx="9237305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88526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7" t="31522" r="32622" b="18379"/>
          <a:stretch/>
        </p:blipFill>
        <p:spPr>
          <a:xfrm>
            <a:off x="-15240" y="1355042"/>
            <a:ext cx="9311640" cy="492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16001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5" t="26505" r="30166" b="15758"/>
          <a:stretch/>
        </p:blipFill>
        <p:spPr>
          <a:xfrm>
            <a:off x="-305312" y="914400"/>
            <a:ext cx="9449312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35830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3" t="28196" r="29500" b="21113"/>
          <a:stretch/>
        </p:blipFill>
        <p:spPr>
          <a:xfrm>
            <a:off x="0" y="381000"/>
            <a:ext cx="9460832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8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17" t="27723" r="32167" b="16843"/>
          <a:stretch/>
        </p:blipFill>
        <p:spPr>
          <a:xfrm>
            <a:off x="45026" y="381000"/>
            <a:ext cx="9098974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87819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0" t="26976" r="30333" b="16333"/>
          <a:stretch/>
        </p:blipFill>
        <p:spPr>
          <a:xfrm>
            <a:off x="0" y="1128879"/>
            <a:ext cx="9144000" cy="5143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73857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70" t="27027" r="30753" b="18753"/>
          <a:stretch/>
        </p:blipFill>
        <p:spPr>
          <a:xfrm>
            <a:off x="3905" y="1219200"/>
            <a:ext cx="9157302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04921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66" t="26087" r="31000" b="16996"/>
          <a:stretch/>
        </p:blipFill>
        <p:spPr>
          <a:xfrm>
            <a:off x="15240" y="449580"/>
            <a:ext cx="9368314" cy="5417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68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1" t="28162" r="30132" b="18776"/>
          <a:stretch/>
        </p:blipFill>
        <p:spPr>
          <a:xfrm>
            <a:off x="95471" y="381000"/>
            <a:ext cx="9075889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4888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7" t="28505" r="32493" b="21990"/>
          <a:stretch/>
        </p:blipFill>
        <p:spPr>
          <a:xfrm>
            <a:off x="-1" y="1036922"/>
            <a:ext cx="9372601" cy="4743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174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67" t="28125" r="30966" b="15406"/>
          <a:stretch/>
        </p:blipFill>
        <p:spPr>
          <a:xfrm>
            <a:off x="-155950" y="838200"/>
            <a:ext cx="9327310" cy="5348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33508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3" t="25389" r="31520" b="12091"/>
          <a:stretch/>
        </p:blipFill>
        <p:spPr>
          <a:xfrm>
            <a:off x="101026" y="290384"/>
            <a:ext cx="9298672" cy="603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768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70" t="26815" r="32563" b="15676"/>
          <a:stretch/>
        </p:blipFill>
        <p:spPr>
          <a:xfrm>
            <a:off x="148294" y="152400"/>
            <a:ext cx="9010453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25367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21" t="29344" r="32332" b="20396"/>
          <a:stretch/>
        </p:blipFill>
        <p:spPr>
          <a:xfrm>
            <a:off x="14747" y="1524000"/>
            <a:ext cx="9276995" cy="4802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88400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2" t="27827" r="31562" b="19961"/>
          <a:stretch/>
        </p:blipFill>
        <p:spPr>
          <a:xfrm>
            <a:off x="-54429" y="609600"/>
            <a:ext cx="9198429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00997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000" b="1" dirty="0" smtClean="0"/>
              <a:t>BÀI KIỂM TRA CHƯƠNG 4 5 6 7 8</a:t>
            </a:r>
          </a:p>
          <a:p>
            <a:pPr marL="0" indent="0" algn="ctr">
              <a:buNone/>
            </a:pPr>
            <a:r>
              <a:rPr lang="en-US" sz="2800" b="1" dirty="0" smtClean="0"/>
              <a:t>(</a:t>
            </a:r>
            <a:r>
              <a:rPr lang="en-US" sz="2800" b="1" dirty="0" err="1" smtClean="0"/>
              <a:t>đáp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án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trong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đây</a:t>
            </a:r>
            <a:r>
              <a:rPr lang="en-US" sz="2800" b="1" dirty="0" smtClean="0"/>
              <a:t> </a:t>
            </a:r>
            <a:r>
              <a:rPr lang="en-US" sz="2800" b="1" i="1" u="sng" dirty="0" err="1" smtClean="0"/>
              <a:t>chỉ</a:t>
            </a:r>
            <a:r>
              <a:rPr lang="en-US" sz="2800" b="1" i="1" u="sng" dirty="0" smtClean="0"/>
              <a:t> </a:t>
            </a:r>
            <a:r>
              <a:rPr lang="en-US" sz="2800" b="1" i="1" u="sng" dirty="0" err="1" smtClean="0"/>
              <a:t>mang</a:t>
            </a:r>
            <a:r>
              <a:rPr lang="en-US" sz="2800" b="1" i="1" u="sng" dirty="0" smtClean="0"/>
              <a:t> </a:t>
            </a:r>
            <a:r>
              <a:rPr lang="en-US" sz="2800" b="1" i="1" u="sng" dirty="0" err="1" smtClean="0"/>
              <a:t>tính</a:t>
            </a:r>
            <a:r>
              <a:rPr lang="en-US" sz="2800" b="1" i="1" u="sng" dirty="0" smtClean="0"/>
              <a:t> </a:t>
            </a:r>
            <a:r>
              <a:rPr lang="en-US" sz="2800" b="1" i="1" u="sng" dirty="0" err="1" smtClean="0"/>
              <a:t>chất</a:t>
            </a:r>
            <a:r>
              <a:rPr lang="en-US" sz="2800" b="1" i="1" u="sng" dirty="0" smtClean="0"/>
              <a:t> </a:t>
            </a:r>
            <a:r>
              <a:rPr lang="en-US" sz="2800" b="1" i="1" u="sng" dirty="0" err="1" smtClean="0"/>
              <a:t>tham</a:t>
            </a:r>
            <a:r>
              <a:rPr lang="en-US" sz="2800" b="1" i="1" u="sng" dirty="0" smtClean="0"/>
              <a:t> </a:t>
            </a:r>
            <a:r>
              <a:rPr lang="en-US" sz="2800" b="1" i="1" u="sng" dirty="0" err="1" smtClean="0"/>
              <a:t>khảo</a:t>
            </a:r>
            <a:r>
              <a:rPr lang="en-US" sz="2800" b="1" i="1" dirty="0" smtClean="0"/>
              <a:t>).</a:t>
            </a:r>
            <a:endParaRPr lang="en-US" sz="8000" b="1" i="1" dirty="0" smtClean="0"/>
          </a:p>
          <a:p>
            <a:pPr marL="0" indent="0" algn="ctr">
              <a:buNone/>
            </a:pPr>
            <a:endParaRPr lang="en-US" sz="8000" b="1" dirty="0"/>
          </a:p>
        </p:txBody>
      </p:sp>
    </p:spTree>
    <p:extLst>
      <p:ext uri="{BB962C8B-B14F-4D97-AF65-F5344CB8AC3E}">
        <p14:creationId xmlns:p14="http://schemas.microsoft.com/office/powerpoint/2010/main" val="60284406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75" t="15815" r="43453" b="42193"/>
          <a:stretch/>
        </p:blipFill>
        <p:spPr>
          <a:xfrm>
            <a:off x="152400" y="152400"/>
            <a:ext cx="8686800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89563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48" t="17804" r="36473" b="39284"/>
          <a:stretch/>
        </p:blipFill>
        <p:spPr>
          <a:xfrm>
            <a:off x="152400" y="609600"/>
            <a:ext cx="9072700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64145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0000" y="7907250"/>
            <a:ext cx="9144000" cy="5143500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0000" y="7757250"/>
            <a:ext cx="9144000" cy="5143500"/>
          </a:xfrm>
          <a:prstGeom prst="rect">
            <a:avLst/>
          </a:prstGeom>
        </p:spPr>
      </p:pic>
      <p:pic>
        <p:nvPicPr>
          <p:cNvPr id="129" name="Picture 1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0000" y="7607250"/>
            <a:ext cx="9144000" cy="5143500"/>
          </a:xfrm>
          <a:prstGeom prst="rect">
            <a:avLst/>
          </a:prstGeom>
        </p:spPr>
      </p:pic>
      <p:pic>
        <p:nvPicPr>
          <p:cNvPr id="150" name="Picture 14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91" t="17012" r="37014" b="42528"/>
          <a:stretch/>
        </p:blipFill>
        <p:spPr>
          <a:xfrm>
            <a:off x="0" y="228600"/>
            <a:ext cx="9439202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68394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77" t="18953" r="34540" b="37828"/>
          <a:stretch/>
        </p:blipFill>
        <p:spPr>
          <a:xfrm>
            <a:off x="152400" y="533400"/>
            <a:ext cx="9529322" cy="586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38922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68" t="18800" r="36984" b="36143"/>
          <a:stretch/>
        </p:blipFill>
        <p:spPr>
          <a:xfrm>
            <a:off x="-346468" y="457200"/>
            <a:ext cx="9458937" cy="6235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64348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28" t="17982" r="37672" b="40332"/>
          <a:stretch/>
        </p:blipFill>
        <p:spPr>
          <a:xfrm>
            <a:off x="152399" y="551791"/>
            <a:ext cx="8730503" cy="5849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22431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52" t="15973" r="37675" b="43874"/>
          <a:stretch/>
        </p:blipFill>
        <p:spPr>
          <a:xfrm>
            <a:off x="0" y="381000"/>
            <a:ext cx="9493008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98587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01" t="17421" r="36264" b="41200"/>
          <a:stretch/>
        </p:blipFill>
        <p:spPr>
          <a:xfrm>
            <a:off x="7883" y="152400"/>
            <a:ext cx="9555479" cy="617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81956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55" t="17267" r="35948" b="32771"/>
          <a:stretch/>
        </p:blipFill>
        <p:spPr>
          <a:xfrm>
            <a:off x="18392" y="21021"/>
            <a:ext cx="9278007" cy="6558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64398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4" t="16705" r="37247" b="39463"/>
          <a:stretch/>
        </p:blipFill>
        <p:spPr>
          <a:xfrm>
            <a:off x="-1" y="444061"/>
            <a:ext cx="9284513" cy="6413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97170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22" t="19157" r="38161" b="40383"/>
          <a:stretch/>
        </p:blipFill>
        <p:spPr>
          <a:xfrm>
            <a:off x="-88623" y="457200"/>
            <a:ext cx="9251016" cy="5927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49303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85" t="18340" r="38132" b="40587"/>
          <a:stretch/>
        </p:blipFill>
        <p:spPr>
          <a:xfrm>
            <a:off x="28903" y="268012"/>
            <a:ext cx="9153409" cy="6132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253260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38" t="16807" r="37155" b="41814"/>
          <a:stretch/>
        </p:blipFill>
        <p:spPr>
          <a:xfrm>
            <a:off x="0" y="304800"/>
            <a:ext cx="9482667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089243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24" t="16603" r="37414" b="40792"/>
          <a:stretch/>
        </p:blipFill>
        <p:spPr>
          <a:xfrm>
            <a:off x="-92103" y="304800"/>
            <a:ext cx="9236103" cy="617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43634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6" t="16705" r="37299" b="40383"/>
          <a:stretch/>
        </p:blipFill>
        <p:spPr>
          <a:xfrm>
            <a:off x="0" y="533400"/>
            <a:ext cx="9595759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843376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87" t="17360" r="39153" b="39261"/>
          <a:stretch/>
        </p:blipFill>
        <p:spPr>
          <a:xfrm>
            <a:off x="152400" y="457200"/>
            <a:ext cx="8740194" cy="617220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000" y="74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871442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64" t="17114" r="37701" b="43039"/>
          <a:stretch/>
        </p:blipFill>
        <p:spPr>
          <a:xfrm>
            <a:off x="0" y="533400"/>
            <a:ext cx="9310464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611048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13" t="17880" r="38966" b="39208"/>
          <a:stretch/>
        </p:blipFill>
        <p:spPr>
          <a:xfrm>
            <a:off x="55178" y="441431"/>
            <a:ext cx="8784021" cy="6306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802434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38" t="19502" r="37845" b="39425"/>
          <a:stretch/>
        </p:blipFill>
        <p:spPr>
          <a:xfrm>
            <a:off x="0" y="457200"/>
            <a:ext cx="9254322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34364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45" t="17241" r="38362" b="41993"/>
          <a:stretch/>
        </p:blipFill>
        <p:spPr>
          <a:xfrm>
            <a:off x="152400" y="152400"/>
            <a:ext cx="8983577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848480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39" t="18034" r="39196" b="37829"/>
          <a:stretch/>
        </p:blipFill>
        <p:spPr>
          <a:xfrm>
            <a:off x="-1" y="381000"/>
            <a:ext cx="8860895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415911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8" t="17829" r="37357" b="41098"/>
          <a:stretch/>
        </p:blipFill>
        <p:spPr>
          <a:xfrm>
            <a:off x="0" y="228600"/>
            <a:ext cx="9372601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772375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32" t="16500" r="38592" b="40587"/>
          <a:stretch/>
        </p:blipFill>
        <p:spPr>
          <a:xfrm>
            <a:off x="0" y="152399"/>
            <a:ext cx="9244148" cy="6705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511853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1" t="16501" r="38477" b="41507"/>
          <a:stretch/>
        </p:blipFill>
        <p:spPr>
          <a:xfrm>
            <a:off x="34159" y="533400"/>
            <a:ext cx="9531116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704540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93" t="16501" r="38362" b="43652"/>
          <a:stretch/>
        </p:blipFill>
        <p:spPr>
          <a:xfrm>
            <a:off x="-7883" y="381000"/>
            <a:ext cx="9252435" cy="586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811807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98" t="16603" r="38046" b="40792"/>
          <a:stretch/>
        </p:blipFill>
        <p:spPr>
          <a:xfrm>
            <a:off x="0" y="152400"/>
            <a:ext cx="9255837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949732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41" t="16450" r="37414" b="40332"/>
          <a:stretch/>
        </p:blipFill>
        <p:spPr>
          <a:xfrm>
            <a:off x="-5255" y="-5256"/>
            <a:ext cx="9313768" cy="6406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748001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43" t="16092" r="36150" b="39464"/>
          <a:stretch/>
        </p:blipFill>
        <p:spPr>
          <a:xfrm>
            <a:off x="0" y="26276"/>
            <a:ext cx="9342429" cy="6450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804212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29" t="19157" r="37643" b="37012"/>
          <a:stretch/>
        </p:blipFill>
        <p:spPr>
          <a:xfrm>
            <a:off x="0" y="228600"/>
            <a:ext cx="8934049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903925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03" t="17591" r="35894" b="38171"/>
          <a:stretch/>
        </p:blipFill>
        <p:spPr>
          <a:xfrm>
            <a:off x="-37428" y="394137"/>
            <a:ext cx="9152525" cy="593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353782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96" t="15989" r="37241" b="41406"/>
          <a:stretch/>
        </p:blipFill>
        <p:spPr>
          <a:xfrm>
            <a:off x="-2628" y="0"/>
            <a:ext cx="9420897" cy="6295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092039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36" t="17369" r="38736" b="39412"/>
          <a:stretch/>
        </p:blipFill>
        <p:spPr>
          <a:xfrm>
            <a:off x="0" y="381000"/>
            <a:ext cx="9279108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157332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43" t="17216" r="36006" b="40792"/>
          <a:stretch/>
        </p:blipFill>
        <p:spPr>
          <a:xfrm>
            <a:off x="0" y="228600"/>
            <a:ext cx="9433228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83456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86" t="16347" r="37241" b="38902"/>
          <a:stretch/>
        </p:blipFill>
        <p:spPr>
          <a:xfrm>
            <a:off x="0" y="536027"/>
            <a:ext cx="8915400" cy="6380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178896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24" t="15377" r="37241" b="38339"/>
          <a:stretch/>
        </p:blipFill>
        <p:spPr>
          <a:xfrm>
            <a:off x="0" y="304800"/>
            <a:ext cx="8542975" cy="617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559584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10" t="16960" r="38707" b="39515"/>
          <a:stretch/>
        </p:blipFill>
        <p:spPr>
          <a:xfrm>
            <a:off x="0" y="304800"/>
            <a:ext cx="9015212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416668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18" t="18994" r="39424" b="39014"/>
          <a:stretch/>
        </p:blipFill>
        <p:spPr>
          <a:xfrm>
            <a:off x="126122" y="228600"/>
            <a:ext cx="8982702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557112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72" t="17618" r="37611" b="43454"/>
          <a:stretch/>
        </p:blipFill>
        <p:spPr>
          <a:xfrm>
            <a:off x="-1" y="381000"/>
            <a:ext cx="9146397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003240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68" t="18135" r="36236" b="42325"/>
          <a:stretch/>
        </p:blipFill>
        <p:spPr>
          <a:xfrm>
            <a:off x="-13138" y="449317"/>
            <a:ext cx="8928538" cy="5382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673935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60" t="17627" r="44502" b="40074"/>
          <a:stretch/>
        </p:blipFill>
        <p:spPr>
          <a:xfrm>
            <a:off x="152400" y="304799"/>
            <a:ext cx="8991600" cy="6284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834225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5" t="18066" r="38939" b="30909"/>
          <a:stretch/>
        </p:blipFill>
        <p:spPr>
          <a:xfrm>
            <a:off x="0" y="457200"/>
            <a:ext cx="9067800" cy="605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559801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42" t="17468" r="38851" b="40743"/>
          <a:stretch/>
        </p:blipFill>
        <p:spPr>
          <a:xfrm>
            <a:off x="12865" y="914400"/>
            <a:ext cx="8750135" cy="556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048444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11" t="18014" r="38803" b="36964"/>
          <a:stretch/>
        </p:blipFill>
        <p:spPr>
          <a:xfrm>
            <a:off x="13854" y="990600"/>
            <a:ext cx="8977746" cy="5730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438662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5" t="17981" r="38419" b="41846"/>
          <a:stretch/>
        </p:blipFill>
        <p:spPr>
          <a:xfrm>
            <a:off x="-1" y="381000"/>
            <a:ext cx="9677401" cy="6330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8369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145</Words>
  <Application>Microsoft Office PowerPoint</Application>
  <PresentationFormat>On-screen Show (4:3)</PresentationFormat>
  <Paragraphs>118</Paragraphs>
  <Slides>114</Slides>
  <Notes>114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114</vt:i4>
      </vt:variant>
    </vt:vector>
  </HeadingPairs>
  <TitlesOfParts>
    <vt:vector size="115" baseType="lpstr">
      <vt:lpstr>Office Theme</vt:lpstr>
      <vt:lpstr>ÔN TẬP  VI SINH CƠ SỞ CUỐI KÌ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Windows User</cp:lastModifiedBy>
  <cp:revision>14</cp:revision>
  <cp:lastPrinted>2019-12-08T17:33:54Z</cp:lastPrinted>
  <dcterms:created xsi:type="dcterms:W3CDTF">2006-08-16T00:00:00Z</dcterms:created>
  <dcterms:modified xsi:type="dcterms:W3CDTF">2019-12-08T17:39:23Z</dcterms:modified>
</cp:coreProperties>
</file>