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heme/theme2.xml" ContentType="application/vnd.openxmlformats-officedocument.theme+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notesSlides/notesSlide1.xml" ContentType="application/vnd.openxmlformats-officedocument.presentationml.notesSlide+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notesSlides/notesSlide2.xml" ContentType="application/vnd.openxmlformats-officedocument.presentationml.notesSlide+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notesSlides/notesSlide3.xml" ContentType="application/vnd.openxmlformats-officedocument.presentationml.notesSlide+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notesSlides/notesSlide4.xml" ContentType="application/vnd.openxmlformats-officedocument.presentationml.notesSlide+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notesSlides/notesSlide5.xml" ContentType="application/vnd.openxmlformats-officedocument.presentationml.notesSlide+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notesSlides/notesSlide6.xml" ContentType="application/vnd.openxmlformats-officedocument.presentationml.notesSlide+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notesSlides/notesSlide7.xml" ContentType="application/vnd.openxmlformats-officedocument.presentationml.notesSlide+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notesSlides/notesSlide8.xml" ContentType="application/vnd.openxmlformats-officedocument.presentationml.notesSlide+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notesSlides/notesSlide9.xml" ContentType="application/vnd.openxmlformats-officedocument.presentationml.notesSlide+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notesSlides/notesSlide10.xml" ContentType="application/vnd.openxmlformats-officedocument.presentationml.notesSlide+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notesSlides/notesSlide11.xml" ContentType="application/vnd.openxmlformats-officedocument.presentationml.notesSlide+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notesSlides/notesSlide12.xml" ContentType="application/vnd.openxmlformats-officedocument.presentationml.notesSlide+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notesSlides/notesSlide13.xml" ContentType="application/vnd.openxmlformats-officedocument.presentationml.notesSlide+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notesSlides/notesSlide14.xml" ContentType="application/vnd.openxmlformats-officedocument.presentationml.notesSlide+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notesSlides/notesSlide15.xml" ContentType="application/vnd.openxmlformats-officedocument.presentationml.notesSlide+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notesSlides/notesSlide16.xml" ContentType="application/vnd.openxmlformats-officedocument.presentationml.notesSlide+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notesSlides/notesSlide17.xml" ContentType="application/vnd.openxmlformats-officedocument.presentationml.notesSlide+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notesSlides/notesSlide18.xml" ContentType="application/vnd.openxmlformats-officedocument.presentationml.notesSlide+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notesSlides/notesSlide19.xml" ContentType="application/vnd.openxmlformats-officedocument.presentationml.notesSlide+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notesSlides/notesSlide20.xml" ContentType="application/vnd.openxmlformats-officedocument.presentationml.notesSlide+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notesSlides/notesSlide21.xml" ContentType="application/vnd.openxmlformats-officedocument.presentationml.notesSlide+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notesSlides/notesSlide22.xml" ContentType="application/vnd.openxmlformats-officedocument.presentationml.notesSlide+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notesSlides/notesSlide23.xml" ContentType="application/vnd.openxmlformats-officedocument.presentationml.notesSlide+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notesSlides/notesSlide24.xml" ContentType="application/vnd.openxmlformats-officedocument.presentationml.notesSlide+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notesSlides/notesSlide25.xml" ContentType="application/vnd.openxmlformats-officedocument.presentationml.notesSlide+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notesSlides/notesSlide26.xml" ContentType="application/vnd.openxmlformats-officedocument.presentationml.notesSlide+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notesSlides/notesSlide27.xml" ContentType="application/vnd.openxmlformats-officedocument.presentationml.notesSlide+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notesSlides/notesSlide28.xml" ContentType="application/vnd.openxmlformats-officedocument.presentationml.notesSlide+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notesSlides/notesSlide29.xml" ContentType="application/vnd.openxmlformats-officedocument.presentationml.notesSlide+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notesSlides/notesSlide30.xml" ContentType="application/vnd.openxmlformats-officedocument.presentationml.notesSlide+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3" r:id="rId17"/>
    <p:sldId id="272"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9"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5146" autoAdjust="0"/>
  </p:normalViewPr>
  <p:slideViewPr>
    <p:cSldViewPr>
      <p:cViewPr varScale="1">
        <p:scale>
          <a:sx n="45" d="100"/>
          <a:sy n="45" d="100"/>
        </p:scale>
        <p:origin x="-2058"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E4E135A-F94A-4990-B1B2-D02DC0FD46B9}" type="datetimeFigureOut">
              <a:rPr lang="en-US" smtClean="0"/>
              <a:t>3/24/2015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9E6931D-ECEE-4E56-A360-FFD1A3BE07AE}" type="slidenum">
              <a:rPr lang="en-US" smtClean="0"/>
              <a:t>‹#›</a:t>
            </a:fld>
            <a:endParaRPr lang="en-US"/>
          </a:p>
        </p:txBody>
      </p:sp>
    </p:spTree>
    <p:extLst>
      <p:ext uri="{BB962C8B-B14F-4D97-AF65-F5344CB8AC3E}">
        <p14:creationId xmlns:p14="http://schemas.microsoft.com/office/powerpoint/2010/main" val="197843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vi-VN" sz="1200" b="0" i="0" u="none" strike="noStrike" kern="1200" dirty="0" smtClean="0">
                <a:solidFill>
                  <a:schemeClr val="tx1"/>
                </a:solidFill>
                <a:effectLst/>
                <a:latin typeface="+mn-lt"/>
                <a:ea typeface="+mn-ea"/>
                <a:cs typeface="+mn-cs"/>
              </a:rPr>
              <a:t>Cấu trúc dữ liệu ta xem xét trong các bài học trước (danh sách, ngăn xếp, hàng đợi) đều là các các cấu trúc tuyến tính, nghĩa là mỗi phần tử luôn có tối đa một phần tử trước nó và một phần tử sau nó. Quan hệ tuyến tính như vậy có thể thấy trong danh sách sinh viên, hay hàng đợi đến lượt thanh toán tại siêu thị... Tuy nhiên trong thực tế tồn tại nhiểu quan hệ không phải tuyến tính như vậy, ví dụ quan hệ đời trước-đời sau trong gia phả của một dòng tộc bao gồm tổ tiên, ông bà, cha mẹ, con cháu, ở đó, mỗi cặp vợ chồng của đời trước có thể có nhiều hơn 1 con. Hay quan hệ giữa tập tin (files) và thư mục (folders) trong máy tính. Hay quan hệ trường đại học - khoa - bộ môn... Những quan hệ như vậy cần một cấu trúc khác, phức tạp hơn để biểu diễn. </a:t>
            </a:r>
            <a:endParaRPr lang="vi-VN" sz="1200" b="0" i="0" kern="1200" dirty="0" smtClean="0">
              <a:solidFill>
                <a:schemeClr val="tx1"/>
              </a:solidFill>
              <a:effectLst/>
              <a:latin typeface="+mn-lt"/>
              <a:ea typeface="+mn-ea"/>
              <a:cs typeface="+mn-cs"/>
            </a:endParaRPr>
          </a:p>
          <a:p>
            <a:r>
              <a:rPr lang="vi-VN" sz="1200" b="0" i="0" u="none" strike="noStrike" kern="1200" dirty="0" smtClean="0">
                <a:solidFill>
                  <a:schemeClr val="tx1"/>
                </a:solidFill>
                <a:effectLst/>
                <a:latin typeface="+mn-lt"/>
                <a:ea typeface="+mn-ea"/>
                <a:cs typeface="+mn-cs"/>
              </a:rPr>
              <a:t>Trong bài học này chúng ta sẽ xem xét một trong những cấu trúc như vậy là cấu trúc cây. </a:t>
            </a:r>
            <a:endParaRPr lang="en-US" dirty="0"/>
          </a:p>
        </p:txBody>
      </p:sp>
      <p:sp>
        <p:nvSpPr>
          <p:cNvPr id="4" name="Slide Number Placeholder 3"/>
          <p:cNvSpPr>
            <a:spLocks noGrp="1"/>
          </p:cNvSpPr>
          <p:nvPr>
            <p:ph type="sldNum" sz="quarter" idx="10"/>
          </p:nvPr>
        </p:nvSpPr>
        <p:spPr/>
        <p:txBody>
          <a:bodyPr/>
          <a:lstStyle/>
          <a:p>
            <a:fld id="{59E6931D-ECEE-4E56-A360-FFD1A3BE07AE}" type="slidenum">
              <a:rPr lang="en-US" smtClean="0"/>
              <a:t>1</a:t>
            </a:fld>
            <a:endParaRPr lang="en-US"/>
          </a:p>
        </p:txBody>
      </p:sp>
    </p:spTree>
    <p:extLst>
      <p:ext uri="{BB962C8B-B14F-4D97-AF65-F5344CB8AC3E}">
        <p14:creationId xmlns:p14="http://schemas.microsoft.com/office/powerpoint/2010/main" val="10777506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u="none" strike="noStrike" kern="1200" smtClean="0">
                <a:solidFill>
                  <a:schemeClr val="tx1"/>
                </a:solidFill>
                <a:effectLst/>
                <a:latin typeface="+mn-lt"/>
                <a:ea typeface="+mn-ea"/>
                <a:cs typeface="+mn-cs"/>
              </a:rPr>
              <a:t>Trước hết ta xem xét định nghĩa cây và các thuật ngữ được dùng rộng rãi trong lý thuyết về cây để tiện cho việc theo dõi, trao đổi và đọc tài liệu sau này</a:t>
            </a:r>
            <a:endParaRPr lang="en-US"/>
          </a:p>
        </p:txBody>
      </p:sp>
      <p:sp>
        <p:nvSpPr>
          <p:cNvPr id="4" name="Slide Number Placeholder 3"/>
          <p:cNvSpPr>
            <a:spLocks noGrp="1"/>
          </p:cNvSpPr>
          <p:nvPr>
            <p:ph type="sldNum" sz="quarter" idx="10"/>
          </p:nvPr>
        </p:nvSpPr>
        <p:spPr/>
        <p:txBody>
          <a:bodyPr/>
          <a:lstStyle/>
          <a:p>
            <a:fld id="{59E6931D-ECEE-4E56-A360-FFD1A3BE07AE}" type="slidenum">
              <a:rPr lang="en-US" smtClean="0"/>
              <a:t>2</a:t>
            </a:fld>
            <a:endParaRPr lang="en-US"/>
          </a:p>
        </p:txBody>
      </p:sp>
    </p:spTree>
    <p:extLst>
      <p:ext uri="{BB962C8B-B14F-4D97-AF65-F5344CB8AC3E}">
        <p14:creationId xmlns:p14="http://schemas.microsoft.com/office/powerpoint/2010/main" val="23291995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A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cha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B, C, D, </a:t>
            </a:r>
            <a:r>
              <a:rPr lang="en-US" sz="1200" kern="1200" dirty="0" err="1" smtClean="0">
                <a:solidFill>
                  <a:schemeClr val="tx1"/>
                </a:solidFill>
                <a:effectLst/>
                <a:latin typeface="+mn-lt"/>
                <a:ea typeface="+mn-ea"/>
                <a:cs typeface="+mn-cs"/>
              </a:rPr>
              <a:t>còn</a:t>
            </a:r>
            <a:r>
              <a:rPr lang="en-US" sz="1200" kern="1200" dirty="0" smtClean="0">
                <a:solidFill>
                  <a:schemeClr val="tx1"/>
                </a:solidFill>
                <a:effectLst/>
                <a:latin typeface="+mn-lt"/>
                <a:ea typeface="+mn-ea"/>
                <a:cs typeface="+mn-cs"/>
              </a:rPr>
              <a:t> G, H, I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con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D</a:t>
            </a:r>
          </a:p>
          <a:p>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con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nút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gọi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nút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3,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B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2,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C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0.</a:t>
            </a:r>
          </a:p>
          <a:p>
            <a:r>
              <a:rPr lang="en-US" sz="1200" kern="1200" dirty="0" err="1" smtClean="0">
                <a:solidFill>
                  <a:schemeClr val="tx1"/>
                </a:solidFill>
                <a:effectLst/>
                <a:latin typeface="+mn-lt"/>
                <a:ea typeface="+mn-ea"/>
                <a:cs typeface="+mn-cs"/>
              </a:rPr>
              <a:t>Nút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0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gọi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nút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lá</a:t>
            </a:r>
            <a:r>
              <a:rPr lang="en-US" sz="1200" kern="1200" dirty="0" smtClean="0">
                <a:solidFill>
                  <a:schemeClr val="tx1"/>
                </a:solidFill>
                <a:effectLst/>
                <a:latin typeface="+mn-lt"/>
                <a:ea typeface="+mn-ea"/>
                <a:cs typeface="+mn-cs"/>
              </a:rPr>
              <a:t> (leaf) hay </a:t>
            </a:r>
            <a:r>
              <a:rPr lang="en-US" sz="1200" kern="1200" dirty="0" err="1" smtClean="0">
                <a:solidFill>
                  <a:schemeClr val="tx1"/>
                </a:solidFill>
                <a:effectLst/>
                <a:latin typeface="+mn-lt"/>
                <a:ea typeface="+mn-ea"/>
                <a:cs typeface="+mn-cs"/>
              </a:rPr>
              <a:t>nút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nút</a:t>
            </a:r>
            <a:r>
              <a:rPr lang="en-US" sz="1200" kern="1200" dirty="0" smtClean="0">
                <a:solidFill>
                  <a:schemeClr val="tx1"/>
                </a:solidFill>
                <a:effectLst/>
                <a:latin typeface="+mn-lt"/>
                <a:ea typeface="+mn-ea"/>
                <a:cs typeface="+mn-cs"/>
              </a:rPr>
              <a:t> E, F, C, G, J, K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I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nút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Những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nút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gọi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nút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nhánh</a:t>
            </a:r>
            <a:r>
              <a:rPr lang="en-US" sz="1200" kern="1200" dirty="0" smtClean="0">
                <a:solidFill>
                  <a:schemeClr val="tx1"/>
                </a:solidFill>
                <a:effectLst/>
                <a:latin typeface="+mn-lt"/>
                <a:ea typeface="+mn-ea"/>
                <a:cs typeface="+mn-cs"/>
              </a:rPr>
              <a:t> (branch)</a:t>
            </a:r>
          </a:p>
          <a:p>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nút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gọi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cây</a:t>
            </a:r>
            <a:r>
              <a:rPr lang="en-US" sz="1200" kern="1200" dirty="0" smtClean="0">
                <a:solidFill>
                  <a:schemeClr val="tx1"/>
                </a:solidFill>
                <a:effectLst/>
                <a:latin typeface="+mn-lt"/>
                <a:ea typeface="+mn-ea"/>
                <a:cs typeface="+mn-cs"/>
              </a:rPr>
              <a:t> ở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3.</a:t>
            </a:r>
          </a:p>
          <a:p>
            <a:r>
              <a:rPr lang="en-US" sz="1200" kern="1200" dirty="0" err="1" smtClean="0">
                <a:solidFill>
                  <a:schemeClr val="tx1"/>
                </a:solidFill>
                <a:effectLst/>
                <a:latin typeface="+mn-lt"/>
                <a:ea typeface="+mn-ea"/>
                <a:cs typeface="+mn-cs"/>
              </a:rPr>
              <a:t>Mức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endParaRPr lang="en-US"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Chiều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cao</a:t>
            </a:r>
            <a:r>
              <a:rPr lang="en-US" sz="1200" kern="1200" dirty="0" smtClean="0">
                <a:solidFill>
                  <a:schemeClr val="tx1"/>
                </a:solidFill>
                <a:effectLst/>
                <a:latin typeface="+mn-lt"/>
                <a:ea typeface="+mn-ea"/>
                <a:cs typeface="+mn-cs"/>
              </a:rPr>
              <a:t> (height) hay </a:t>
            </a:r>
            <a:r>
              <a:rPr lang="en-US" sz="1200" kern="1200" dirty="0" err="1" smtClean="0">
                <a:solidFill>
                  <a:schemeClr val="tx1"/>
                </a:solidFill>
                <a:effectLst/>
                <a:latin typeface="+mn-lt"/>
                <a:ea typeface="+mn-ea"/>
                <a:cs typeface="+mn-cs"/>
              </a:rPr>
              <a:t>chiều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sâu</a:t>
            </a:r>
            <a:r>
              <a:rPr lang="en-US" sz="1200" kern="1200" dirty="0" smtClean="0">
                <a:solidFill>
                  <a:schemeClr val="tx1"/>
                </a:solidFill>
                <a:effectLst/>
                <a:latin typeface="+mn-lt"/>
                <a:ea typeface="+mn-ea"/>
                <a:cs typeface="+mn-cs"/>
              </a:rPr>
              <a:t> (depth)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lớn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nút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Cây</a:t>
            </a:r>
            <a:r>
              <a:rPr lang="en-US" sz="1200" kern="1200" dirty="0" smtClean="0">
                <a:solidFill>
                  <a:schemeClr val="tx1"/>
                </a:solidFill>
                <a:effectLst/>
                <a:latin typeface="+mn-lt"/>
                <a:ea typeface="+mn-ea"/>
                <a:cs typeface="+mn-cs"/>
              </a:rPr>
              <a:t> ở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4</a:t>
            </a:r>
          </a:p>
          <a:p>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tập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biệt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gọi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rừng</a:t>
            </a:r>
            <a:r>
              <a:rPr lang="en-US" sz="1200" kern="1200" dirty="0" smtClean="0">
                <a:solidFill>
                  <a:schemeClr val="tx1"/>
                </a:solidFill>
                <a:effectLst/>
                <a:latin typeface="+mn-lt"/>
                <a:ea typeface="+mn-ea"/>
                <a:cs typeface="+mn-cs"/>
              </a:rPr>
              <a:t> (forest),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rừng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bỏ</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nút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tạo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rừng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cây</a:t>
            </a:r>
            <a:r>
              <a:rPr lang="en-US" sz="1200" kern="1200" dirty="0" smtClean="0">
                <a:solidFill>
                  <a:schemeClr val="tx1"/>
                </a:solidFill>
                <a:effectLst/>
                <a:latin typeface="+mn-lt"/>
                <a:ea typeface="+mn-ea"/>
                <a:cs typeface="+mn-cs"/>
              </a:rPr>
              <a:t> con.</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3</a:t>
            </a:fld>
            <a:endParaRPr lang="en-US"/>
          </a:p>
        </p:txBody>
      </p:sp>
    </p:spTree>
    <p:extLst>
      <p:ext uri="{BB962C8B-B14F-4D97-AF65-F5344CB8AC3E}">
        <p14:creationId xmlns:p14="http://schemas.microsoft.com/office/powerpoint/2010/main" val="23291995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Một</a:t>
            </a:r>
            <a:r>
              <a:rPr lang="en-US" sz="1200" kern="1200" baseline="0" smtClean="0">
                <a:solidFill>
                  <a:schemeClr val="tx1"/>
                </a:solidFill>
                <a:effectLst/>
                <a:latin typeface="+mn-lt"/>
                <a:ea typeface="+mn-ea"/>
                <a:cs typeface="+mn-cs"/>
              </a:rPr>
              <a:t> số ví dụ về cây có thể kể đến như</a:t>
            </a:r>
            <a:endParaRPr lang="en-US"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4</a:t>
            </a:fld>
            <a:endParaRPr lang="en-US"/>
          </a:p>
        </p:txBody>
      </p:sp>
    </p:spTree>
    <p:extLst>
      <p:ext uri="{BB962C8B-B14F-4D97-AF65-F5344CB8AC3E}">
        <p14:creationId xmlns:p14="http://schemas.microsoft.com/office/powerpoint/2010/main" val="23291995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u="none" strike="noStrike" kern="1200" smtClean="0">
                <a:solidFill>
                  <a:schemeClr val="tx1"/>
                </a:solidFill>
                <a:effectLst/>
                <a:latin typeface="+mn-lt"/>
                <a:ea typeface="+mn-ea"/>
                <a:cs typeface="+mn-cs"/>
              </a:rPr>
              <a:t>Trước tiên ta xem xét cấu trúc cây đơn giản nhất và cũng là cấu trúc cây dùng nhiều nhất trong các bài toán tin học là cây nhị phân</a:t>
            </a:r>
            <a:r>
              <a:rPr lang="vi-VN" sz="1200" b="0" i="0" kern="1200" smtClean="0">
                <a:solidFill>
                  <a:schemeClr val="tx1"/>
                </a:solidFill>
                <a:effectLst/>
                <a:latin typeface="+mn-lt"/>
                <a:ea typeface="+mn-ea"/>
                <a:cs typeface="+mn-cs"/>
              </a:rPr>
              <a:t/>
            </a:r>
            <a:br>
              <a:rPr lang="vi-VN" sz="1200" b="0" i="0" kern="1200" smtClean="0">
                <a:solidFill>
                  <a:schemeClr val="tx1"/>
                </a:solidFill>
                <a:effectLst/>
                <a:latin typeface="+mn-lt"/>
                <a:ea typeface="+mn-ea"/>
                <a:cs typeface="+mn-cs"/>
              </a:rPr>
            </a:br>
            <a:r>
              <a:rPr lang="vi-VN" sz="1200" b="0" i="0" u="none" strike="noStrike" kern="1200" smtClean="0">
                <a:solidFill>
                  <a:schemeClr val="tx1"/>
                </a:solidFill>
                <a:effectLst/>
                <a:latin typeface="+mn-lt"/>
                <a:ea typeface="+mn-ea"/>
                <a:cs typeface="+mn-cs"/>
              </a:rPr>
              <a:t>Cây nhị phân là một dạng quan trọng của cấu trúc cây. Nó có đặc điểm là</a:t>
            </a:r>
            <a:r>
              <a:rPr lang="en-US" sz="1200" b="0" i="0" u="none" strike="noStrike" kern="1200" smtClean="0">
                <a:solidFill>
                  <a:schemeClr val="tx1"/>
                </a:solidFill>
                <a:effectLst/>
                <a:latin typeface="+mn-lt"/>
                <a:ea typeface="+mn-ea"/>
                <a:cs typeface="+mn-cs"/>
              </a:rPr>
              <a:t>…</a:t>
            </a:r>
          </a:p>
          <a:p>
            <a:endParaRPr lang="en-US" sz="1200" b="0" i="0" u="none" strike="noStrike" kern="1200" smtClean="0">
              <a:solidFill>
                <a:schemeClr val="tx1"/>
              </a:solidFill>
              <a:effectLst/>
              <a:latin typeface="+mn-lt"/>
              <a:ea typeface="+mn-ea"/>
              <a:cs typeface="+mn-cs"/>
            </a:endParaRPr>
          </a:p>
          <a:p>
            <a:pPr rtl="0"/>
            <a:r>
              <a:rPr lang="vi-VN" sz="1200" b="0" i="0" u="none" strike="noStrike" kern="1200" smtClean="0">
                <a:solidFill>
                  <a:schemeClr val="tx1"/>
                </a:solidFill>
                <a:effectLst/>
                <a:latin typeface="+mn-lt"/>
                <a:ea typeface="+mn-ea"/>
                <a:cs typeface="+mn-cs"/>
              </a:rPr>
              <a:t>Cây nhị phân là cây có tính đến thứ tự của các nhánh con</a:t>
            </a:r>
            <a:r>
              <a:rPr lang="en-US" sz="1200" b="0" i="0" u="none" strike="noStrike" kern="1200" smtClean="0">
                <a:solidFill>
                  <a:schemeClr val="tx1"/>
                </a:solidFill>
                <a:effectLst/>
                <a:latin typeface="+mn-lt"/>
                <a:ea typeface="+mn-ea"/>
                <a:cs typeface="+mn-cs"/>
              </a:rPr>
              <a:t>:</a:t>
            </a:r>
            <a:r>
              <a:rPr lang="en-US" sz="1200" b="0" i="0" u="none" strike="noStrike" kern="1200" baseline="0" smtClean="0">
                <a:solidFill>
                  <a:schemeClr val="tx1"/>
                </a:solidFill>
                <a:effectLst/>
                <a:latin typeface="+mn-lt"/>
                <a:ea typeface="+mn-ea"/>
                <a:cs typeface="+mn-cs"/>
              </a:rPr>
              <a:t> </a:t>
            </a:r>
            <a:r>
              <a:rPr lang="vi-VN" sz="1200" b="0" i="0" u="none" strike="noStrike" kern="1200" smtClean="0">
                <a:solidFill>
                  <a:schemeClr val="tx1"/>
                </a:solidFill>
                <a:effectLst/>
                <a:latin typeface="+mn-lt"/>
                <a:ea typeface="+mn-ea"/>
                <a:cs typeface="+mn-cs"/>
              </a:rPr>
              <a:t>Với một nút thì người ta cũng phân biệt cây con trái và cây con phải của nút đó</a:t>
            </a:r>
            <a:endParaRPr lang="en-US" sz="1200" b="0" i="0" u="none" strike="noStrike" kern="120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smtClean="0">
                <a:solidFill>
                  <a:schemeClr val="tx1"/>
                </a:solidFill>
                <a:effectLst/>
                <a:latin typeface="+mn-lt"/>
                <a:ea typeface="+mn-ea"/>
                <a:cs typeface="+mn-cs"/>
              </a:rPr>
              <a:t>Cần chú ý tới một số dạng đặc biệt của cây nhị phân…</a:t>
            </a:r>
          </a:p>
          <a:p>
            <a:pPr rtl="0"/>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5</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kern="1200" smtClean="0">
                <a:solidFill>
                  <a:schemeClr val="tx1"/>
                </a:solidFill>
                <a:effectLst/>
                <a:latin typeface="+mn-lt"/>
                <a:ea typeface="+mn-ea"/>
                <a:cs typeface="+mn-cs"/>
              </a:rPr>
              <a:t>Cây</a:t>
            </a:r>
            <a:r>
              <a:rPr lang="en-US" sz="1200" b="0" i="0" kern="1200" baseline="0" smtClean="0">
                <a:solidFill>
                  <a:schemeClr val="tx1"/>
                </a:solidFill>
                <a:effectLst/>
                <a:latin typeface="+mn-lt"/>
                <a:ea typeface="+mn-ea"/>
                <a:cs typeface="+mn-cs"/>
              </a:rPr>
              <a:t> nhị phân suy biến: </a:t>
            </a:r>
            <a:r>
              <a:rPr lang="en-US" sz="1200" b="0" i="0" kern="1200" smtClean="0">
                <a:solidFill>
                  <a:schemeClr val="tx1"/>
                </a:solidFill>
                <a:effectLst/>
                <a:latin typeface="+mn-lt"/>
                <a:ea typeface="+mn-ea"/>
                <a:cs typeface="+mn-cs"/>
              </a:rPr>
              <a:t>Cây</a:t>
            </a:r>
            <a:r>
              <a:rPr lang="en-US" sz="1200" b="0" i="0" kern="1200" baseline="0" smtClean="0">
                <a:solidFill>
                  <a:schemeClr val="tx1"/>
                </a:solidFill>
                <a:effectLst/>
                <a:latin typeface="+mn-lt"/>
                <a:ea typeface="+mn-ea"/>
                <a:cs typeface="+mn-cs"/>
              </a:rPr>
              <a:t> lệch phải, lệch trái, zigzag</a:t>
            </a:r>
          </a:p>
          <a:p>
            <a:pPr rtl="0"/>
            <a:r>
              <a:rPr lang="en-US" sz="1200" b="0" i="0" kern="1200" baseline="0" smtClean="0">
                <a:solidFill>
                  <a:schemeClr val="tx1"/>
                </a:solidFill>
                <a:effectLst/>
                <a:latin typeface="+mn-lt"/>
                <a:ea typeface="+mn-ea"/>
                <a:cs typeface="+mn-cs"/>
              </a:rPr>
              <a:t>Cây nhị phân hoàn chỉnh và cây nhị phân đầy đủ</a:t>
            </a: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6</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kern="1200" smtClean="0">
                <a:solidFill>
                  <a:schemeClr val="tx1"/>
                </a:solidFill>
                <a:effectLst/>
                <a:latin typeface="+mn-lt"/>
                <a:ea typeface="+mn-ea"/>
                <a:cs typeface="+mn-cs"/>
              </a:rPr>
              <a:t>Các</a:t>
            </a:r>
            <a:r>
              <a:rPr lang="en-US" sz="1200" b="0" i="0" kern="1200" baseline="0" smtClean="0">
                <a:solidFill>
                  <a:schemeClr val="tx1"/>
                </a:solidFill>
                <a:effectLst/>
                <a:latin typeface="+mn-lt"/>
                <a:ea typeface="+mn-ea"/>
                <a:cs typeface="+mn-cs"/>
              </a:rPr>
              <a:t> tính chất trên có thể được chứng minh bằng quy nạp toán học</a:t>
            </a: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7</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vi-VN" sz="1200" b="0" i="0" u="none" strike="noStrike" kern="1200" smtClean="0">
                <a:solidFill>
                  <a:schemeClr val="tx1"/>
                </a:solidFill>
                <a:effectLst/>
                <a:latin typeface="+mn-lt"/>
                <a:ea typeface="+mn-ea"/>
                <a:cs typeface="+mn-cs"/>
              </a:rPr>
              <a:t>Để có thể áp dụng được cấu trúc dữ liệu vào bài toán cụ thể thì ta phải có các phương pháp biễu diễn cấu trúc đó bằng ngôn ngữ lập trình. Mỗi cấu trúc dữ liệu có thể được biểu diễn bằng nhiều công cụ khác nhau, mỗi công cụ có ưu nhược điểm riêng cần nắm rõ để lựa chọ cho phù hợp với yêu cầu bài toán đặt ra.</a:t>
            </a:r>
            <a:r>
              <a:rPr lang="en-US" sz="1200" b="0" i="0" u="none" strike="noStrike" kern="1200" smtClean="0">
                <a:solidFill>
                  <a:schemeClr val="tx1"/>
                </a:solidFill>
                <a:effectLst/>
                <a:latin typeface="+mn-lt"/>
                <a:ea typeface="+mn-ea"/>
                <a:cs typeface="+mn-cs"/>
              </a:rPr>
              <a:t> Ở</a:t>
            </a:r>
            <a:r>
              <a:rPr lang="en-US" sz="1200" b="0" i="0" u="none" strike="noStrike" kern="1200" baseline="0" smtClean="0">
                <a:solidFill>
                  <a:schemeClr val="tx1"/>
                </a:solidFill>
                <a:effectLst/>
                <a:latin typeface="+mn-lt"/>
                <a:ea typeface="+mn-ea"/>
                <a:cs typeface="+mn-cs"/>
              </a:rPr>
              <a:t> phần này, ta sẽ xem xét 2 cách biểu diễn cây nhị phân trên máy tính là biểu diễn bằng mảng và biểu diễn bằng cấu trúc liên kết</a:t>
            </a: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8</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9</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10</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b="1" smtClean="0"/>
              <a:t>giá trị đặc biệt:</a:t>
            </a:r>
            <a:r>
              <a:rPr lang="en-US" b="1" baseline="0" smtClean="0"/>
              <a:t> thường là -1 nếu các nút của cây là số nguyên dương, hay số lớn nhất/nhỏ nhất có thể</a:t>
            </a: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11</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kern="1200" smtClean="0">
                <a:solidFill>
                  <a:schemeClr val="tx1"/>
                </a:solidFill>
                <a:effectLst/>
                <a:latin typeface="+mn-lt"/>
                <a:ea typeface="+mn-ea"/>
                <a:cs typeface="+mn-cs"/>
              </a:rPr>
              <a:t>Như</a:t>
            </a:r>
            <a:r>
              <a:rPr lang="en-US" sz="1200" b="0" i="0" kern="1200" baseline="0" smtClean="0">
                <a:solidFill>
                  <a:schemeClr val="tx1"/>
                </a:solidFill>
                <a:effectLst/>
                <a:latin typeface="+mn-lt"/>
                <a:ea typeface="+mn-ea"/>
                <a:cs typeface="+mn-cs"/>
              </a:rPr>
              <a:t> vậy cách biểu diễn cây nhị phân bằng mảng tuy đơn giản (vì dùng kiểu dữ liệu cơ bản của hầu hết các ngôn ngữ lập trình - mảng) nhưng lại lãng phí bộ nhớ trong trường hợp trong cây có nhiều khoảng trống</a:t>
            </a: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12</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mtClean="0"/>
              <a:t>Khi biểu diễn cây nhị phân bằng cấu trúc liên kết…</a:t>
            </a:r>
          </a:p>
          <a:p>
            <a:pPr rtl="0"/>
            <a:endParaRPr lang="en-US" sz="1200" b="0" i="0" kern="1200" smtClean="0">
              <a:solidFill>
                <a:schemeClr val="tx1"/>
              </a:solidFill>
              <a:effectLst/>
              <a:latin typeface="+mn-lt"/>
              <a:ea typeface="+mn-ea"/>
              <a:cs typeface="+mn-cs"/>
            </a:endParaRPr>
          </a:p>
          <a:p>
            <a:pPr rtl="0"/>
            <a:r>
              <a:rPr lang="en-US" smtClean="0"/>
              <a:t>trong trường hợp không có nút con trái </a:t>
            </a:r>
            <a:r>
              <a:rPr lang="en-US" baseline="0" smtClean="0"/>
              <a:t>hoặc phải</a:t>
            </a:r>
            <a:r>
              <a:rPr lang="en-US" smtClean="0"/>
              <a:t>, thì</a:t>
            </a:r>
            <a:r>
              <a:rPr lang="en-US" baseline="0" smtClean="0"/>
              <a:t> các</a:t>
            </a:r>
            <a:r>
              <a:rPr lang="en-US" smtClean="0"/>
              <a:t> trường này được gán một giá trị đặc biệt (NULL)</a:t>
            </a:r>
          </a:p>
          <a:p>
            <a:pPr rtl="0"/>
            <a:r>
              <a:rPr lang="en-US" sz="1200" b="0" i="0" kern="1200" smtClean="0">
                <a:solidFill>
                  <a:schemeClr val="tx1"/>
                </a:solidFill>
                <a:effectLst/>
                <a:latin typeface="+mn-lt"/>
                <a:ea typeface="+mn-ea"/>
                <a:cs typeface="+mn-cs"/>
              </a:rPr>
              <a:t>Ưu điểm</a:t>
            </a:r>
            <a:r>
              <a:rPr lang="en-US" sz="1200" b="0" i="0" kern="1200" baseline="0" smtClean="0">
                <a:solidFill>
                  <a:schemeClr val="tx1"/>
                </a:solidFill>
                <a:effectLst/>
                <a:latin typeface="+mn-lt"/>
                <a:ea typeface="+mn-ea"/>
                <a:cs typeface="+mn-cs"/>
              </a:rPr>
              <a:t> của pp này là ko bị lãng phí bộ nhớ trong tr hợp cây có nhiều ô trống, tuy nhiên nhược điểm của nó là tốn bộ nhớ hơn so với mảng khi biểu diễn cây nhị phân đầy đủ, do phải lưu thêm 2 con trỏ tại mỗi nút</a:t>
            </a: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13</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mtClean="0"/>
              <a:t>Ví</a:t>
            </a:r>
            <a:r>
              <a:rPr lang="en-US" baseline="0" smtClean="0"/>
              <a:t> dụ về  một cây nhị phân đc biểu diễn bằng cấu trúc liên kết</a:t>
            </a:r>
            <a:endParaRPr lang="en-US" smtClean="0"/>
          </a:p>
          <a:p>
            <a:pPr rtl="0"/>
            <a:r>
              <a:rPr lang="en-US" baseline="0" smtClean="0"/>
              <a:t>Để ý các liên kết trống = NULL</a:t>
            </a: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14</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kern="1200" smtClean="0">
                <a:solidFill>
                  <a:schemeClr val="tx1"/>
                </a:solidFill>
                <a:effectLst/>
                <a:latin typeface="+mn-lt"/>
                <a:ea typeface="+mn-ea"/>
                <a:cs typeface="+mn-cs"/>
              </a:rPr>
              <a:t>Để đơn</a:t>
            </a:r>
            <a:r>
              <a:rPr lang="en-US" sz="1200" b="0" i="0" kern="1200" baseline="0" smtClean="0">
                <a:solidFill>
                  <a:schemeClr val="tx1"/>
                </a:solidFill>
                <a:effectLst/>
                <a:latin typeface="+mn-lt"/>
                <a:ea typeface="+mn-ea"/>
                <a:cs typeface="+mn-cs"/>
              </a:rPr>
              <a:t> giản, ta giả sử dữ liệu chứa trong trường Info là kiểu int</a:t>
            </a: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15</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mtClean="0"/>
              <a:t>Ở</a:t>
            </a:r>
            <a:r>
              <a:rPr lang="en-US" baseline="0" smtClean="0"/>
              <a:t> đây </a:t>
            </a:r>
            <a:r>
              <a:rPr lang="en-US" smtClean="0"/>
              <a:t>nút</a:t>
            </a:r>
            <a:r>
              <a:rPr lang="en-US" baseline="0" smtClean="0"/>
              <a:t> p là nút chứa giá trị A</a:t>
            </a:r>
          </a:p>
          <a:p>
            <a:pPr rtl="0"/>
            <a:r>
              <a:rPr lang="en-US" baseline="0" smtClean="0"/>
              <a:t>Để chèn nút mơi vào làm con của nút p, ta cho nút con của p (trái hoặc phải) làm con của nút mới, và nút mới làm con của p là xong</a:t>
            </a:r>
          </a:p>
          <a:p>
            <a:pPr rtl="0"/>
            <a:endParaRPr lang="en-US" sz="1200" b="0" i="0" u="none" strike="noStrike" kern="1200" smtClean="0">
              <a:solidFill>
                <a:schemeClr val="tx1"/>
              </a:solidFill>
              <a:effectLst/>
              <a:latin typeface="+mn-lt"/>
              <a:ea typeface="+mn-ea"/>
              <a:cs typeface="+mn-cs"/>
            </a:endParaRPr>
          </a:p>
          <a:p>
            <a:r>
              <a:rPr lang="en-US" smtClean="0"/>
              <a:t/>
            </a:r>
            <a:br>
              <a:rPr lang="en-US" smtClean="0"/>
            </a:b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16</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mtClean="0">
                <a:latin typeface="Courier New" pitchFamily="49" charset="0"/>
                <a:cs typeface="Courier New" pitchFamily="49" charset="0"/>
              </a:rPr>
              <a:t> if (p-&gt;Left == NULL) { // chèn nút lá</a:t>
            </a:r>
          </a:p>
          <a:p>
            <a:pPr rtl="0"/>
            <a:r>
              <a:rPr lang="en-US" smtClean="0">
                <a:latin typeface="Courier New" pitchFamily="49" charset="0"/>
                <a:cs typeface="Courier New" pitchFamily="49" charset="0"/>
              </a:rPr>
              <a:t>} else if (p-&gt;Right == NULL) {  chen nút</a:t>
            </a:r>
            <a:r>
              <a:rPr lang="en-US" baseline="0" smtClean="0">
                <a:latin typeface="Courier New" pitchFamily="49" charset="0"/>
                <a:cs typeface="Courier New" pitchFamily="49" charset="0"/>
              </a:rPr>
              <a:t> lá bên phải</a:t>
            </a:r>
          </a:p>
          <a:p>
            <a:pPr marL="0" marR="0" indent="0" algn="l" defTabSz="914400" rtl="0" eaLnBrk="1" fontAlgn="auto" latinLnBrk="0" hangingPunct="1">
              <a:lnSpc>
                <a:spcPct val="100000"/>
              </a:lnSpc>
              <a:spcBef>
                <a:spcPts val="0"/>
              </a:spcBef>
              <a:spcAft>
                <a:spcPts val="0"/>
              </a:spcAft>
              <a:buClrTx/>
              <a:buSzTx/>
              <a:buFontTx/>
              <a:buNone/>
              <a:tabLst/>
              <a:defRPr/>
            </a:pPr>
            <a:r>
              <a:rPr lang="en-US" smtClean="0">
                <a:latin typeface="Courier New" pitchFamily="49" charset="0"/>
                <a:cs typeface="Courier New" pitchFamily="49" charset="0"/>
              </a:rPr>
              <a:t>newNode-&gt;Left = p-&gt;Left; // thay nút mới vào làm con bên trái của nút p, có</a:t>
            </a:r>
            <a:r>
              <a:rPr lang="en-US" baseline="0" smtClean="0">
                <a:latin typeface="Courier New" pitchFamily="49" charset="0"/>
                <a:cs typeface="Courier New" pitchFamily="49" charset="0"/>
              </a:rPr>
              <a:t> thể thực hiện với con bên phải cũng đc</a:t>
            </a:r>
            <a:endParaRPr lang="en-US" smtClean="0">
              <a:latin typeface="Courier New" pitchFamily="49" charset="0"/>
              <a:cs typeface="Courier New" pitchFamily="49" charset="0"/>
            </a:endParaRPr>
          </a:p>
          <a:p>
            <a:pPr rtl="0"/>
            <a:endParaRPr lang="en-US" sz="1200" b="0" i="0" u="none" strike="noStrike"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17</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smtClean="0">
                <a:latin typeface="Corbel" pitchFamily="34" charset="0"/>
              </a:rPr>
              <a:t>Nếu</a:t>
            </a:r>
            <a:r>
              <a:rPr lang="vi-VN" sz="1200" smtClean="0">
                <a:latin typeface="Corbel" pitchFamily="34" charset="0"/>
              </a:rPr>
              <a:t> p </a:t>
            </a:r>
            <a:r>
              <a:rPr lang="en-US" sz="1200" smtClean="0">
                <a:latin typeface="Corbel" pitchFamily="34" charset="0"/>
              </a:rPr>
              <a:t>có </a:t>
            </a:r>
            <a:r>
              <a:rPr lang="en-US" sz="1200" b="1" smtClean="0">
                <a:latin typeface="Corbel" pitchFamily="34" charset="0"/>
              </a:rPr>
              <a:t>2 nút con</a:t>
            </a:r>
            <a:r>
              <a:rPr lang="en-US" sz="1200" smtClean="0">
                <a:latin typeface="Corbel" pitchFamily="34" charset="0"/>
              </a:rPr>
              <a:t>: khi đó</a:t>
            </a:r>
            <a:r>
              <a:rPr lang="en-US" sz="1200" baseline="0" smtClean="0">
                <a:latin typeface="Corbel" pitchFamily="34" charset="0"/>
              </a:rPr>
              <a:t> nếu xóa p, 2 nhánh con trở nên ko có cha, mà liên kết đến p trước đó chỉ có 1, ko biết trỏ đến nhánh con nào, và nhánh con còn lại sẽ gắn vào đâu</a:t>
            </a:r>
          </a:p>
          <a:p>
            <a:pPr rtl="0"/>
            <a:r>
              <a:rPr lang="vi-VN" sz="1200" b="0" i="0" u="none" strike="noStrike" kern="1200" smtClean="0">
                <a:solidFill>
                  <a:schemeClr val="tx1"/>
                </a:solidFill>
                <a:effectLst/>
                <a:latin typeface="+mn-lt"/>
                <a:ea typeface="+mn-ea"/>
                <a:cs typeface="+mn-cs"/>
              </a:rPr>
              <a:t>Ta sẽ thấy 1 </a:t>
            </a:r>
            <a:r>
              <a:rPr lang="en-US" sz="1200" b="0" i="0" u="none" strike="noStrike" kern="1200" smtClean="0">
                <a:solidFill>
                  <a:schemeClr val="tx1"/>
                </a:solidFill>
                <a:effectLst/>
                <a:latin typeface="+mn-lt"/>
                <a:ea typeface="+mn-ea"/>
                <a:cs typeface="+mn-cs"/>
              </a:rPr>
              <a:t>trường</a:t>
            </a:r>
            <a:r>
              <a:rPr lang="en-US" sz="1200" b="0" i="0" u="none" strike="noStrike" kern="1200" baseline="0" smtClean="0">
                <a:solidFill>
                  <a:schemeClr val="tx1"/>
                </a:solidFill>
                <a:effectLst/>
                <a:latin typeface="+mn-lt"/>
                <a:ea typeface="+mn-ea"/>
                <a:cs typeface="+mn-cs"/>
              </a:rPr>
              <a:t> hợp </a:t>
            </a:r>
            <a:r>
              <a:rPr lang="vi-VN" sz="1200" b="0" i="0" u="none" strike="noStrike" kern="1200" smtClean="0">
                <a:solidFill>
                  <a:schemeClr val="tx1"/>
                </a:solidFill>
                <a:effectLst/>
                <a:latin typeface="+mn-lt"/>
                <a:ea typeface="+mn-ea"/>
                <a:cs typeface="+mn-cs"/>
              </a:rPr>
              <a:t>cụ thể </a:t>
            </a:r>
            <a:r>
              <a:rPr lang="en-US" sz="1200" b="0" i="0" u="none" strike="noStrike" kern="1200" smtClean="0">
                <a:solidFill>
                  <a:schemeClr val="tx1"/>
                </a:solidFill>
                <a:effectLst/>
                <a:latin typeface="+mn-lt"/>
                <a:ea typeface="+mn-ea"/>
                <a:cs typeface="+mn-cs"/>
              </a:rPr>
              <a:t>về</a:t>
            </a:r>
            <a:r>
              <a:rPr lang="en-US" sz="1200" b="0" i="0" u="none" strike="noStrike" kern="1200" baseline="0" smtClean="0">
                <a:solidFill>
                  <a:schemeClr val="tx1"/>
                </a:solidFill>
                <a:effectLst/>
                <a:latin typeface="+mn-lt"/>
                <a:ea typeface="+mn-ea"/>
                <a:cs typeface="+mn-cs"/>
              </a:rPr>
              <a:t> việc xóa 1 nút khỏi cây nhị phân </a:t>
            </a:r>
            <a:r>
              <a:rPr lang="vi-VN" sz="1200" b="0" i="0" u="none" strike="noStrike" kern="1200" smtClean="0">
                <a:solidFill>
                  <a:schemeClr val="tx1"/>
                </a:solidFill>
                <a:effectLst/>
                <a:latin typeface="+mn-lt"/>
                <a:ea typeface="+mn-ea"/>
                <a:cs typeface="+mn-cs"/>
              </a:rPr>
              <a:t>trong bài học về cây tìm kiếm nhị phân trong </a:t>
            </a:r>
            <a:r>
              <a:rPr lang="en-US" sz="1200" b="0" i="0" u="none" strike="noStrike" kern="1200" smtClean="0">
                <a:solidFill>
                  <a:schemeClr val="tx1"/>
                </a:solidFill>
                <a:effectLst/>
                <a:latin typeface="+mn-lt"/>
                <a:ea typeface="+mn-ea"/>
                <a:cs typeface="+mn-cs"/>
              </a:rPr>
              <a:t>bài</a:t>
            </a:r>
            <a:r>
              <a:rPr lang="en-US" sz="1200" b="0" i="0" u="none" strike="noStrike" kern="1200" baseline="0" smtClean="0">
                <a:solidFill>
                  <a:schemeClr val="tx1"/>
                </a:solidFill>
                <a:effectLst/>
                <a:latin typeface="+mn-lt"/>
                <a:ea typeface="+mn-ea"/>
                <a:cs typeface="+mn-cs"/>
              </a:rPr>
              <a:t> học tới</a:t>
            </a: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18</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mtClean="0"/>
              <a:t>Có</a:t>
            </a:r>
            <a:r>
              <a:rPr lang="en-US" baseline="0" smtClean="0"/>
              <a:t> 3 cách duyệt cây nhị phân khác nhau ở thứ tự xử lý nút đang thăm và các nút con</a:t>
            </a:r>
          </a:p>
          <a:p>
            <a:pPr rtl="0"/>
            <a:endParaRPr lang="en-US" sz="1200" b="0" i="0" kern="1200" baseline="0" smtClean="0">
              <a:solidFill>
                <a:schemeClr val="tx1"/>
              </a:solidFill>
              <a:effectLst/>
              <a:latin typeface="+mn-lt"/>
              <a:ea typeface="+mn-ea"/>
              <a:cs typeface="+mn-cs"/>
            </a:endParaRPr>
          </a:p>
          <a:p>
            <a:pPr rtl="0"/>
            <a:r>
              <a:rPr lang="en-US" sz="1200" b="0" i="0" kern="1200" baseline="0" smtClean="0">
                <a:solidFill>
                  <a:schemeClr val="tx1"/>
                </a:solidFill>
                <a:effectLst/>
                <a:latin typeface="+mn-lt"/>
                <a:ea typeface="+mn-ea"/>
                <a:cs typeface="+mn-cs"/>
              </a:rPr>
              <a:t>Để đơn giản, trong các ví dụ sau, ta coi thao tác xử lý nút đang thăm ở đây chỉ là in (hay liệt kê) ra giá trị chứa tại nút đó.</a:t>
            </a:r>
          </a:p>
          <a:p>
            <a:pPr rtl="0"/>
            <a:r>
              <a:rPr lang="en-US" sz="1200" b="0" i="0" kern="1200" baseline="0" smtClean="0">
                <a:solidFill>
                  <a:schemeClr val="tx1"/>
                </a:solidFill>
                <a:effectLst/>
                <a:latin typeface="+mn-lt"/>
                <a:ea typeface="+mn-ea"/>
                <a:cs typeface="+mn-cs"/>
              </a:rPr>
              <a:t>Thao tác tìm kiếm trong cây nhị phân chỉ là duyệt cây nhị phân cho đến khi tìm ra phần nút chứa giá trị mong muốn là xong. Tuy nhiên, những trường hợp cây đặc biệt sẽ có cách tìm kiếm hiệu quả hơn, cây nhị phân tìm kiếm là một ví dụ, ta sẽ xem xét kỹ hơn thao tác này trong bài học về tìm kiếm sắp tới. Ở đây ta tập trung vào thao tác duyệt</a:t>
            </a: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19</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vi-VN" sz="1200" b="0" i="0" u="none" strike="noStrike" kern="1200" smtClean="0">
                <a:solidFill>
                  <a:schemeClr val="tx1"/>
                </a:solidFill>
                <a:effectLst/>
                <a:latin typeface="+mn-lt"/>
                <a:ea typeface="+mn-ea"/>
                <a:cs typeface="+mn-cs"/>
              </a:rPr>
              <a:t>Trong phép duyệt theo thứ tự trước thì giá trị trong mỗi nút bất kỳ sẽ được liệt kê trước giá trị lưu trong hai nút con của nó, có thể mô tả bằng thủ tục đệ quy sau:</a:t>
            </a: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20</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21</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vi-VN" sz="1200" b="0" i="0" u="none" strike="noStrike" kern="1200" smtClean="0">
                <a:solidFill>
                  <a:schemeClr val="tx1"/>
                </a:solidFill>
                <a:effectLst/>
                <a:latin typeface="+mn-lt"/>
                <a:ea typeface="+mn-ea"/>
                <a:cs typeface="+mn-cs"/>
              </a:rPr>
              <a:t>Trong phép duyệt theo thứ tự trước thì giá trị trong mỗi nút bất kỳ sẽ được liệt kê trước giá trị lưu trong hai nút con của nó, có thể mô tả bằng thủ tục đệ quy sau:</a:t>
            </a: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22</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23</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vi-VN" sz="1200" b="0" i="0" u="none" strike="noStrike" kern="1200" smtClean="0">
                <a:solidFill>
                  <a:schemeClr val="tx1"/>
                </a:solidFill>
                <a:effectLst/>
                <a:latin typeface="+mn-lt"/>
                <a:ea typeface="+mn-ea"/>
                <a:cs typeface="+mn-cs"/>
              </a:rPr>
              <a:t>Trong phép duyệt theo thứ tự trước thì giá trị trong mỗi nút bất kỳ sẽ được liệt kê trước giá trị lưu trong hai nút con của nó, có thể mô tả bằng thủ tục đệ quy sau:</a:t>
            </a: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24</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25</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smtClean="0">
                <a:solidFill>
                  <a:schemeClr val="tx1"/>
                </a:solidFill>
                <a:effectLst/>
                <a:latin typeface="+mn-lt"/>
                <a:ea typeface="+mn-ea"/>
                <a:cs typeface="+mn-cs"/>
              </a:rPr>
              <a:t>Tiếp</a:t>
            </a:r>
            <a:r>
              <a:rPr lang="en-US" sz="1200" b="0" i="0" u="none" strike="noStrike" kern="1200" baseline="0" smtClean="0">
                <a:solidFill>
                  <a:schemeClr val="tx1"/>
                </a:solidFill>
                <a:effectLst/>
                <a:latin typeface="+mn-lt"/>
                <a:ea typeface="+mn-ea"/>
                <a:cs typeface="+mn-cs"/>
              </a:rPr>
              <a:t> theo, ta xem xét một cấu trúc dữ liệu cây tổng quát hơn – cây k-phân. Tê</a:t>
            </a: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26</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27</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smtClean="0">
                <a:solidFill>
                  <a:schemeClr val="tx1"/>
                </a:solidFill>
                <a:effectLst/>
                <a:latin typeface="+mn-lt"/>
                <a:ea typeface="+mn-ea"/>
                <a:cs typeface="+mn-cs"/>
              </a:rPr>
              <a:t>Nhược điểm</a:t>
            </a:r>
            <a:r>
              <a:rPr lang="en-US" sz="1200" b="0" i="0" u="none" strike="noStrike" kern="1200" baseline="0" smtClean="0">
                <a:solidFill>
                  <a:schemeClr val="tx1"/>
                </a:solidFill>
                <a:effectLst/>
                <a:latin typeface="+mn-lt"/>
                <a:ea typeface="+mn-ea"/>
                <a:cs typeface="+mn-cs"/>
              </a:rPr>
              <a:t> của cách biểu diễn này vẫn là lãng phí bộ nhơ trong trường hợp cây có nhiều lỗ trống (ko đầy đủ, cây suy biến…)</a:t>
            </a:r>
          </a:p>
          <a:p>
            <a:pPr rtl="0"/>
            <a:endParaRPr lang="en-US" sz="1200" b="0" i="0" u="none" strike="noStrike" kern="1200" baseline="0" smtClean="0">
              <a:solidFill>
                <a:schemeClr val="tx1"/>
              </a:solidFill>
              <a:effectLst/>
              <a:latin typeface="+mn-lt"/>
              <a:ea typeface="+mn-ea"/>
              <a:cs typeface="+mn-cs"/>
            </a:endParaRPr>
          </a:p>
          <a:p>
            <a:pPr rtl="0"/>
            <a:r>
              <a:rPr lang="en-US" sz="1200" b="0" i="0" u="none" strike="noStrike" kern="1200" baseline="0" smtClean="0">
                <a:solidFill>
                  <a:schemeClr val="tx1"/>
                </a:solidFill>
                <a:effectLst/>
                <a:latin typeface="+mn-lt"/>
                <a:ea typeface="+mn-ea"/>
                <a:cs typeface="+mn-cs"/>
              </a:rPr>
              <a:t>Trên màn hình là ví dụ biểu diễn cây tam phân bằng mảng</a:t>
            </a: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28</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mtClean="0"/>
              <a:t>trong trường hợp không có nút con thứ i thì Links[i] được gán một giá trị đặc biệt</a:t>
            </a: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29</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kern="1200" smtClean="0">
                <a:solidFill>
                  <a:schemeClr val="tx1"/>
                </a:solidFill>
                <a:effectLst/>
                <a:latin typeface="+mn-lt"/>
                <a:ea typeface="+mn-ea"/>
                <a:cs typeface="+mn-cs"/>
              </a:rPr>
              <a:t>Trong thực tế, có một sốứng dụng đòi hỏi một cấu trúc dữ liệu dạng cây nhưng không có ràng buộc gì về số con của một nút trên cây, ví dụ như cấu trúc thư mục trên đĩa hay hệ thống đề mục của một cuốn sách. Khi đó, ta phải tìm cách mô tả một cách khoa học cấu trúc dữ liệu dạng cây tổng quát. Việc</a:t>
            </a:r>
            <a:r>
              <a:rPr lang="en-US" sz="1200" kern="1200" baseline="0" smtClean="0">
                <a:solidFill>
                  <a:schemeClr val="tx1"/>
                </a:solidFill>
                <a:effectLst/>
                <a:latin typeface="+mn-lt"/>
                <a:ea typeface="+mn-ea"/>
                <a:cs typeface="+mn-cs"/>
              </a:rPr>
              <a:t> biểu diễn cây tổng quát bằng mảng tương đối phức tạp nên ko đc trình bày ở đây, sv có thể tham khảo ở các tài liệu về cây khác.</a:t>
            </a:r>
          </a:p>
          <a:p>
            <a:pPr rtl="0"/>
            <a:r>
              <a:rPr lang="en-US" sz="1200" b="0" i="0" kern="1200" baseline="0" smtClean="0">
                <a:solidFill>
                  <a:schemeClr val="tx1"/>
                </a:solidFill>
                <a:effectLst/>
                <a:latin typeface="+mn-lt"/>
                <a:ea typeface="+mn-ea"/>
                <a:cs typeface="+mn-cs"/>
              </a:rPr>
              <a:t>Phép biểu diễn cây tổng quát bằng cấu trúc liên kết như sau</a:t>
            </a:r>
            <a:endParaRPr lang="vi-VN" sz="1200" b="0" i="0" kern="120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30</a:t>
            </a:fld>
            <a:endParaRPr lang="en-US"/>
          </a:p>
        </p:txBody>
      </p:sp>
    </p:spTree>
    <p:extLst>
      <p:ext uri="{BB962C8B-B14F-4D97-AF65-F5344CB8AC3E}">
        <p14:creationId xmlns:p14="http://schemas.microsoft.com/office/powerpoint/2010/main" val="16574775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smtClean="0">
                <a:solidFill>
                  <a:schemeClr val="tx1"/>
                </a:solidFill>
                <a:effectLst/>
                <a:latin typeface="+mn-lt"/>
                <a:ea typeface="+mn-ea"/>
                <a:cs typeface="+mn-cs"/>
              </a:rPr>
              <a:t>Dễ thấy được tính đúng đắn của phương pháp biểu diễn, bởi từ một nút N bất kỳ, ta có thể đi theo liên kết FirstChild để đến nút con cả, nút này chính là chốt của một danh sách nối đơn các nút con của nút N: từ nút con cả, đi theo liên kết Sibling, ta có thể duyệt tất cả các nút con của nút N. Cấu</a:t>
            </a:r>
            <a:r>
              <a:rPr lang="en-US" sz="1200" kern="1200" baseline="0" smtClean="0">
                <a:solidFill>
                  <a:schemeClr val="tx1"/>
                </a:solidFill>
                <a:effectLst/>
                <a:latin typeface="+mn-lt"/>
                <a:ea typeface="+mn-ea"/>
                <a:cs typeface="+mn-cs"/>
              </a:rPr>
              <a:t> trúc nút này giống hệt với cấu trúc nút của cây nhị phân, chỉ khác tên trường liên kết, điểm khác biệt lớn ở đây chỉ là ý nghĩa của các liên kết. Tuy nhiên, trên phương diện tính toán, ta có thể nói cây tổng quát biểu diễn đc thành cây nhị phân,</a:t>
            </a:r>
            <a:endParaRPr lang="en-US" sz="1200" kern="1200" smtClean="0">
              <a:solidFill>
                <a:schemeClr val="tx1"/>
              </a:solidFill>
              <a:effectLst/>
              <a:latin typeface="+mn-lt"/>
              <a:ea typeface="+mn-ea"/>
              <a:cs typeface="+mn-cs"/>
            </a:endParaRPr>
          </a:p>
          <a:p>
            <a:pPr lvl="0"/>
            <a:r>
              <a:rPr lang="en-US" sz="1200" kern="1200" smtClean="0">
                <a:solidFill>
                  <a:schemeClr val="tx1"/>
                </a:solidFill>
                <a:effectLst/>
                <a:latin typeface="+mn-lt"/>
                <a:ea typeface="+mn-ea"/>
                <a:cs typeface="+mn-cs"/>
              </a:rPr>
              <a:t>Ta kết</a:t>
            </a:r>
            <a:r>
              <a:rPr lang="en-US" sz="1200" kern="1200" baseline="0" smtClean="0">
                <a:solidFill>
                  <a:schemeClr val="tx1"/>
                </a:solidFill>
                <a:effectLst/>
                <a:latin typeface="+mn-lt"/>
                <a:ea typeface="+mn-ea"/>
                <a:cs typeface="+mn-cs"/>
              </a:rPr>
              <a:t> thúc bài học về cấu trúc cây tại đây. Đôi điều cần lưu lý cuối cùng là cây là cấu trúc dùng rất nhiều trong các bài toán tin học. Và cũng như các cấu trúc khác, có nhiều cách biểu diễn cây khác nhau, mỗi cách phù hợp hơn với mốt sô bài toán nhất định, vì vậy sinh viên cần nắm vững các cách này và ưu nhược diểm của chúng để sử dụng đúng chỗ. Có rất nhiều dạng đặc biệt của cây với các ứng dụng khác nhau như cây nhị phân tìm kiềm mà ta sẽ xem xét trong phần tiếp theo của giáo trình, hay cây đỏ đen, cây cân bằng, cây 2-3, cây 2-3-4… sv có thể tham khảo ở tài liệu khác</a:t>
            </a:r>
            <a:endParaRPr lang="en-US"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E6931D-ECEE-4E56-A360-FFD1A3BE07AE}" type="slidenum">
              <a:rPr lang="en-US" smtClean="0"/>
              <a:t>31</a:t>
            </a:fld>
            <a:endParaRPr lang="en-US"/>
          </a:p>
        </p:txBody>
      </p:sp>
    </p:spTree>
    <p:extLst>
      <p:ext uri="{BB962C8B-B14F-4D97-AF65-F5344CB8AC3E}">
        <p14:creationId xmlns:p14="http://schemas.microsoft.com/office/powerpoint/2010/main" val="165747754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10.xml"/><Relationship Id="rId7" Type="http://schemas.openxmlformats.org/officeDocument/2006/relationships/tags" Target="../tags/tag14.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tags" Target="../tags/tag13.xml"/><Relationship Id="rId5" Type="http://schemas.openxmlformats.org/officeDocument/2006/relationships/tags" Target="../tags/tag12.xml"/><Relationship Id="rId4" Type="http://schemas.openxmlformats.org/officeDocument/2006/relationships/tags" Target="../tags/tag11.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slideMaster" Target="../slideMasters/slideMaster1.xml"/><Relationship Id="rId5" Type="http://schemas.openxmlformats.org/officeDocument/2006/relationships/tags" Target="../tags/tag19.xml"/><Relationship Id="rId4" Type="http://schemas.openxmlformats.org/officeDocument/2006/relationships/tags" Target="../tags/tag18.xml"/></Relationships>
</file>

<file path=ppt/slideLayouts/_rels/slideLayout3.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22.xml"/><Relationship Id="rId7" Type="http://schemas.openxmlformats.org/officeDocument/2006/relationships/tags" Target="../tags/tag26.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tags" Target="../tags/tag25.xml"/><Relationship Id="rId5" Type="http://schemas.openxmlformats.org/officeDocument/2006/relationships/tags" Target="../tags/tag24.xml"/><Relationship Id="rId4" Type="http://schemas.openxmlformats.org/officeDocument/2006/relationships/tags" Target="../tags/tag23.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9.xml"/><Relationship Id="rId7" Type="http://schemas.openxmlformats.org/officeDocument/2006/relationships/slideMaster" Target="../slideMasters/slideMaster1.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tags" Target="../tags/tag32.xml"/><Relationship Id="rId5" Type="http://schemas.openxmlformats.org/officeDocument/2006/relationships/tags" Target="../tags/tag31.xml"/><Relationship Id="rId4" Type="http://schemas.openxmlformats.org/officeDocument/2006/relationships/tags" Target="../tags/tag30.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40.xml"/><Relationship Id="rId3" Type="http://schemas.openxmlformats.org/officeDocument/2006/relationships/tags" Target="../tags/tag35.xml"/><Relationship Id="rId7" Type="http://schemas.openxmlformats.org/officeDocument/2006/relationships/tags" Target="../tags/tag39.xml"/><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tags" Target="../tags/tag38.xml"/><Relationship Id="rId5" Type="http://schemas.openxmlformats.org/officeDocument/2006/relationships/tags" Target="../tags/tag37.xml"/><Relationship Id="rId4" Type="http://schemas.openxmlformats.org/officeDocument/2006/relationships/tags" Target="../tags/tag36.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tags" Target="../tags/tag41.xml"/><Relationship Id="rId5" Type="http://schemas.openxmlformats.org/officeDocument/2006/relationships/slideMaster" Target="../slideMasters/slideMaster1.xml"/><Relationship Id="rId4" Type="http://schemas.openxmlformats.org/officeDocument/2006/relationships/tags" Target="../tags/tag44.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7.xml"/><Relationship Id="rId2" Type="http://schemas.openxmlformats.org/officeDocument/2006/relationships/tags" Target="../tags/tag46.xml"/><Relationship Id="rId1" Type="http://schemas.openxmlformats.org/officeDocument/2006/relationships/tags" Target="../tags/tag45.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tags" Target="../tags/tag55.xml"/><Relationship Id="rId3" Type="http://schemas.openxmlformats.org/officeDocument/2006/relationships/tags" Target="../tags/tag50.xml"/><Relationship Id="rId7" Type="http://schemas.openxmlformats.org/officeDocument/2006/relationships/tags" Target="../tags/tag54.xml"/><Relationship Id="rId2" Type="http://schemas.openxmlformats.org/officeDocument/2006/relationships/tags" Target="../tags/tag49.xml"/><Relationship Id="rId1" Type="http://schemas.openxmlformats.org/officeDocument/2006/relationships/tags" Target="../tags/tag48.xml"/><Relationship Id="rId6" Type="http://schemas.openxmlformats.org/officeDocument/2006/relationships/tags" Target="../tags/tag53.xml"/><Relationship Id="rId5" Type="http://schemas.openxmlformats.org/officeDocument/2006/relationships/tags" Target="../tags/tag52.xml"/><Relationship Id="rId4" Type="http://schemas.openxmlformats.org/officeDocument/2006/relationships/tags" Target="../tags/tag51.xml"/><Relationship Id="rId9"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tags" Target="../tags/tag63.xml"/><Relationship Id="rId3" Type="http://schemas.openxmlformats.org/officeDocument/2006/relationships/tags" Target="../tags/tag58.xml"/><Relationship Id="rId7" Type="http://schemas.openxmlformats.org/officeDocument/2006/relationships/tags" Target="../tags/tag62.xml"/><Relationship Id="rId2" Type="http://schemas.openxmlformats.org/officeDocument/2006/relationships/tags" Target="../tags/tag57.xml"/><Relationship Id="rId1" Type="http://schemas.openxmlformats.org/officeDocument/2006/relationships/tags" Target="../tags/tag56.xml"/><Relationship Id="rId6" Type="http://schemas.openxmlformats.org/officeDocument/2006/relationships/tags" Target="../tags/tag61.xml"/><Relationship Id="rId5" Type="http://schemas.openxmlformats.org/officeDocument/2006/relationships/tags" Target="../tags/tag60.xml"/><Relationship Id="rId4" Type="http://schemas.openxmlformats.org/officeDocument/2006/relationships/tags" Target="../tags/tag59.xml"/><Relationship Id="rId9"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66.xml"/><Relationship Id="rId2" Type="http://schemas.openxmlformats.org/officeDocument/2006/relationships/tags" Target="../tags/tag65.xml"/><Relationship Id="rId1" Type="http://schemas.openxmlformats.org/officeDocument/2006/relationships/tags" Target="../tags/tag64.xml"/><Relationship Id="rId6" Type="http://schemas.openxmlformats.org/officeDocument/2006/relationships/slideMaster" Target="../slideMasters/slideMaster1.xml"/><Relationship Id="rId5" Type="http://schemas.openxmlformats.org/officeDocument/2006/relationships/tags" Target="../tags/tag68.xml"/><Relationship Id="rId4" Type="http://schemas.openxmlformats.org/officeDocument/2006/relationships/tags" Target="../tags/tag67.xml"/></Relationships>
</file>

<file path=ppt/slideLayouts/_rels/slideLayout11.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71.xml"/><Relationship Id="rId7" Type="http://schemas.openxmlformats.org/officeDocument/2006/relationships/tags" Target="../tags/tag75.xml"/><Relationship Id="rId2" Type="http://schemas.openxmlformats.org/officeDocument/2006/relationships/tags" Target="../tags/tag70.xml"/><Relationship Id="rId1" Type="http://schemas.openxmlformats.org/officeDocument/2006/relationships/tags" Target="../tags/tag69.xml"/><Relationship Id="rId6" Type="http://schemas.openxmlformats.org/officeDocument/2006/relationships/tags" Target="../tags/tag74.xml"/><Relationship Id="rId5" Type="http://schemas.openxmlformats.org/officeDocument/2006/relationships/tags" Target="../tags/tag73.xml"/><Relationship Id="rId4" Type="http://schemas.openxmlformats.org/officeDocument/2006/relationships/tags" Target="../tags/tag7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custDataLst>
              <p:tags r:id="rId1"/>
            </p:custDataLst>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custDataLst>
              <p:tags r:id="rId2"/>
            </p:custDataLst>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custDataLst>
              <p:tags r:id="rId3"/>
            </p:custDataLst>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custDataLst>
              <p:tags r:id="rId4"/>
            </p:custDataLst>
          </p:nvPr>
        </p:nvSpPr>
        <p:spPr/>
        <p:txBody>
          <a:bodyPr/>
          <a:lstStyle/>
          <a:p>
            <a:fld id="{81DE66DD-2067-45C3-A3E6-424A27EC6C3C}" type="datetime1">
              <a:rPr lang="en-US" smtClean="0"/>
              <a:t>3/24/2015</a:t>
            </a:fld>
            <a:endParaRPr lang="en-US"/>
          </a:p>
        </p:txBody>
      </p:sp>
      <p:sp>
        <p:nvSpPr>
          <p:cNvPr id="5" name="Footer Placeholder 4"/>
          <p:cNvSpPr>
            <a:spLocks noGrp="1"/>
          </p:cNvSpPr>
          <p:nvPr>
            <p:ph type="ftr" sz="quarter" idx="11"/>
            <p:custDataLst>
              <p:tags r:id="rId5"/>
            </p:custDataLst>
          </p:nvPr>
        </p:nvSpPr>
        <p:spPr/>
        <p:txBody>
          <a:bodyPr/>
          <a:lstStyle/>
          <a:p>
            <a:endParaRPr lang="en-US"/>
          </a:p>
        </p:txBody>
      </p:sp>
      <p:sp>
        <p:nvSpPr>
          <p:cNvPr id="6" name="Slide Number Placeholder 5"/>
          <p:cNvSpPr>
            <a:spLocks noGrp="1"/>
          </p:cNvSpPr>
          <p:nvPr>
            <p:ph type="sldNum" sz="quarter" idx="12"/>
            <p:custDataLst>
              <p:tags r:id="rId6"/>
            </p:custDataLst>
          </p:nvPr>
        </p:nvSpPr>
        <p:spPr/>
        <p:txBody>
          <a:bodyPr/>
          <a:lstStyle/>
          <a:p>
            <a:fld id="{C47B9285-6709-482C-8AC5-F960E8C0E54A}" type="slidenum">
              <a:rPr lang="en-US" smtClean="0"/>
              <a:t>‹#›</a:t>
            </a:fld>
            <a:endParaRPr lang="en-US"/>
          </a:p>
        </p:txBody>
      </p:sp>
      <p:sp>
        <p:nvSpPr>
          <p:cNvPr id="10" name="Rectangle 9"/>
          <p:cNvSpPr/>
          <p:nvPr>
            <p:custDataLst>
              <p:tags r:id="rId7"/>
            </p:custDataLst>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custDataLst>
              <p:tags r:id="rId2"/>
            </p:custDataLst>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custDataLst>
              <p:tags r:id="rId3"/>
            </p:custDataLst>
          </p:nvPr>
        </p:nvSpPr>
        <p:spPr/>
        <p:txBody>
          <a:bodyPr/>
          <a:lstStyle/>
          <a:p>
            <a:fld id="{6DBC1A6C-8D02-4E84-9025-002D38618B40}" type="datetime1">
              <a:rPr lang="en-US" smtClean="0"/>
              <a:t>3/24/2015</a:t>
            </a:fld>
            <a:endParaRPr lang="en-US"/>
          </a:p>
        </p:txBody>
      </p:sp>
      <p:sp>
        <p:nvSpPr>
          <p:cNvPr id="5" name="Footer Placeholder 4"/>
          <p:cNvSpPr>
            <a:spLocks noGrp="1"/>
          </p:cNvSpPr>
          <p:nvPr>
            <p:ph type="ftr" sz="quarter" idx="11"/>
            <p:custDataLst>
              <p:tags r:id="rId4"/>
            </p:custDataLst>
          </p:nvPr>
        </p:nvSpPr>
        <p:spPr/>
        <p:txBody>
          <a:bodyPr/>
          <a:lstStyle/>
          <a:p>
            <a:endParaRPr lang="en-US"/>
          </a:p>
        </p:txBody>
      </p:sp>
      <p:sp>
        <p:nvSpPr>
          <p:cNvPr id="6" name="Slide Number Placeholder 5"/>
          <p:cNvSpPr>
            <a:spLocks noGrp="1"/>
          </p:cNvSpPr>
          <p:nvPr>
            <p:ph type="sldNum" sz="quarter" idx="12"/>
            <p:custDataLst>
              <p:tags r:id="rId5"/>
            </p:custDataLst>
          </p:nvPr>
        </p:nvSpPr>
        <p:spPr/>
        <p:txBody>
          <a:bodyPr/>
          <a:lstStyle/>
          <a:p>
            <a:fld id="{C47B9285-6709-482C-8AC5-F960E8C0E54A}"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custDataLst>
              <p:tags r:id="rId1"/>
            </p:custDataLst>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custDataLst>
              <p:tags r:id="rId2"/>
            </p:custDataLst>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custDataLst>
              <p:tags r:id="rId3"/>
            </p:custDataLst>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custDataLst>
              <p:tags r:id="rId4"/>
            </p:custDataLst>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custDataLst>
              <p:tags r:id="rId5"/>
            </p:custDataLst>
          </p:nvPr>
        </p:nvSpPr>
        <p:spPr/>
        <p:txBody>
          <a:bodyPr/>
          <a:lstStyle/>
          <a:p>
            <a:fld id="{E66F01F8-DCB6-492B-875B-033931297EA8}" type="datetime1">
              <a:rPr lang="en-US" smtClean="0"/>
              <a:t>3/24/2015</a:t>
            </a:fld>
            <a:endParaRPr lang="en-US"/>
          </a:p>
        </p:txBody>
      </p:sp>
      <p:sp>
        <p:nvSpPr>
          <p:cNvPr id="5" name="Footer Placeholder 4"/>
          <p:cNvSpPr>
            <a:spLocks noGrp="1"/>
          </p:cNvSpPr>
          <p:nvPr>
            <p:ph type="ftr" sz="quarter" idx="11"/>
            <p:custDataLst>
              <p:tags r:id="rId6"/>
            </p:custDataLst>
          </p:nvPr>
        </p:nvSpPr>
        <p:spPr/>
        <p:txBody>
          <a:bodyPr/>
          <a:lstStyle/>
          <a:p>
            <a:endParaRPr lang="en-US"/>
          </a:p>
        </p:txBody>
      </p:sp>
      <p:sp>
        <p:nvSpPr>
          <p:cNvPr id="6" name="Slide Number Placeholder 5"/>
          <p:cNvSpPr>
            <a:spLocks noGrp="1"/>
          </p:cNvSpPr>
          <p:nvPr>
            <p:ph type="sldNum" sz="quarter" idx="12"/>
            <p:custDataLst>
              <p:tags r:id="rId7"/>
            </p:custDataLst>
          </p:nvPr>
        </p:nvSpPr>
        <p:spPr/>
        <p:txBody>
          <a:bodyPr/>
          <a:lstStyle/>
          <a:p>
            <a:fld id="{C47B9285-6709-482C-8AC5-F960E8C0E54A}"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custDataLst>
              <p:tags r:id="rId2"/>
            </p:custDataLst>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custDataLst>
              <p:tags r:id="rId3"/>
            </p:custDataLst>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custDataLst>
              <p:tags r:id="rId4"/>
            </p:custDataLst>
          </p:nvPr>
        </p:nvSpPr>
        <p:spPr/>
        <p:txBody>
          <a:bodyPr/>
          <a:lstStyle/>
          <a:p>
            <a:fld id="{2F965F56-BB1E-4D90-ABC6-8E7CBEA2B379}" type="datetime1">
              <a:rPr lang="en-US" smtClean="0"/>
              <a:t>3/24/2015</a:t>
            </a:fld>
            <a:endParaRPr lang="en-US"/>
          </a:p>
        </p:txBody>
      </p:sp>
      <p:sp>
        <p:nvSpPr>
          <p:cNvPr id="6" name="Footer Placeholder 5"/>
          <p:cNvSpPr>
            <a:spLocks noGrp="1"/>
          </p:cNvSpPr>
          <p:nvPr>
            <p:ph type="ftr" sz="quarter" idx="11"/>
            <p:custDataLst>
              <p:tags r:id="rId5"/>
            </p:custDataLst>
          </p:nvPr>
        </p:nvSpPr>
        <p:spPr/>
        <p:txBody>
          <a:bodyPr/>
          <a:lstStyle/>
          <a:p>
            <a:endParaRPr lang="en-US"/>
          </a:p>
        </p:txBody>
      </p:sp>
      <p:sp>
        <p:nvSpPr>
          <p:cNvPr id="7" name="Slide Number Placeholder 6"/>
          <p:cNvSpPr>
            <a:spLocks noGrp="1"/>
          </p:cNvSpPr>
          <p:nvPr>
            <p:ph type="sldNum" sz="quarter" idx="12"/>
            <p:custDataLst>
              <p:tags r:id="rId6"/>
            </p:custDataLst>
          </p:nvPr>
        </p:nvSpPr>
        <p:spPr/>
        <p:txBody>
          <a:bodyPr/>
          <a:lstStyle/>
          <a:p>
            <a:fld id="{C47B9285-6709-482C-8AC5-F960E8C0E54A}"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custDataLst>
              <p:tags r:id="rId2"/>
            </p:custDataLst>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custDataLst>
              <p:tags r:id="rId3"/>
            </p:custDataLst>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custDataLst>
              <p:tags r:id="rId4"/>
            </p:custDataLst>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custDataLst>
              <p:tags r:id="rId5"/>
            </p:custDataLst>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custDataLst>
              <p:tags r:id="rId6"/>
            </p:custDataLst>
          </p:nvPr>
        </p:nvSpPr>
        <p:spPr/>
        <p:txBody>
          <a:bodyPr/>
          <a:lstStyle/>
          <a:p>
            <a:fld id="{F7045EAF-338B-46DD-83AF-2CBCB5D27D6D}" type="datetime1">
              <a:rPr lang="en-US" smtClean="0"/>
              <a:t>3/24/2015</a:t>
            </a:fld>
            <a:endParaRPr lang="en-US"/>
          </a:p>
        </p:txBody>
      </p:sp>
      <p:sp>
        <p:nvSpPr>
          <p:cNvPr id="8" name="Footer Placeholder 7"/>
          <p:cNvSpPr>
            <a:spLocks noGrp="1"/>
          </p:cNvSpPr>
          <p:nvPr>
            <p:ph type="ftr" sz="quarter" idx="11"/>
            <p:custDataLst>
              <p:tags r:id="rId7"/>
            </p:custDataLst>
          </p:nvPr>
        </p:nvSpPr>
        <p:spPr/>
        <p:txBody>
          <a:bodyPr/>
          <a:lstStyle/>
          <a:p>
            <a:endParaRPr lang="en-US"/>
          </a:p>
        </p:txBody>
      </p:sp>
      <p:sp>
        <p:nvSpPr>
          <p:cNvPr id="9" name="Slide Number Placeholder 8"/>
          <p:cNvSpPr>
            <a:spLocks noGrp="1"/>
          </p:cNvSpPr>
          <p:nvPr>
            <p:ph type="sldNum" sz="quarter" idx="12"/>
            <p:custDataLst>
              <p:tags r:id="rId8"/>
            </p:custDataLst>
          </p:nvPr>
        </p:nvSpPr>
        <p:spPr/>
        <p:txBody>
          <a:bodyPr/>
          <a:lstStyle/>
          <a:p>
            <a:fld id="{C47B9285-6709-482C-8AC5-F960E8C0E54A}"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custDataLst>
              <p:tags r:id="rId2"/>
            </p:custDataLst>
          </p:nvPr>
        </p:nvSpPr>
        <p:spPr/>
        <p:txBody>
          <a:bodyPr/>
          <a:lstStyle/>
          <a:p>
            <a:fld id="{49EEF534-BD7F-4FCE-ABC6-6E4BDE9BA6F5}" type="datetime1">
              <a:rPr lang="en-US" smtClean="0"/>
              <a:t>3/24/2015</a:t>
            </a:fld>
            <a:endParaRPr lang="en-US"/>
          </a:p>
        </p:txBody>
      </p:sp>
      <p:sp>
        <p:nvSpPr>
          <p:cNvPr id="4" name="Footer Placeholder 3"/>
          <p:cNvSpPr>
            <a:spLocks noGrp="1"/>
          </p:cNvSpPr>
          <p:nvPr>
            <p:ph type="ftr" sz="quarter" idx="11"/>
            <p:custDataLst>
              <p:tags r:id="rId3"/>
            </p:custDataLst>
          </p:nvPr>
        </p:nvSpPr>
        <p:spPr/>
        <p:txBody>
          <a:bodyPr/>
          <a:lstStyle/>
          <a:p>
            <a:endParaRPr lang="en-US"/>
          </a:p>
        </p:txBody>
      </p:sp>
      <p:sp>
        <p:nvSpPr>
          <p:cNvPr id="5" name="Slide Number Placeholder 4"/>
          <p:cNvSpPr>
            <a:spLocks noGrp="1"/>
          </p:cNvSpPr>
          <p:nvPr>
            <p:ph type="sldNum" sz="quarter" idx="12"/>
            <p:custDataLst>
              <p:tags r:id="rId4"/>
            </p:custDataLst>
          </p:nvPr>
        </p:nvSpPr>
        <p:spPr/>
        <p:txBody>
          <a:bodyPr/>
          <a:lstStyle/>
          <a:p>
            <a:fld id="{C47B9285-6709-482C-8AC5-F960E8C0E54A}"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custDataLst>
              <p:tags r:id="rId1"/>
            </p:custDataLst>
          </p:nvPr>
        </p:nvSpPr>
        <p:spPr/>
        <p:txBody>
          <a:bodyPr/>
          <a:lstStyle/>
          <a:p>
            <a:fld id="{C32ECE83-71FC-430A-BD92-FD60720D3FB9}" type="datetime1">
              <a:rPr lang="en-US" smtClean="0"/>
              <a:t>3/24/2015</a:t>
            </a:fld>
            <a:endParaRPr lang="en-US"/>
          </a:p>
        </p:txBody>
      </p:sp>
      <p:sp>
        <p:nvSpPr>
          <p:cNvPr id="3" name="Footer Placeholder 2"/>
          <p:cNvSpPr>
            <a:spLocks noGrp="1"/>
          </p:cNvSpPr>
          <p:nvPr>
            <p:ph type="ftr" sz="quarter" idx="11"/>
            <p:custDataLst>
              <p:tags r:id="rId2"/>
            </p:custDataLst>
          </p:nvPr>
        </p:nvSpPr>
        <p:spPr/>
        <p:txBody>
          <a:bodyPr/>
          <a:lstStyle/>
          <a:p>
            <a:endParaRPr lang="en-US"/>
          </a:p>
        </p:txBody>
      </p:sp>
      <p:sp>
        <p:nvSpPr>
          <p:cNvPr id="4" name="Slide Number Placeholder 3"/>
          <p:cNvSpPr>
            <a:spLocks noGrp="1"/>
          </p:cNvSpPr>
          <p:nvPr>
            <p:ph type="sldNum" sz="quarter" idx="12"/>
            <p:custDataLst>
              <p:tags r:id="rId3"/>
            </p:custDataLst>
          </p:nvPr>
        </p:nvSpPr>
        <p:spPr/>
        <p:txBody>
          <a:bodyPr/>
          <a:lstStyle/>
          <a:p>
            <a:fld id="{C47B9285-6709-482C-8AC5-F960E8C0E54A}"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custDataLst>
              <p:tags r:id="rId2"/>
            </p:custDataLst>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custDataLst>
              <p:tags r:id="rId3"/>
            </p:custDataLst>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custDataLst>
              <p:tags r:id="rId4"/>
            </p:custDataLst>
          </p:nvPr>
        </p:nvSpPr>
        <p:spPr/>
        <p:txBody>
          <a:bodyPr/>
          <a:lstStyle/>
          <a:p>
            <a:fld id="{C66D9976-6A87-42FD-9D45-CA21E0C9708D}" type="datetime1">
              <a:rPr lang="en-US" smtClean="0"/>
              <a:t>3/24/2015</a:t>
            </a:fld>
            <a:endParaRPr lang="en-US"/>
          </a:p>
        </p:txBody>
      </p:sp>
      <p:sp>
        <p:nvSpPr>
          <p:cNvPr id="6" name="Footer Placeholder 5"/>
          <p:cNvSpPr>
            <a:spLocks noGrp="1"/>
          </p:cNvSpPr>
          <p:nvPr>
            <p:ph type="ftr" sz="quarter" idx="11"/>
            <p:custDataLst>
              <p:tags r:id="rId5"/>
            </p:custDataLst>
          </p:nvPr>
        </p:nvSpPr>
        <p:spPr/>
        <p:txBody>
          <a:bodyPr/>
          <a:lstStyle/>
          <a:p>
            <a:endParaRPr lang="en-US"/>
          </a:p>
        </p:txBody>
      </p:sp>
      <p:sp>
        <p:nvSpPr>
          <p:cNvPr id="7" name="Slide Number Placeholder 6"/>
          <p:cNvSpPr>
            <a:spLocks noGrp="1"/>
          </p:cNvSpPr>
          <p:nvPr>
            <p:ph type="sldNum" sz="quarter" idx="12"/>
            <p:custDataLst>
              <p:tags r:id="rId6"/>
            </p:custDataLst>
          </p:nvPr>
        </p:nvSpPr>
        <p:spPr/>
        <p:txBody>
          <a:bodyPr/>
          <a:lstStyle/>
          <a:p>
            <a:fld id="{C47B9285-6709-482C-8AC5-F960E8C0E54A}" type="slidenum">
              <a:rPr lang="en-US" smtClean="0"/>
              <a:t>‹#›</a:t>
            </a:fld>
            <a:endParaRPr lang="en-US"/>
          </a:p>
        </p:txBody>
      </p:sp>
      <p:sp>
        <p:nvSpPr>
          <p:cNvPr id="12" name="Rectangle 11"/>
          <p:cNvSpPr/>
          <p:nvPr>
            <p:custDataLst>
              <p:tags r:id="rId7"/>
            </p:custDataLst>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custDataLst>
              <p:tags r:id="rId8"/>
            </p:custDataLst>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custDataLst>
              <p:tags r:id="rId2"/>
            </p:custDataLst>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custDataLst>
              <p:tags r:id="rId3"/>
            </p:custDataLst>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custDataLst>
              <p:tags r:id="rId4"/>
            </p:custDataLst>
          </p:nvPr>
        </p:nvSpPr>
        <p:spPr>
          <a:xfrm>
            <a:off x="164592" y="1170432"/>
            <a:ext cx="2523744" cy="201168"/>
          </a:xfrm>
        </p:spPr>
        <p:txBody>
          <a:bodyPr/>
          <a:lstStyle/>
          <a:p>
            <a:fld id="{A9B8EB37-B881-48A8-93FE-C477C008AEB1}" type="datetime1">
              <a:rPr lang="en-US" smtClean="0"/>
              <a:t>3/24/2015</a:t>
            </a:fld>
            <a:endParaRPr lang="en-US"/>
          </a:p>
        </p:txBody>
      </p:sp>
      <p:sp>
        <p:nvSpPr>
          <p:cNvPr id="11" name="Rectangle 10"/>
          <p:cNvSpPr/>
          <p:nvPr>
            <p:custDataLst>
              <p:tags r:id="rId5"/>
            </p:custDataLst>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custDataLst>
              <p:tags r:id="rId6"/>
            </p:custDataLst>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custDataLst>
              <p:tags r:id="rId7"/>
            </p:custDataLst>
          </p:nvPr>
        </p:nvSpPr>
        <p:spPr>
          <a:xfrm>
            <a:off x="3035808" y="1170432"/>
            <a:ext cx="5193792" cy="201168"/>
          </a:xfrm>
        </p:spPr>
        <p:txBody>
          <a:bodyPr/>
          <a:lstStyle>
            <a:lvl1pPr>
              <a:defRPr>
                <a:solidFill>
                  <a:schemeClr val="bg1">
                    <a:shade val="50000"/>
                  </a:schemeClr>
                </a:solidFill>
              </a:defRPr>
            </a:lvl1pPr>
          </a:lstStyle>
          <a:p>
            <a:endParaRPr lang="en-US"/>
          </a:p>
        </p:txBody>
      </p:sp>
      <p:sp>
        <p:nvSpPr>
          <p:cNvPr id="7" name="Slide Number Placeholder 6"/>
          <p:cNvSpPr>
            <a:spLocks noGrp="1"/>
          </p:cNvSpPr>
          <p:nvPr>
            <p:ph type="sldNum" sz="quarter" idx="12"/>
            <p:custDataLst>
              <p:tags r:id="rId8"/>
            </p:custDataLst>
          </p:nvPr>
        </p:nvSpPr>
        <p:spPr>
          <a:xfrm>
            <a:off x="8339328" y="1170432"/>
            <a:ext cx="733864" cy="201168"/>
          </a:xfrm>
        </p:spPr>
        <p:txBody>
          <a:bodyPr/>
          <a:lstStyle/>
          <a:p>
            <a:fld id="{C47B9285-6709-482C-8AC5-F960E8C0E54A}"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custDataLst>
              <p:tags r:id="rId2"/>
            </p:custDataLst>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custDataLst>
              <p:tags r:id="rId3"/>
            </p:custDataLst>
          </p:nvPr>
        </p:nvSpPr>
        <p:spPr/>
        <p:txBody>
          <a:bodyPr/>
          <a:lstStyle/>
          <a:p>
            <a:fld id="{6E814E9E-EAE6-4AC3-B88A-F9E64697E2C6}" type="datetime1">
              <a:rPr lang="en-US" smtClean="0"/>
              <a:t>3/24/2015</a:t>
            </a:fld>
            <a:endParaRPr lang="en-US"/>
          </a:p>
        </p:txBody>
      </p:sp>
      <p:sp>
        <p:nvSpPr>
          <p:cNvPr id="5" name="Footer Placeholder 4"/>
          <p:cNvSpPr>
            <a:spLocks noGrp="1"/>
          </p:cNvSpPr>
          <p:nvPr>
            <p:ph type="ftr" sz="quarter" idx="11"/>
            <p:custDataLst>
              <p:tags r:id="rId4"/>
            </p:custDataLst>
          </p:nvPr>
        </p:nvSpPr>
        <p:spPr/>
        <p:txBody>
          <a:bodyPr/>
          <a:lstStyle/>
          <a:p>
            <a:endParaRPr lang="en-US"/>
          </a:p>
        </p:txBody>
      </p:sp>
      <p:sp>
        <p:nvSpPr>
          <p:cNvPr id="6" name="Slide Number Placeholder 5"/>
          <p:cNvSpPr>
            <a:spLocks noGrp="1"/>
          </p:cNvSpPr>
          <p:nvPr>
            <p:ph type="sldNum" sz="quarter" idx="12"/>
            <p:custDataLst>
              <p:tags r:id="rId5"/>
            </p:custDataLst>
          </p:nvPr>
        </p:nvSpPr>
        <p:spPr/>
        <p:txBody>
          <a:bodyPr/>
          <a:lstStyle/>
          <a:p>
            <a:fld id="{C47B9285-6709-482C-8AC5-F960E8C0E54A}"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custDataLst>
              <p:tags r:id="rId1"/>
            </p:custDataLst>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custDataLst>
              <p:tags r:id="rId2"/>
            </p:custDataLst>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custDataLst>
              <p:tags r:id="rId3"/>
            </p:custDataLs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custDataLst>
              <p:tags r:id="rId4"/>
            </p:custDataLst>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custDataLst>
              <p:tags r:id="rId5"/>
            </p:custDataLst>
          </p:nvPr>
        </p:nvSpPr>
        <p:spPr/>
        <p:txBody>
          <a:bodyPr/>
          <a:lstStyle/>
          <a:p>
            <a:fld id="{417FA37B-F5CA-43EF-BA8E-B9BB25D34C34}" type="datetime1">
              <a:rPr lang="en-US" smtClean="0"/>
              <a:t>3/24/2015</a:t>
            </a:fld>
            <a:endParaRPr lang="en-US"/>
          </a:p>
        </p:txBody>
      </p:sp>
      <p:sp>
        <p:nvSpPr>
          <p:cNvPr id="5" name="Footer Placeholder 4"/>
          <p:cNvSpPr>
            <a:spLocks noGrp="1"/>
          </p:cNvSpPr>
          <p:nvPr>
            <p:ph type="ftr" sz="quarter" idx="11"/>
            <p:custDataLst>
              <p:tags r:id="rId6"/>
            </p:custDataLst>
          </p:nvPr>
        </p:nvSpPr>
        <p:spPr>
          <a:xfrm>
            <a:off x="2640597" y="6377459"/>
            <a:ext cx="3836404" cy="365125"/>
          </a:xfrm>
        </p:spPr>
        <p:txBody>
          <a:bodyPr/>
          <a:lstStyle/>
          <a:p>
            <a:endParaRPr lang="en-US"/>
          </a:p>
        </p:txBody>
      </p:sp>
      <p:sp>
        <p:nvSpPr>
          <p:cNvPr id="6" name="Slide Number Placeholder 5"/>
          <p:cNvSpPr>
            <a:spLocks noGrp="1"/>
          </p:cNvSpPr>
          <p:nvPr>
            <p:ph type="sldNum" sz="quarter" idx="12"/>
            <p:custDataLst>
              <p:tags r:id="rId7"/>
            </p:custDataLst>
          </p:nvPr>
        </p:nvSpPr>
        <p:spPr/>
        <p:txBody>
          <a:bodyPr/>
          <a:lstStyle/>
          <a:p>
            <a:fld id="{C47B9285-6709-482C-8AC5-F960E8C0E54A}"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18" Type="http://schemas.openxmlformats.org/officeDocument/2006/relationships/tags" Target="../tags/tag6.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5.xml"/><Relationship Id="rId2" Type="http://schemas.openxmlformats.org/officeDocument/2006/relationships/slideLayout" Target="../slideLayouts/slideLayout2.xml"/><Relationship Id="rId16"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3.xml"/><Relationship Id="rId10" Type="http://schemas.openxmlformats.org/officeDocument/2006/relationships/slideLayout" Target="../slideLayouts/slideLayout10.xml"/><Relationship Id="rId19" Type="http://schemas.openxmlformats.org/officeDocument/2006/relationships/tags" Target="../tags/tag7.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custDataLst>
              <p:tags r:id="rId13"/>
            </p:custDataLst>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custDataLst>
              <p:tags r:id="rId14"/>
            </p:custDataLst>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custDataLst>
              <p:tags r:id="rId15"/>
            </p:custDataLst>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custDataLst>
              <p:tags r:id="rId16"/>
            </p:custDataLst>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custDataLst>
              <p:tags r:id="rId17"/>
            </p:custDataLst>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09B470F2-42E6-4695-9761-07213F60016C}" type="datetime1">
              <a:rPr lang="en-US" smtClean="0"/>
              <a:t>3/24/2015</a:t>
            </a:fld>
            <a:endParaRPr lang="en-US"/>
          </a:p>
        </p:txBody>
      </p:sp>
      <p:sp>
        <p:nvSpPr>
          <p:cNvPr id="5" name="Footer Placeholder 4"/>
          <p:cNvSpPr>
            <a:spLocks noGrp="1"/>
          </p:cNvSpPr>
          <p:nvPr>
            <p:ph type="ftr" sz="quarter" idx="3"/>
            <p:custDataLst>
              <p:tags r:id="rId18"/>
            </p:custDataLst>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US"/>
          </a:p>
        </p:txBody>
      </p:sp>
      <p:sp>
        <p:nvSpPr>
          <p:cNvPr id="6" name="Slide Number Placeholder 5"/>
          <p:cNvSpPr>
            <a:spLocks noGrp="1"/>
          </p:cNvSpPr>
          <p:nvPr>
            <p:ph type="sldNum" sz="quarter" idx="4"/>
            <p:custDataLst>
              <p:tags r:id="rId19"/>
            </p:custDataLst>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C47B9285-6709-482C-8AC5-F960E8C0E54A}"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78.xml"/><Relationship Id="rId2" Type="http://schemas.openxmlformats.org/officeDocument/2006/relationships/tags" Target="../tags/tag77.xml"/><Relationship Id="rId1" Type="http://schemas.openxmlformats.org/officeDocument/2006/relationships/tags" Target="../tags/tag76.xml"/><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notesSlide" Target="../notesSlides/notesSlide2.xml"/><Relationship Id="rId3" Type="http://schemas.openxmlformats.org/officeDocument/2006/relationships/tags" Target="../tags/tag81.xml"/><Relationship Id="rId7" Type="http://schemas.openxmlformats.org/officeDocument/2006/relationships/slideLayout" Target="../slideLayouts/slideLayout2.xml"/><Relationship Id="rId2" Type="http://schemas.openxmlformats.org/officeDocument/2006/relationships/tags" Target="../tags/tag80.xml"/><Relationship Id="rId1" Type="http://schemas.openxmlformats.org/officeDocument/2006/relationships/tags" Target="../tags/tag79.xml"/><Relationship Id="rId6" Type="http://schemas.openxmlformats.org/officeDocument/2006/relationships/tags" Target="../tags/tag84.xml"/><Relationship Id="rId5" Type="http://schemas.openxmlformats.org/officeDocument/2006/relationships/tags" Target="../tags/tag83.xml"/><Relationship Id="rId4" Type="http://schemas.openxmlformats.org/officeDocument/2006/relationships/tags" Target="../tags/tag82.xml"/><Relationship Id="rId9"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notesSlide" Target="../notesSlides/notesSlide3.xml"/><Relationship Id="rId3" Type="http://schemas.openxmlformats.org/officeDocument/2006/relationships/tags" Target="../tags/tag87.xml"/><Relationship Id="rId7" Type="http://schemas.openxmlformats.org/officeDocument/2006/relationships/slideLayout" Target="../slideLayouts/slideLayout2.xml"/><Relationship Id="rId2" Type="http://schemas.openxmlformats.org/officeDocument/2006/relationships/tags" Target="../tags/tag86.xml"/><Relationship Id="rId1" Type="http://schemas.openxmlformats.org/officeDocument/2006/relationships/tags" Target="../tags/tag85.xml"/><Relationship Id="rId6" Type="http://schemas.openxmlformats.org/officeDocument/2006/relationships/tags" Target="../tags/tag90.xml"/><Relationship Id="rId5" Type="http://schemas.openxmlformats.org/officeDocument/2006/relationships/tags" Target="../tags/tag89.xml"/><Relationship Id="rId4" Type="http://schemas.openxmlformats.org/officeDocument/2006/relationships/tags" Target="../tags/tag88.xml"/><Relationship Id="rId9"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notesSlide" Target="../notesSlides/notesSlide4.xml"/><Relationship Id="rId3" Type="http://schemas.openxmlformats.org/officeDocument/2006/relationships/tags" Target="../tags/tag93.xml"/><Relationship Id="rId7" Type="http://schemas.openxmlformats.org/officeDocument/2006/relationships/slideLayout" Target="../slideLayouts/slideLayout2.xml"/><Relationship Id="rId2" Type="http://schemas.openxmlformats.org/officeDocument/2006/relationships/tags" Target="../tags/tag92.xml"/><Relationship Id="rId1" Type="http://schemas.openxmlformats.org/officeDocument/2006/relationships/tags" Target="../tags/tag91.xml"/><Relationship Id="rId6" Type="http://schemas.openxmlformats.org/officeDocument/2006/relationships/tags" Target="../tags/tag96.xml"/><Relationship Id="rId5" Type="http://schemas.openxmlformats.org/officeDocument/2006/relationships/tags" Target="../tags/tag95.xml"/><Relationship Id="rId4" Type="http://schemas.openxmlformats.org/officeDocument/2006/relationships/tags" Target="../tags/tag94.xml"/><Relationship Id="rId9"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tags" Target="../tags/tag99.xml"/><Relationship Id="rId2" Type="http://schemas.openxmlformats.org/officeDocument/2006/relationships/tags" Target="../tags/tag98.xml"/><Relationship Id="rId1" Type="http://schemas.openxmlformats.org/officeDocument/2006/relationships/tags" Target="../tags/tag97.xml"/><Relationship Id="rId6" Type="http://schemas.openxmlformats.org/officeDocument/2006/relationships/notesSlide" Target="../notesSlides/notesSlide5.xml"/><Relationship Id="rId5" Type="http://schemas.openxmlformats.org/officeDocument/2006/relationships/slideLayout" Target="../slideLayouts/slideLayout2.xml"/><Relationship Id="rId4" Type="http://schemas.openxmlformats.org/officeDocument/2006/relationships/tags" Target="../tags/tag100.xml"/></Relationships>
</file>

<file path=ppt/slides/_rels/slide6.xml.rels><?xml version="1.0" encoding="UTF-8" standalone="yes"?>
<Relationships xmlns="http://schemas.openxmlformats.org/package/2006/relationships"><Relationship Id="rId8" Type="http://schemas.openxmlformats.org/officeDocument/2006/relationships/tags" Target="../tags/tag108.xml"/><Relationship Id="rId3" Type="http://schemas.openxmlformats.org/officeDocument/2006/relationships/tags" Target="../tags/tag103.xml"/><Relationship Id="rId7" Type="http://schemas.openxmlformats.org/officeDocument/2006/relationships/tags" Target="../tags/tag107.xml"/><Relationship Id="rId12" Type="http://schemas.openxmlformats.org/officeDocument/2006/relationships/image" Target="../media/image6.png"/><Relationship Id="rId2" Type="http://schemas.openxmlformats.org/officeDocument/2006/relationships/tags" Target="../tags/tag102.xml"/><Relationship Id="rId1" Type="http://schemas.openxmlformats.org/officeDocument/2006/relationships/tags" Target="../tags/tag101.xml"/><Relationship Id="rId6" Type="http://schemas.openxmlformats.org/officeDocument/2006/relationships/tags" Target="../tags/tag106.xml"/><Relationship Id="rId11" Type="http://schemas.openxmlformats.org/officeDocument/2006/relationships/image" Target="../media/image5.png"/><Relationship Id="rId5" Type="http://schemas.openxmlformats.org/officeDocument/2006/relationships/tags" Target="../tags/tag105.xml"/><Relationship Id="rId10" Type="http://schemas.openxmlformats.org/officeDocument/2006/relationships/notesSlide" Target="../notesSlides/notesSlide6.xml"/><Relationship Id="rId4" Type="http://schemas.openxmlformats.org/officeDocument/2006/relationships/tags" Target="../tags/tag104.xml"/><Relationship Id="rId9"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tags" Target="../tags/tag111.xml"/><Relationship Id="rId2" Type="http://schemas.openxmlformats.org/officeDocument/2006/relationships/tags" Target="../tags/tag110.xml"/><Relationship Id="rId1" Type="http://schemas.openxmlformats.org/officeDocument/2006/relationships/tags" Target="../tags/tag109.xml"/><Relationship Id="rId6" Type="http://schemas.openxmlformats.org/officeDocument/2006/relationships/notesSlide" Target="../notesSlides/notesSlide7.xml"/><Relationship Id="rId5" Type="http://schemas.openxmlformats.org/officeDocument/2006/relationships/slideLayout" Target="../slideLayouts/slideLayout2.xml"/><Relationship Id="rId4" Type="http://schemas.openxmlformats.org/officeDocument/2006/relationships/tags" Target="../tags/tag112.xml"/></Relationships>
</file>

<file path=ppt/slides/_rels/slide8.xml.rels><?xml version="1.0" encoding="UTF-8" standalone="yes"?>
<Relationships xmlns="http://schemas.openxmlformats.org/package/2006/relationships"><Relationship Id="rId3" Type="http://schemas.openxmlformats.org/officeDocument/2006/relationships/tags" Target="../tags/tag115.xml"/><Relationship Id="rId2" Type="http://schemas.openxmlformats.org/officeDocument/2006/relationships/tags" Target="../tags/tag114.xml"/><Relationship Id="rId1" Type="http://schemas.openxmlformats.org/officeDocument/2006/relationships/tags" Target="../tags/tag113.xml"/><Relationship Id="rId6" Type="http://schemas.openxmlformats.org/officeDocument/2006/relationships/notesSlide" Target="../notesSlides/notesSlide8.xml"/><Relationship Id="rId5" Type="http://schemas.openxmlformats.org/officeDocument/2006/relationships/slideLayout" Target="../slideLayouts/slideLayout2.xml"/><Relationship Id="rId4" Type="http://schemas.openxmlformats.org/officeDocument/2006/relationships/tags" Target="../tags/tag116.xml"/></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119.xml"/><Relationship Id="rId7" Type="http://schemas.openxmlformats.org/officeDocument/2006/relationships/notesSlide" Target="../notesSlides/notesSlide9.xml"/><Relationship Id="rId2" Type="http://schemas.openxmlformats.org/officeDocument/2006/relationships/tags" Target="../tags/tag118.xml"/><Relationship Id="rId1" Type="http://schemas.openxmlformats.org/officeDocument/2006/relationships/tags" Target="../tags/tag117.xml"/><Relationship Id="rId6" Type="http://schemas.openxmlformats.org/officeDocument/2006/relationships/slideLayout" Target="../slideLayouts/slideLayout2.xml"/><Relationship Id="rId5" Type="http://schemas.openxmlformats.org/officeDocument/2006/relationships/tags" Target="../tags/tag121.xml"/><Relationship Id="rId4" Type="http://schemas.openxmlformats.org/officeDocument/2006/relationships/tags" Target="../tags/tag120.xml"/></Relationships>
</file>

<file path=ppt/slides/_rels/slide10.xml.rels><?xml version="1.0" encoding="UTF-8" standalone="yes"?>
<Relationships xmlns="http://schemas.openxmlformats.org/package/2006/relationships"><Relationship Id="rId8" Type="http://schemas.openxmlformats.org/officeDocument/2006/relationships/notesSlide" Target="../notesSlides/notesSlide10.xml"/><Relationship Id="rId3" Type="http://schemas.openxmlformats.org/officeDocument/2006/relationships/tags" Target="../tags/tag124.xml"/><Relationship Id="rId7" Type="http://schemas.openxmlformats.org/officeDocument/2006/relationships/slideLayout" Target="../slideLayouts/slideLayout2.xml"/><Relationship Id="rId2" Type="http://schemas.openxmlformats.org/officeDocument/2006/relationships/tags" Target="../tags/tag123.xml"/><Relationship Id="rId1" Type="http://schemas.openxmlformats.org/officeDocument/2006/relationships/tags" Target="../tags/tag122.xml"/><Relationship Id="rId6" Type="http://schemas.openxmlformats.org/officeDocument/2006/relationships/tags" Target="../tags/tag127.xml"/><Relationship Id="rId5" Type="http://schemas.openxmlformats.org/officeDocument/2006/relationships/tags" Target="../tags/tag126.xml"/><Relationship Id="rId10" Type="http://schemas.openxmlformats.org/officeDocument/2006/relationships/image" Target="../media/image7.png"/><Relationship Id="rId4" Type="http://schemas.openxmlformats.org/officeDocument/2006/relationships/tags" Target="../tags/tag125.xml"/><Relationship Id="rId9"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tags" Target="../tags/tag130.xml"/><Relationship Id="rId2" Type="http://schemas.openxmlformats.org/officeDocument/2006/relationships/tags" Target="../tags/tag129.xml"/><Relationship Id="rId1" Type="http://schemas.openxmlformats.org/officeDocument/2006/relationships/tags" Target="../tags/tag128.xml"/><Relationship Id="rId6" Type="http://schemas.openxmlformats.org/officeDocument/2006/relationships/notesSlide" Target="../notesSlides/notesSlide11.xml"/><Relationship Id="rId5" Type="http://schemas.openxmlformats.org/officeDocument/2006/relationships/slideLayout" Target="../slideLayouts/slideLayout2.xml"/><Relationship Id="rId4" Type="http://schemas.openxmlformats.org/officeDocument/2006/relationships/tags" Target="../tags/tag131.xml"/></Relationships>
</file>

<file path=ppt/slides/_rels/slide12.xml.rels><?xml version="1.0" encoding="UTF-8" standalone="yes"?>
<Relationships xmlns="http://schemas.openxmlformats.org/package/2006/relationships"><Relationship Id="rId8" Type="http://schemas.openxmlformats.org/officeDocument/2006/relationships/notesSlide" Target="../notesSlides/notesSlide12.xml"/><Relationship Id="rId3" Type="http://schemas.openxmlformats.org/officeDocument/2006/relationships/tags" Target="../tags/tag134.xml"/><Relationship Id="rId7" Type="http://schemas.openxmlformats.org/officeDocument/2006/relationships/slideLayout" Target="../slideLayouts/slideLayout2.xml"/><Relationship Id="rId2" Type="http://schemas.openxmlformats.org/officeDocument/2006/relationships/tags" Target="../tags/tag133.xml"/><Relationship Id="rId1" Type="http://schemas.openxmlformats.org/officeDocument/2006/relationships/tags" Target="../tags/tag132.xml"/><Relationship Id="rId6" Type="http://schemas.openxmlformats.org/officeDocument/2006/relationships/tags" Target="../tags/tag137.xml"/><Relationship Id="rId5" Type="http://schemas.openxmlformats.org/officeDocument/2006/relationships/tags" Target="../tags/tag136.xml"/><Relationship Id="rId10" Type="http://schemas.openxmlformats.org/officeDocument/2006/relationships/image" Target="../media/image10.png"/><Relationship Id="rId4" Type="http://schemas.openxmlformats.org/officeDocument/2006/relationships/tags" Target="../tags/tag135.xml"/><Relationship Id="rId9"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tags" Target="../tags/tag140.xml"/><Relationship Id="rId7" Type="http://schemas.openxmlformats.org/officeDocument/2006/relationships/notesSlide" Target="../notesSlides/notesSlide13.xml"/><Relationship Id="rId2" Type="http://schemas.openxmlformats.org/officeDocument/2006/relationships/tags" Target="../tags/tag139.xml"/><Relationship Id="rId1" Type="http://schemas.openxmlformats.org/officeDocument/2006/relationships/tags" Target="../tags/tag138.xml"/><Relationship Id="rId6" Type="http://schemas.openxmlformats.org/officeDocument/2006/relationships/slideLayout" Target="../slideLayouts/slideLayout2.xml"/><Relationship Id="rId5" Type="http://schemas.openxmlformats.org/officeDocument/2006/relationships/tags" Target="../tags/tag142.xml"/><Relationship Id="rId4" Type="http://schemas.openxmlformats.org/officeDocument/2006/relationships/tags" Target="../tags/tag141.xml"/></Relationships>
</file>

<file path=ppt/slides/_rels/slide1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tags" Target="../tags/tag145.xml"/><Relationship Id="rId7" Type="http://schemas.openxmlformats.org/officeDocument/2006/relationships/notesSlide" Target="../notesSlides/notesSlide14.xml"/><Relationship Id="rId2" Type="http://schemas.openxmlformats.org/officeDocument/2006/relationships/tags" Target="../tags/tag144.xml"/><Relationship Id="rId1" Type="http://schemas.openxmlformats.org/officeDocument/2006/relationships/tags" Target="../tags/tag143.xml"/><Relationship Id="rId6" Type="http://schemas.openxmlformats.org/officeDocument/2006/relationships/slideLayout" Target="../slideLayouts/slideLayout2.xml"/><Relationship Id="rId5" Type="http://schemas.openxmlformats.org/officeDocument/2006/relationships/tags" Target="../tags/tag147.xml"/><Relationship Id="rId4" Type="http://schemas.openxmlformats.org/officeDocument/2006/relationships/tags" Target="../tags/tag146.xml"/></Relationships>
</file>

<file path=ppt/slides/_rels/slide15.xml.rels><?xml version="1.0" encoding="UTF-8" standalone="yes"?>
<Relationships xmlns="http://schemas.openxmlformats.org/package/2006/relationships"><Relationship Id="rId3" Type="http://schemas.openxmlformats.org/officeDocument/2006/relationships/tags" Target="../tags/tag150.xml"/><Relationship Id="rId2" Type="http://schemas.openxmlformats.org/officeDocument/2006/relationships/tags" Target="../tags/tag149.xml"/><Relationship Id="rId1" Type="http://schemas.openxmlformats.org/officeDocument/2006/relationships/tags" Target="../tags/tag148.xml"/><Relationship Id="rId6" Type="http://schemas.openxmlformats.org/officeDocument/2006/relationships/notesSlide" Target="../notesSlides/notesSlide15.xml"/><Relationship Id="rId5" Type="http://schemas.openxmlformats.org/officeDocument/2006/relationships/slideLayout" Target="../slideLayouts/slideLayout2.xml"/><Relationship Id="rId4" Type="http://schemas.openxmlformats.org/officeDocument/2006/relationships/tags" Target="../tags/tag151.xml"/></Relationships>
</file>

<file path=ppt/slides/_rels/slide1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tags" Target="../tags/tag154.xml"/><Relationship Id="rId7" Type="http://schemas.openxmlformats.org/officeDocument/2006/relationships/notesSlide" Target="../notesSlides/notesSlide16.xml"/><Relationship Id="rId2" Type="http://schemas.openxmlformats.org/officeDocument/2006/relationships/tags" Target="../tags/tag153.xml"/><Relationship Id="rId1" Type="http://schemas.openxmlformats.org/officeDocument/2006/relationships/tags" Target="../tags/tag152.xml"/><Relationship Id="rId6" Type="http://schemas.openxmlformats.org/officeDocument/2006/relationships/slideLayout" Target="../slideLayouts/slideLayout2.xml"/><Relationship Id="rId5" Type="http://schemas.openxmlformats.org/officeDocument/2006/relationships/tags" Target="../tags/tag156.xml"/><Relationship Id="rId4" Type="http://schemas.openxmlformats.org/officeDocument/2006/relationships/tags" Target="../tags/tag155.xml"/></Relationships>
</file>

<file path=ppt/slides/_rels/slide17.xml.rels><?xml version="1.0" encoding="UTF-8" standalone="yes"?>
<Relationships xmlns="http://schemas.openxmlformats.org/package/2006/relationships"><Relationship Id="rId3" Type="http://schemas.openxmlformats.org/officeDocument/2006/relationships/tags" Target="../tags/tag159.xml"/><Relationship Id="rId2" Type="http://schemas.openxmlformats.org/officeDocument/2006/relationships/tags" Target="../tags/tag158.xml"/><Relationship Id="rId1" Type="http://schemas.openxmlformats.org/officeDocument/2006/relationships/tags" Target="../tags/tag157.xml"/><Relationship Id="rId6" Type="http://schemas.openxmlformats.org/officeDocument/2006/relationships/notesSlide" Target="../notesSlides/notesSlide17.xml"/><Relationship Id="rId5" Type="http://schemas.openxmlformats.org/officeDocument/2006/relationships/slideLayout" Target="../slideLayouts/slideLayout2.xml"/><Relationship Id="rId4" Type="http://schemas.openxmlformats.org/officeDocument/2006/relationships/tags" Target="../tags/tag160.xml"/></Relationships>
</file>

<file path=ppt/slides/_rels/slide18.xml.rels><?xml version="1.0" encoding="UTF-8" standalone="yes"?>
<Relationships xmlns="http://schemas.openxmlformats.org/package/2006/relationships"><Relationship Id="rId8" Type="http://schemas.openxmlformats.org/officeDocument/2006/relationships/notesSlide" Target="../notesSlides/notesSlide18.xml"/><Relationship Id="rId3" Type="http://schemas.openxmlformats.org/officeDocument/2006/relationships/tags" Target="../tags/tag163.xml"/><Relationship Id="rId7" Type="http://schemas.openxmlformats.org/officeDocument/2006/relationships/slideLayout" Target="../slideLayouts/slideLayout2.xml"/><Relationship Id="rId2" Type="http://schemas.openxmlformats.org/officeDocument/2006/relationships/tags" Target="../tags/tag162.xml"/><Relationship Id="rId1" Type="http://schemas.openxmlformats.org/officeDocument/2006/relationships/tags" Target="../tags/tag161.xml"/><Relationship Id="rId6" Type="http://schemas.openxmlformats.org/officeDocument/2006/relationships/tags" Target="../tags/tag166.xml"/><Relationship Id="rId5" Type="http://schemas.openxmlformats.org/officeDocument/2006/relationships/tags" Target="../tags/tag165.xml"/><Relationship Id="rId4" Type="http://schemas.openxmlformats.org/officeDocument/2006/relationships/tags" Target="../tags/tag164.xml"/><Relationship Id="rId9"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tags" Target="../tags/tag169.xml"/><Relationship Id="rId2" Type="http://schemas.openxmlformats.org/officeDocument/2006/relationships/tags" Target="../tags/tag168.xml"/><Relationship Id="rId1" Type="http://schemas.openxmlformats.org/officeDocument/2006/relationships/tags" Target="../tags/tag167.xml"/><Relationship Id="rId6" Type="http://schemas.openxmlformats.org/officeDocument/2006/relationships/notesSlide" Target="../notesSlides/notesSlide19.xml"/><Relationship Id="rId5" Type="http://schemas.openxmlformats.org/officeDocument/2006/relationships/slideLayout" Target="../slideLayouts/slideLayout2.xml"/><Relationship Id="rId4" Type="http://schemas.openxmlformats.org/officeDocument/2006/relationships/tags" Target="../tags/tag170.xml"/></Relationships>
</file>

<file path=ppt/slides/_rels/slide20.xml.rels><?xml version="1.0" encoding="UTF-8" standalone="yes"?>
<Relationships xmlns="http://schemas.openxmlformats.org/package/2006/relationships"><Relationship Id="rId3" Type="http://schemas.openxmlformats.org/officeDocument/2006/relationships/tags" Target="../tags/tag173.xml"/><Relationship Id="rId2" Type="http://schemas.openxmlformats.org/officeDocument/2006/relationships/tags" Target="../tags/tag172.xml"/><Relationship Id="rId1" Type="http://schemas.openxmlformats.org/officeDocument/2006/relationships/tags" Target="../tags/tag171.xml"/><Relationship Id="rId6" Type="http://schemas.openxmlformats.org/officeDocument/2006/relationships/notesSlide" Target="../notesSlides/notesSlide20.xml"/><Relationship Id="rId5" Type="http://schemas.openxmlformats.org/officeDocument/2006/relationships/slideLayout" Target="../slideLayouts/slideLayout2.xml"/><Relationship Id="rId4" Type="http://schemas.openxmlformats.org/officeDocument/2006/relationships/tags" Target="../tags/tag174.xml"/></Relationships>
</file>

<file path=ppt/slides/_rels/slide21.xml.rels><?xml version="1.0" encoding="UTF-8" standalone="yes"?>
<Relationships xmlns="http://schemas.openxmlformats.org/package/2006/relationships"><Relationship Id="rId8" Type="http://schemas.openxmlformats.org/officeDocument/2006/relationships/notesSlide" Target="../notesSlides/notesSlide21.xml"/><Relationship Id="rId3" Type="http://schemas.openxmlformats.org/officeDocument/2006/relationships/tags" Target="../tags/tag177.xml"/><Relationship Id="rId7" Type="http://schemas.openxmlformats.org/officeDocument/2006/relationships/slideLayout" Target="../slideLayouts/slideLayout2.xml"/><Relationship Id="rId2" Type="http://schemas.openxmlformats.org/officeDocument/2006/relationships/tags" Target="../tags/tag176.xml"/><Relationship Id="rId1" Type="http://schemas.openxmlformats.org/officeDocument/2006/relationships/tags" Target="../tags/tag175.xml"/><Relationship Id="rId6" Type="http://schemas.openxmlformats.org/officeDocument/2006/relationships/tags" Target="../tags/tag180.xml"/><Relationship Id="rId5" Type="http://schemas.openxmlformats.org/officeDocument/2006/relationships/tags" Target="../tags/tag179.xml"/><Relationship Id="rId4" Type="http://schemas.openxmlformats.org/officeDocument/2006/relationships/tags" Target="../tags/tag178.xml"/><Relationship Id="rId9"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tags" Target="../tags/tag183.xml"/><Relationship Id="rId2" Type="http://schemas.openxmlformats.org/officeDocument/2006/relationships/tags" Target="../tags/tag182.xml"/><Relationship Id="rId1" Type="http://schemas.openxmlformats.org/officeDocument/2006/relationships/tags" Target="../tags/tag181.xml"/><Relationship Id="rId6" Type="http://schemas.openxmlformats.org/officeDocument/2006/relationships/notesSlide" Target="../notesSlides/notesSlide22.xml"/><Relationship Id="rId5" Type="http://schemas.openxmlformats.org/officeDocument/2006/relationships/slideLayout" Target="../slideLayouts/slideLayout2.xml"/><Relationship Id="rId4" Type="http://schemas.openxmlformats.org/officeDocument/2006/relationships/tags" Target="../tags/tag184.xml"/></Relationships>
</file>

<file path=ppt/slides/_rels/slide23.xml.rels><?xml version="1.0" encoding="UTF-8" standalone="yes"?>
<Relationships xmlns="http://schemas.openxmlformats.org/package/2006/relationships"><Relationship Id="rId8" Type="http://schemas.openxmlformats.org/officeDocument/2006/relationships/notesSlide" Target="../notesSlides/notesSlide23.xml"/><Relationship Id="rId3" Type="http://schemas.openxmlformats.org/officeDocument/2006/relationships/tags" Target="../tags/tag187.xml"/><Relationship Id="rId7" Type="http://schemas.openxmlformats.org/officeDocument/2006/relationships/slideLayout" Target="../slideLayouts/slideLayout2.xml"/><Relationship Id="rId2" Type="http://schemas.openxmlformats.org/officeDocument/2006/relationships/tags" Target="../tags/tag186.xml"/><Relationship Id="rId1" Type="http://schemas.openxmlformats.org/officeDocument/2006/relationships/tags" Target="../tags/tag185.xml"/><Relationship Id="rId6" Type="http://schemas.openxmlformats.org/officeDocument/2006/relationships/tags" Target="../tags/tag190.xml"/><Relationship Id="rId5" Type="http://schemas.openxmlformats.org/officeDocument/2006/relationships/tags" Target="../tags/tag189.xml"/><Relationship Id="rId4" Type="http://schemas.openxmlformats.org/officeDocument/2006/relationships/tags" Target="../tags/tag188.xml"/><Relationship Id="rId9"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tags" Target="../tags/tag193.xml"/><Relationship Id="rId2" Type="http://schemas.openxmlformats.org/officeDocument/2006/relationships/tags" Target="../tags/tag192.xml"/><Relationship Id="rId1" Type="http://schemas.openxmlformats.org/officeDocument/2006/relationships/tags" Target="../tags/tag191.xml"/><Relationship Id="rId6" Type="http://schemas.openxmlformats.org/officeDocument/2006/relationships/notesSlide" Target="../notesSlides/notesSlide24.xml"/><Relationship Id="rId5" Type="http://schemas.openxmlformats.org/officeDocument/2006/relationships/slideLayout" Target="../slideLayouts/slideLayout2.xml"/><Relationship Id="rId4" Type="http://schemas.openxmlformats.org/officeDocument/2006/relationships/tags" Target="../tags/tag194.xml"/></Relationships>
</file>

<file path=ppt/slides/_rels/slide25.xml.rels><?xml version="1.0" encoding="UTF-8" standalone="yes"?>
<Relationships xmlns="http://schemas.openxmlformats.org/package/2006/relationships"><Relationship Id="rId8" Type="http://schemas.openxmlformats.org/officeDocument/2006/relationships/notesSlide" Target="../notesSlides/notesSlide25.xml"/><Relationship Id="rId3" Type="http://schemas.openxmlformats.org/officeDocument/2006/relationships/tags" Target="../tags/tag197.xml"/><Relationship Id="rId7" Type="http://schemas.openxmlformats.org/officeDocument/2006/relationships/slideLayout" Target="../slideLayouts/slideLayout2.xml"/><Relationship Id="rId2" Type="http://schemas.openxmlformats.org/officeDocument/2006/relationships/tags" Target="../tags/tag196.xml"/><Relationship Id="rId1" Type="http://schemas.openxmlformats.org/officeDocument/2006/relationships/tags" Target="../tags/tag195.xml"/><Relationship Id="rId6" Type="http://schemas.openxmlformats.org/officeDocument/2006/relationships/tags" Target="../tags/tag200.xml"/><Relationship Id="rId5" Type="http://schemas.openxmlformats.org/officeDocument/2006/relationships/tags" Target="../tags/tag199.xml"/><Relationship Id="rId4" Type="http://schemas.openxmlformats.org/officeDocument/2006/relationships/tags" Target="../tags/tag198.xml"/><Relationship Id="rId9"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tags" Target="../tags/tag203.xml"/><Relationship Id="rId2" Type="http://schemas.openxmlformats.org/officeDocument/2006/relationships/tags" Target="../tags/tag202.xml"/><Relationship Id="rId1" Type="http://schemas.openxmlformats.org/officeDocument/2006/relationships/tags" Target="../tags/tag201.xml"/><Relationship Id="rId6" Type="http://schemas.openxmlformats.org/officeDocument/2006/relationships/notesSlide" Target="../notesSlides/notesSlide26.xml"/><Relationship Id="rId5" Type="http://schemas.openxmlformats.org/officeDocument/2006/relationships/slideLayout" Target="../slideLayouts/slideLayout2.xml"/><Relationship Id="rId4" Type="http://schemas.openxmlformats.org/officeDocument/2006/relationships/tags" Target="../tags/tag204.xml"/></Relationships>
</file>

<file path=ppt/slides/_rels/slide27.xml.rels><?xml version="1.0" encoding="UTF-8" standalone="yes"?>
<Relationships xmlns="http://schemas.openxmlformats.org/package/2006/relationships"><Relationship Id="rId3" Type="http://schemas.openxmlformats.org/officeDocument/2006/relationships/tags" Target="../tags/tag207.xml"/><Relationship Id="rId2" Type="http://schemas.openxmlformats.org/officeDocument/2006/relationships/tags" Target="../tags/tag206.xml"/><Relationship Id="rId1" Type="http://schemas.openxmlformats.org/officeDocument/2006/relationships/tags" Target="../tags/tag205.xml"/><Relationship Id="rId6" Type="http://schemas.openxmlformats.org/officeDocument/2006/relationships/notesSlide" Target="../notesSlides/notesSlide27.xml"/><Relationship Id="rId5" Type="http://schemas.openxmlformats.org/officeDocument/2006/relationships/slideLayout" Target="../slideLayouts/slideLayout2.xml"/><Relationship Id="rId4" Type="http://schemas.openxmlformats.org/officeDocument/2006/relationships/tags" Target="../tags/tag208.xml"/></Relationships>
</file>

<file path=ppt/slides/_rels/slide2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tags" Target="../tags/tag211.xml"/><Relationship Id="rId7" Type="http://schemas.openxmlformats.org/officeDocument/2006/relationships/notesSlide" Target="../notesSlides/notesSlide28.xml"/><Relationship Id="rId2" Type="http://schemas.openxmlformats.org/officeDocument/2006/relationships/tags" Target="../tags/tag210.xml"/><Relationship Id="rId1" Type="http://schemas.openxmlformats.org/officeDocument/2006/relationships/tags" Target="../tags/tag209.xml"/><Relationship Id="rId6" Type="http://schemas.openxmlformats.org/officeDocument/2006/relationships/slideLayout" Target="../slideLayouts/slideLayout2.xml"/><Relationship Id="rId5" Type="http://schemas.openxmlformats.org/officeDocument/2006/relationships/tags" Target="../tags/tag213.xml"/><Relationship Id="rId4" Type="http://schemas.openxmlformats.org/officeDocument/2006/relationships/tags" Target="../tags/tag212.xml"/></Relationships>
</file>

<file path=ppt/slides/_rels/slide29.xml.rels><?xml version="1.0" encoding="UTF-8" standalone="yes"?>
<Relationships xmlns="http://schemas.openxmlformats.org/package/2006/relationships"><Relationship Id="rId3" Type="http://schemas.openxmlformats.org/officeDocument/2006/relationships/tags" Target="../tags/tag216.xml"/><Relationship Id="rId2" Type="http://schemas.openxmlformats.org/officeDocument/2006/relationships/tags" Target="../tags/tag215.xml"/><Relationship Id="rId1" Type="http://schemas.openxmlformats.org/officeDocument/2006/relationships/tags" Target="../tags/tag214.xml"/><Relationship Id="rId6" Type="http://schemas.openxmlformats.org/officeDocument/2006/relationships/notesSlide" Target="../notesSlides/notesSlide29.xml"/><Relationship Id="rId5" Type="http://schemas.openxmlformats.org/officeDocument/2006/relationships/slideLayout" Target="../slideLayouts/slideLayout2.xml"/><Relationship Id="rId4" Type="http://schemas.openxmlformats.org/officeDocument/2006/relationships/tags" Target="../tags/tag217.xml"/></Relationships>
</file>

<file path=ppt/slides/_rels/slide30.xml.rels><?xml version="1.0" encoding="UTF-8" standalone="yes"?>
<Relationships xmlns="http://schemas.openxmlformats.org/package/2006/relationships"><Relationship Id="rId3" Type="http://schemas.openxmlformats.org/officeDocument/2006/relationships/tags" Target="../tags/tag220.xml"/><Relationship Id="rId2" Type="http://schemas.openxmlformats.org/officeDocument/2006/relationships/tags" Target="../tags/tag219.xml"/><Relationship Id="rId1" Type="http://schemas.openxmlformats.org/officeDocument/2006/relationships/tags" Target="../tags/tag218.xml"/><Relationship Id="rId6" Type="http://schemas.openxmlformats.org/officeDocument/2006/relationships/notesSlide" Target="../notesSlides/notesSlide30.xml"/><Relationship Id="rId5" Type="http://schemas.openxmlformats.org/officeDocument/2006/relationships/slideLayout" Target="../slideLayouts/slideLayout2.xml"/><Relationship Id="rId4" Type="http://schemas.openxmlformats.org/officeDocument/2006/relationships/tags" Target="../tags/tag221.xml"/></Relationships>
</file>

<file path=ppt/slides/_rels/slide3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tags" Target="../tags/tag224.xml"/><Relationship Id="rId7" Type="http://schemas.openxmlformats.org/officeDocument/2006/relationships/notesSlide" Target="../notesSlides/notesSlide31.xml"/><Relationship Id="rId2" Type="http://schemas.openxmlformats.org/officeDocument/2006/relationships/tags" Target="../tags/tag223.xml"/><Relationship Id="rId1" Type="http://schemas.openxmlformats.org/officeDocument/2006/relationships/tags" Target="../tags/tag222.xml"/><Relationship Id="rId6" Type="http://schemas.openxmlformats.org/officeDocument/2006/relationships/slideLayout" Target="../slideLayouts/slideLayout2.xml"/><Relationship Id="rId5" Type="http://schemas.openxmlformats.org/officeDocument/2006/relationships/tags" Target="../tags/tag226.xml"/><Relationship Id="rId4" Type="http://schemas.openxmlformats.org/officeDocument/2006/relationships/tags" Target="../tags/tag2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custDataLst>
              <p:tags r:id="rId2"/>
            </p:custDataLst>
          </p:nvPr>
        </p:nvSpPr>
        <p:spPr/>
        <p:txBody>
          <a:bodyPr/>
          <a:lstStyle/>
          <a:p>
            <a:r>
              <a:rPr lang="en-US" dirty="0" err="1" smtClean="0"/>
              <a:t>Bài</a:t>
            </a:r>
            <a:r>
              <a:rPr lang="en-US" dirty="0" smtClean="0"/>
              <a:t> 6. </a:t>
            </a:r>
            <a:r>
              <a:rPr lang="en-US" dirty="0" err="1" smtClean="0"/>
              <a:t>Cây</a:t>
            </a:r>
            <a:endParaRPr lang="en-US" dirty="0"/>
          </a:p>
        </p:txBody>
      </p:sp>
      <p:sp>
        <p:nvSpPr>
          <p:cNvPr id="3" name="Subtitle 2"/>
          <p:cNvSpPr>
            <a:spLocks noGrp="1"/>
          </p:cNvSpPr>
          <p:nvPr>
            <p:ph type="subTitle" idx="1"/>
            <p:custDataLst>
              <p:tags r:id="rId3"/>
            </p:custDataLst>
          </p:nvPr>
        </p:nvSpPr>
        <p:spPr/>
        <p:txBody>
          <a:bodyPr/>
          <a:lstStyle/>
          <a:p>
            <a:endParaRPr lang="en-US" dirty="0"/>
          </a:p>
        </p:txBody>
      </p:sp>
    </p:spTree>
    <p:custDataLst>
      <p:tags r:id="rId1"/>
    </p:custDataLst>
    <p:extLst>
      <p:ext uri="{BB962C8B-B14F-4D97-AF65-F5344CB8AC3E}">
        <p14:creationId xmlns:p14="http://schemas.microsoft.com/office/powerpoint/2010/main" val="39088993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lstStyle/>
          <a:p>
            <a:r>
              <a:rPr lang="en-US" smtClean="0"/>
              <a:t>6.1. Cây (tree) – định nghĩa</a:t>
            </a:r>
            <a:endParaRPr lang="en-US"/>
          </a:p>
        </p:txBody>
      </p:sp>
      <p:sp>
        <p:nvSpPr>
          <p:cNvPr id="3" name="Content Placeholder 2"/>
          <p:cNvSpPr>
            <a:spLocks noGrp="1"/>
          </p:cNvSpPr>
          <p:nvPr>
            <p:ph idx="1"/>
            <p:custDataLst>
              <p:tags r:id="rId3"/>
            </p:custDataLst>
          </p:nvPr>
        </p:nvSpPr>
        <p:spPr>
          <a:xfrm>
            <a:off x="304800" y="3657600"/>
            <a:ext cx="8229600" cy="3124200"/>
          </a:xfrm>
        </p:spPr>
        <p:txBody>
          <a:bodyPr>
            <a:normAutofit fontScale="85000" lnSpcReduction="20000"/>
          </a:bodyPr>
          <a:lstStyle/>
          <a:p>
            <a:endParaRPr lang="en-US" smtClean="0">
              <a:latin typeface="Corbel" pitchFamily="34" charset="0"/>
            </a:endParaRPr>
          </a:p>
          <a:p>
            <a:r>
              <a:rPr lang="vi-VN">
                <a:latin typeface="Corbel" pitchFamily="34" charset="0"/>
              </a:rPr>
              <a:t>Có thể định nghĩa cây bằng các đệ quy như </a:t>
            </a:r>
            <a:r>
              <a:rPr lang="vi-VN" smtClean="0">
                <a:latin typeface="Corbel" pitchFamily="34" charset="0"/>
              </a:rPr>
              <a:t>sau:</a:t>
            </a:r>
            <a:endParaRPr lang="en-US" smtClean="0">
              <a:latin typeface="Corbel" pitchFamily="34" charset="0"/>
            </a:endParaRPr>
          </a:p>
          <a:p>
            <a:pPr lvl="1"/>
            <a:r>
              <a:rPr lang="vi-VN" smtClean="0">
                <a:latin typeface="Corbel" pitchFamily="34" charset="0"/>
              </a:rPr>
              <a:t>Mỗi </a:t>
            </a:r>
            <a:r>
              <a:rPr lang="vi-VN">
                <a:latin typeface="Corbel" pitchFamily="34" charset="0"/>
              </a:rPr>
              <a:t>nút là một cây, </a:t>
            </a:r>
            <a:r>
              <a:rPr lang="en-US" smtClean="0">
                <a:latin typeface="Corbel" pitchFamily="34" charset="0"/>
              </a:rPr>
              <a:t>và</a:t>
            </a:r>
            <a:r>
              <a:rPr lang="vi-VN" smtClean="0">
                <a:latin typeface="Corbel" pitchFamily="34" charset="0"/>
              </a:rPr>
              <a:t> </a:t>
            </a:r>
            <a:r>
              <a:rPr lang="vi-VN">
                <a:latin typeface="Corbel" pitchFamily="34" charset="0"/>
              </a:rPr>
              <a:t>là gốc của cây </a:t>
            </a:r>
            <a:r>
              <a:rPr lang="vi-VN" smtClean="0">
                <a:latin typeface="Corbel" pitchFamily="34" charset="0"/>
              </a:rPr>
              <a:t>ấy</a:t>
            </a:r>
            <a:endParaRPr lang="en-US" smtClean="0">
              <a:latin typeface="Corbel" pitchFamily="34" charset="0"/>
            </a:endParaRPr>
          </a:p>
          <a:p>
            <a:pPr lvl="1"/>
            <a:r>
              <a:rPr lang="vi-VN" smtClean="0">
                <a:latin typeface="Corbel" pitchFamily="34" charset="0"/>
              </a:rPr>
              <a:t>Nếu </a:t>
            </a:r>
            <a:r>
              <a:rPr lang="vi-VN">
                <a:latin typeface="Corbel" pitchFamily="34" charset="0"/>
              </a:rPr>
              <a:t>n là một nút và n</a:t>
            </a:r>
            <a:r>
              <a:rPr lang="vi-VN" baseline="-25000">
                <a:latin typeface="Corbel" pitchFamily="34" charset="0"/>
              </a:rPr>
              <a:t>1</a:t>
            </a:r>
            <a:r>
              <a:rPr lang="vi-VN">
                <a:latin typeface="Corbel" pitchFamily="34" charset="0"/>
              </a:rPr>
              <a:t>, n</a:t>
            </a:r>
            <a:r>
              <a:rPr lang="vi-VN" baseline="-25000">
                <a:latin typeface="Corbel" pitchFamily="34" charset="0"/>
              </a:rPr>
              <a:t>2</a:t>
            </a:r>
            <a:r>
              <a:rPr lang="vi-VN">
                <a:latin typeface="Corbel" pitchFamily="34" charset="0"/>
              </a:rPr>
              <a:t>, …, n</a:t>
            </a:r>
            <a:r>
              <a:rPr lang="vi-VN" baseline="-25000">
                <a:latin typeface="Corbel" pitchFamily="34" charset="0"/>
              </a:rPr>
              <a:t>k</a:t>
            </a:r>
            <a:r>
              <a:rPr lang="vi-VN">
                <a:latin typeface="Corbel" pitchFamily="34" charset="0"/>
              </a:rPr>
              <a:t> lần lượt là gốc của các cây T</a:t>
            </a:r>
            <a:r>
              <a:rPr lang="vi-VN" baseline="-25000">
                <a:latin typeface="Corbel" pitchFamily="34" charset="0"/>
              </a:rPr>
              <a:t>1</a:t>
            </a:r>
            <a:r>
              <a:rPr lang="vi-VN">
                <a:latin typeface="Corbel" pitchFamily="34" charset="0"/>
              </a:rPr>
              <a:t>, T</a:t>
            </a:r>
            <a:r>
              <a:rPr lang="vi-VN" baseline="-25000">
                <a:latin typeface="Corbel" pitchFamily="34" charset="0"/>
              </a:rPr>
              <a:t>2</a:t>
            </a:r>
            <a:r>
              <a:rPr lang="vi-VN">
                <a:latin typeface="Corbel" pitchFamily="34" charset="0"/>
              </a:rPr>
              <a:t>, …, T</a:t>
            </a:r>
            <a:r>
              <a:rPr lang="vi-VN" baseline="-25000">
                <a:latin typeface="Corbel" pitchFamily="34" charset="0"/>
              </a:rPr>
              <a:t>k</a:t>
            </a:r>
            <a:r>
              <a:rPr lang="vi-VN">
                <a:latin typeface="Corbel" pitchFamily="34" charset="0"/>
              </a:rPr>
              <a:t>; các cây này đôi một không có nút chung. Thì nếu cho nút n trở thành cha của các nút n</a:t>
            </a:r>
            <a:r>
              <a:rPr lang="vi-VN" baseline="-25000">
                <a:latin typeface="Corbel" pitchFamily="34" charset="0"/>
              </a:rPr>
              <a:t>1</a:t>
            </a:r>
            <a:r>
              <a:rPr lang="vi-VN">
                <a:latin typeface="Corbel" pitchFamily="34" charset="0"/>
              </a:rPr>
              <a:t>, n</a:t>
            </a:r>
            <a:r>
              <a:rPr lang="vi-VN" baseline="-25000">
                <a:latin typeface="Corbel" pitchFamily="34" charset="0"/>
              </a:rPr>
              <a:t>2</a:t>
            </a:r>
            <a:r>
              <a:rPr lang="vi-VN">
                <a:latin typeface="Corbel" pitchFamily="34" charset="0"/>
              </a:rPr>
              <a:t>, …, n</a:t>
            </a:r>
            <a:r>
              <a:rPr lang="vi-VN" baseline="-25000">
                <a:latin typeface="Corbel" pitchFamily="34" charset="0"/>
              </a:rPr>
              <a:t>k</a:t>
            </a:r>
            <a:r>
              <a:rPr lang="vi-VN">
                <a:latin typeface="Corbel" pitchFamily="34" charset="0"/>
              </a:rPr>
              <a:t> ta sẽ được một cây mới T. Cây này có nút n là gốc còn các cây T</a:t>
            </a:r>
            <a:r>
              <a:rPr lang="vi-VN" baseline="-25000">
                <a:latin typeface="Corbel" pitchFamily="34" charset="0"/>
              </a:rPr>
              <a:t>1</a:t>
            </a:r>
            <a:r>
              <a:rPr lang="vi-VN">
                <a:latin typeface="Corbel" pitchFamily="34" charset="0"/>
              </a:rPr>
              <a:t>, T</a:t>
            </a:r>
            <a:r>
              <a:rPr lang="vi-VN" baseline="-25000">
                <a:latin typeface="Corbel" pitchFamily="34" charset="0"/>
              </a:rPr>
              <a:t>2</a:t>
            </a:r>
            <a:r>
              <a:rPr lang="vi-VN">
                <a:latin typeface="Corbel" pitchFamily="34" charset="0"/>
              </a:rPr>
              <a:t>, …, </a:t>
            </a:r>
            <a:r>
              <a:rPr lang="vi-VN" smtClean="0">
                <a:latin typeface="Corbel" pitchFamily="34" charset="0"/>
              </a:rPr>
              <a:t>T</a:t>
            </a:r>
            <a:r>
              <a:rPr lang="en-US" baseline="-25000">
                <a:latin typeface="Corbel" pitchFamily="34" charset="0"/>
              </a:rPr>
              <a:t>k</a:t>
            </a:r>
            <a:r>
              <a:rPr lang="vi-VN" smtClean="0">
                <a:latin typeface="Corbel" pitchFamily="34" charset="0"/>
              </a:rPr>
              <a:t> </a:t>
            </a:r>
            <a:r>
              <a:rPr lang="vi-VN">
                <a:latin typeface="Corbel" pitchFamily="34" charset="0"/>
              </a:rPr>
              <a:t>trở thành các cây con (subtree) của gốc</a:t>
            </a:r>
            <a:r>
              <a:rPr lang="vi-VN" smtClean="0">
                <a:latin typeface="Corbel" pitchFamily="34" charset="0"/>
              </a:rPr>
              <a:t>.</a:t>
            </a:r>
            <a:endParaRPr lang="en-US" smtClean="0">
              <a:latin typeface="Corbel" pitchFamily="34" charset="0"/>
            </a:endParaRPr>
          </a:p>
          <a:p>
            <a:r>
              <a:rPr lang="en-US" smtClean="0">
                <a:latin typeface="Corbel" pitchFamily="34" charset="0"/>
              </a:rPr>
              <a:t>Cây </a:t>
            </a:r>
            <a:r>
              <a:rPr lang="en-US">
                <a:latin typeface="Corbel" pitchFamily="34" charset="0"/>
              </a:rPr>
              <a:t>không có nút nào mà ta gọi là cây rỗng (null tree).</a:t>
            </a:r>
          </a:p>
        </p:txBody>
      </p:sp>
      <p:pic>
        <p:nvPicPr>
          <p:cNvPr id="4" name="Picture 3"/>
          <p:cNvPicPr/>
          <p:nvPr>
            <p:custDataLst>
              <p:tags r:id="rId4"/>
            </p:custDataLst>
          </p:nvPr>
        </p:nvPicPr>
        <p:blipFill>
          <a:blip r:embed="rId9"/>
          <a:stretch>
            <a:fillRect/>
          </a:stretch>
        </p:blipFill>
        <p:spPr>
          <a:xfrm>
            <a:off x="5455920" y="1495363"/>
            <a:ext cx="3459480" cy="2619437"/>
          </a:xfrm>
          <a:prstGeom prst="rect">
            <a:avLst/>
          </a:prstGeom>
        </p:spPr>
      </p:pic>
      <p:sp>
        <p:nvSpPr>
          <p:cNvPr id="6" name="Content Placeholder 2"/>
          <p:cNvSpPr txBox="1">
            <a:spLocks/>
          </p:cNvSpPr>
          <p:nvPr>
            <p:custDataLst>
              <p:tags r:id="rId5"/>
            </p:custDataLst>
          </p:nvPr>
        </p:nvSpPr>
        <p:spPr>
          <a:xfrm>
            <a:off x="304800" y="1630681"/>
            <a:ext cx="5029200" cy="2636520"/>
          </a:xfrm>
          <a:prstGeom prst="rect">
            <a:avLst/>
          </a:prstGeom>
        </p:spPr>
        <p:txBody>
          <a:bodyPr vert="horz" lIns="54864" tIns="91440" rtlCol="0">
            <a:normAutofit fontScale="77500" lnSpcReduction="20000"/>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r>
              <a:rPr lang="vi-VN">
                <a:latin typeface="Corbel" pitchFamily="34" charset="0"/>
              </a:rPr>
              <a:t>Cây là một cấu trúc dữ liệu gồm một tập hữu hạn các nút, giữa các nút có một quan hệ phân cấp gọi là quan hệ “cha – con”. </a:t>
            </a:r>
            <a:endParaRPr lang="en-US">
              <a:latin typeface="Corbel" pitchFamily="34" charset="0"/>
            </a:endParaRPr>
          </a:p>
          <a:p>
            <a:r>
              <a:rPr lang="en-US">
                <a:latin typeface="Corbel" pitchFamily="34" charset="0"/>
              </a:rPr>
              <a:t>Trong cây, c</a:t>
            </a:r>
            <a:r>
              <a:rPr lang="vi-VN">
                <a:latin typeface="Corbel" pitchFamily="34" charset="0"/>
              </a:rPr>
              <a:t>ó một nút đặc biệt, không có nút cha, gọi là gốc (root) của cây</a:t>
            </a:r>
            <a:endParaRPr lang="en-US">
              <a:latin typeface="Corbel" pitchFamily="34" charset="0"/>
            </a:endParaRPr>
          </a:p>
        </p:txBody>
      </p:sp>
      <p:sp>
        <p:nvSpPr>
          <p:cNvPr id="5" name="Slide Number Placeholder 4"/>
          <p:cNvSpPr>
            <a:spLocks noGrp="1"/>
          </p:cNvSpPr>
          <p:nvPr>
            <p:ph type="sldNum" sz="quarter" idx="12"/>
            <p:custDataLst>
              <p:tags r:id="rId6"/>
            </p:custDataLst>
          </p:nvPr>
        </p:nvSpPr>
        <p:spPr/>
        <p:txBody>
          <a:bodyPr/>
          <a:lstStyle/>
          <a:p>
            <a:fld id="{C47B9285-6709-482C-8AC5-F960E8C0E54A}" type="slidenum">
              <a:rPr lang="en-US" smtClean="0"/>
              <a:t>2</a:t>
            </a:fld>
            <a:endParaRPr lang="en-US"/>
          </a:p>
        </p:txBody>
      </p:sp>
    </p:spTree>
    <p:custDataLst>
      <p:tags r:id="rId1"/>
    </p:custDataLst>
    <p:extLst>
      <p:ext uri="{BB962C8B-B14F-4D97-AF65-F5344CB8AC3E}">
        <p14:creationId xmlns:p14="http://schemas.microsoft.com/office/powerpoint/2010/main" val="25178415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lstStyle/>
          <a:p>
            <a:r>
              <a:rPr lang="en-US" smtClean="0"/>
              <a:t>6.1. Cây (tree) – thuật ngữ</a:t>
            </a:r>
            <a:endParaRPr lang="en-US"/>
          </a:p>
        </p:txBody>
      </p:sp>
      <p:sp>
        <p:nvSpPr>
          <p:cNvPr id="3" name="Content Placeholder 2"/>
          <p:cNvSpPr>
            <a:spLocks noGrp="1"/>
          </p:cNvSpPr>
          <p:nvPr>
            <p:ph idx="1"/>
            <p:custDataLst>
              <p:tags r:id="rId3"/>
            </p:custDataLst>
          </p:nvPr>
        </p:nvSpPr>
        <p:spPr>
          <a:xfrm>
            <a:off x="457200" y="1775191"/>
            <a:ext cx="4267200" cy="2339609"/>
          </a:xfrm>
        </p:spPr>
        <p:txBody>
          <a:bodyPr>
            <a:normAutofit fontScale="70000" lnSpcReduction="20000"/>
          </a:bodyPr>
          <a:lstStyle/>
          <a:p>
            <a:r>
              <a:rPr lang="vi-VN">
                <a:latin typeface="Corbel" pitchFamily="34" charset="0"/>
              </a:rPr>
              <a:t>Số các con của một nút được gọi là </a:t>
            </a:r>
            <a:r>
              <a:rPr lang="vi-VN" b="1">
                <a:latin typeface="Corbel" pitchFamily="34" charset="0"/>
              </a:rPr>
              <a:t>cấp</a:t>
            </a:r>
            <a:r>
              <a:rPr lang="vi-VN">
                <a:latin typeface="Corbel" pitchFamily="34" charset="0"/>
              </a:rPr>
              <a:t> của nút </a:t>
            </a:r>
            <a:r>
              <a:rPr lang="vi-VN" smtClean="0">
                <a:latin typeface="Corbel" pitchFamily="34" charset="0"/>
              </a:rPr>
              <a:t>đó</a:t>
            </a:r>
            <a:endParaRPr lang="en-US" smtClean="0">
              <a:latin typeface="Corbel" pitchFamily="34" charset="0"/>
            </a:endParaRPr>
          </a:p>
          <a:p>
            <a:r>
              <a:rPr lang="vi-VN">
                <a:latin typeface="Corbel" pitchFamily="34" charset="0"/>
              </a:rPr>
              <a:t>Nút có cấp bằng 0 được gọi là </a:t>
            </a:r>
            <a:r>
              <a:rPr lang="vi-VN" b="1">
                <a:latin typeface="Corbel" pitchFamily="34" charset="0"/>
              </a:rPr>
              <a:t>nút lá </a:t>
            </a:r>
            <a:r>
              <a:rPr lang="vi-VN">
                <a:latin typeface="Corbel" pitchFamily="34" charset="0"/>
              </a:rPr>
              <a:t>(leaf node) </a:t>
            </a:r>
            <a:r>
              <a:rPr lang="vi-VN" smtClean="0">
                <a:latin typeface="Corbel" pitchFamily="34" charset="0"/>
              </a:rPr>
              <a:t>hay nút</a:t>
            </a:r>
            <a:r>
              <a:rPr lang="en-US" smtClean="0">
                <a:latin typeface="Corbel" pitchFamily="34" charset="0"/>
              </a:rPr>
              <a:t> ngoài, hay nút</a:t>
            </a:r>
            <a:r>
              <a:rPr lang="vi-VN" smtClean="0">
                <a:latin typeface="Corbel" pitchFamily="34" charset="0"/>
              </a:rPr>
              <a:t> </a:t>
            </a:r>
            <a:r>
              <a:rPr lang="vi-VN">
                <a:latin typeface="Corbel" pitchFamily="34" charset="0"/>
              </a:rPr>
              <a:t>tận </a:t>
            </a:r>
            <a:r>
              <a:rPr lang="vi-VN" smtClean="0">
                <a:latin typeface="Corbel" pitchFamily="34" charset="0"/>
              </a:rPr>
              <a:t>cùng</a:t>
            </a:r>
            <a:endParaRPr lang="en-US" smtClean="0">
              <a:latin typeface="Corbel" pitchFamily="34" charset="0"/>
            </a:endParaRPr>
          </a:p>
          <a:p>
            <a:r>
              <a:rPr lang="vi-VN" smtClean="0">
                <a:latin typeface="Corbel" pitchFamily="34" charset="0"/>
              </a:rPr>
              <a:t>Những </a:t>
            </a:r>
            <a:r>
              <a:rPr lang="vi-VN">
                <a:latin typeface="Corbel" pitchFamily="34" charset="0"/>
              </a:rPr>
              <a:t>nút không phải là lá được gọi là </a:t>
            </a:r>
            <a:r>
              <a:rPr lang="vi-VN" b="1">
                <a:latin typeface="Corbel" pitchFamily="34" charset="0"/>
              </a:rPr>
              <a:t>nút nhánh </a:t>
            </a:r>
            <a:r>
              <a:rPr lang="vi-VN">
                <a:latin typeface="Corbel" pitchFamily="34" charset="0"/>
              </a:rPr>
              <a:t>(branch node) </a:t>
            </a:r>
            <a:r>
              <a:rPr lang="en-US" smtClean="0">
                <a:latin typeface="Corbel" pitchFamily="34" charset="0"/>
              </a:rPr>
              <a:t>hày nút trong</a:t>
            </a:r>
            <a:endParaRPr lang="en-US">
              <a:latin typeface="Corbel" pitchFamily="34" charset="0"/>
            </a:endParaRPr>
          </a:p>
        </p:txBody>
      </p:sp>
      <p:pic>
        <p:nvPicPr>
          <p:cNvPr id="6" name="Picture 5"/>
          <p:cNvPicPr/>
          <p:nvPr>
            <p:custDataLst>
              <p:tags r:id="rId4"/>
            </p:custDataLst>
          </p:nvPr>
        </p:nvPicPr>
        <p:blipFill>
          <a:blip r:embed="rId9"/>
          <a:stretch>
            <a:fillRect/>
          </a:stretch>
        </p:blipFill>
        <p:spPr>
          <a:xfrm>
            <a:off x="4724400" y="1600200"/>
            <a:ext cx="4062566" cy="2514600"/>
          </a:xfrm>
          <a:prstGeom prst="rect">
            <a:avLst/>
          </a:prstGeom>
        </p:spPr>
      </p:pic>
      <p:sp>
        <p:nvSpPr>
          <p:cNvPr id="7" name="Content Placeholder 2"/>
          <p:cNvSpPr txBox="1">
            <a:spLocks/>
          </p:cNvSpPr>
          <p:nvPr>
            <p:custDataLst>
              <p:tags r:id="rId5"/>
            </p:custDataLst>
          </p:nvPr>
        </p:nvSpPr>
        <p:spPr>
          <a:xfrm>
            <a:off x="457200" y="4130040"/>
            <a:ext cx="8329766" cy="2339609"/>
          </a:xfrm>
          <a:prstGeom prst="rect">
            <a:avLst/>
          </a:prstGeom>
        </p:spPr>
        <p:txBody>
          <a:bodyPr vert="horz" lIns="54864" tIns="91440" rtlCol="0">
            <a:normAutofit fontScale="70000" lnSpcReduction="20000"/>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r>
              <a:rPr lang="vi-VN">
                <a:latin typeface="Corbel" pitchFamily="34" charset="0"/>
              </a:rPr>
              <a:t>Cấp cao nhất của một nút trên cây gọi là </a:t>
            </a:r>
            <a:r>
              <a:rPr lang="vi-VN" b="1">
                <a:latin typeface="Corbel" pitchFamily="34" charset="0"/>
              </a:rPr>
              <a:t>cấp của cây </a:t>
            </a:r>
            <a:r>
              <a:rPr lang="vi-VN" smtClean="0">
                <a:latin typeface="Corbel" pitchFamily="34" charset="0"/>
              </a:rPr>
              <a:t>đó</a:t>
            </a:r>
            <a:endParaRPr lang="vi-VN">
              <a:latin typeface="Corbel" pitchFamily="34" charset="0"/>
            </a:endParaRPr>
          </a:p>
          <a:p>
            <a:r>
              <a:rPr lang="vi-VN">
                <a:latin typeface="Corbel" pitchFamily="34" charset="0"/>
              </a:rPr>
              <a:t>Gốc của cây người ta gán cho số </a:t>
            </a:r>
            <a:r>
              <a:rPr lang="vi-VN" b="1">
                <a:latin typeface="Corbel" pitchFamily="34" charset="0"/>
              </a:rPr>
              <a:t>mức</a:t>
            </a:r>
            <a:r>
              <a:rPr lang="vi-VN">
                <a:latin typeface="Corbel" pitchFamily="34" charset="0"/>
              </a:rPr>
              <a:t> là 1, nếu nút cha có mức là i thì nút con sẽ có mức là i + </a:t>
            </a:r>
            <a:r>
              <a:rPr lang="vi-VN" smtClean="0">
                <a:latin typeface="Corbel" pitchFamily="34" charset="0"/>
              </a:rPr>
              <a:t>1</a:t>
            </a:r>
            <a:endParaRPr lang="vi-VN">
              <a:latin typeface="Corbel" pitchFamily="34" charset="0"/>
            </a:endParaRPr>
          </a:p>
          <a:p>
            <a:r>
              <a:rPr lang="vi-VN" b="1">
                <a:latin typeface="Corbel" pitchFamily="34" charset="0"/>
              </a:rPr>
              <a:t>Chiều cao </a:t>
            </a:r>
            <a:r>
              <a:rPr lang="vi-VN">
                <a:latin typeface="Corbel" pitchFamily="34" charset="0"/>
              </a:rPr>
              <a:t>(height) hay chiều sâu (depth) của một cây là số mức lớn nhất của nút có trên cây </a:t>
            </a:r>
            <a:r>
              <a:rPr lang="vi-VN" smtClean="0">
                <a:latin typeface="Corbel" pitchFamily="34" charset="0"/>
              </a:rPr>
              <a:t>đó</a:t>
            </a:r>
            <a:endParaRPr lang="vi-VN">
              <a:latin typeface="Corbel" pitchFamily="34" charset="0"/>
            </a:endParaRPr>
          </a:p>
          <a:p>
            <a:r>
              <a:rPr lang="vi-VN">
                <a:latin typeface="Corbel" pitchFamily="34" charset="0"/>
              </a:rPr>
              <a:t>Một tập hợp các cây phân biệt được gọi là </a:t>
            </a:r>
            <a:r>
              <a:rPr lang="vi-VN" b="1">
                <a:latin typeface="Corbel" pitchFamily="34" charset="0"/>
              </a:rPr>
              <a:t>rừng</a:t>
            </a:r>
            <a:r>
              <a:rPr lang="vi-VN">
                <a:latin typeface="Corbel" pitchFamily="34" charset="0"/>
              </a:rPr>
              <a:t> (forest), một cây cũng là một rừng. Nếu bỏ nút gốc trên cây thì sẽ tạo thành một rừng các cây con.</a:t>
            </a:r>
            <a:endParaRPr lang="en-US">
              <a:latin typeface="Corbel" pitchFamily="34" charset="0"/>
            </a:endParaRPr>
          </a:p>
        </p:txBody>
      </p:sp>
      <p:sp>
        <p:nvSpPr>
          <p:cNvPr id="4" name="Slide Number Placeholder 3"/>
          <p:cNvSpPr>
            <a:spLocks noGrp="1"/>
          </p:cNvSpPr>
          <p:nvPr>
            <p:ph type="sldNum" sz="quarter" idx="12"/>
            <p:custDataLst>
              <p:tags r:id="rId6"/>
            </p:custDataLst>
          </p:nvPr>
        </p:nvSpPr>
        <p:spPr/>
        <p:txBody>
          <a:bodyPr/>
          <a:lstStyle/>
          <a:p>
            <a:fld id="{C47B9285-6709-482C-8AC5-F960E8C0E54A}" type="slidenum">
              <a:rPr lang="en-US" smtClean="0"/>
              <a:t>3</a:t>
            </a:fld>
            <a:endParaRPr lang="en-US"/>
          </a:p>
        </p:txBody>
      </p:sp>
    </p:spTree>
    <p:custDataLst>
      <p:tags r:id="rId1"/>
    </p:custDataLst>
    <p:extLst>
      <p:ext uri="{BB962C8B-B14F-4D97-AF65-F5344CB8AC3E}">
        <p14:creationId xmlns:p14="http://schemas.microsoft.com/office/powerpoint/2010/main" val="35033085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lstStyle/>
          <a:p>
            <a:r>
              <a:rPr lang="en-US" smtClean="0"/>
              <a:t>6.1. Cây (tree) – ví dụ</a:t>
            </a:r>
            <a:endParaRPr lang="en-US"/>
          </a:p>
        </p:txBody>
      </p:sp>
      <p:sp>
        <p:nvSpPr>
          <p:cNvPr id="3" name="Content Placeholder 2"/>
          <p:cNvSpPr>
            <a:spLocks noGrp="1"/>
          </p:cNvSpPr>
          <p:nvPr>
            <p:ph idx="1"/>
            <p:custDataLst>
              <p:tags r:id="rId3"/>
            </p:custDataLst>
          </p:nvPr>
        </p:nvSpPr>
        <p:spPr>
          <a:xfrm>
            <a:off x="457200" y="1775191"/>
            <a:ext cx="4800600" cy="3101609"/>
          </a:xfrm>
        </p:spPr>
        <p:txBody>
          <a:bodyPr>
            <a:noAutofit/>
          </a:bodyPr>
          <a:lstStyle/>
          <a:p>
            <a:r>
              <a:rPr lang="en-US" sz="2500" smtClean="0"/>
              <a:t>Mục lục của một cuốn sách với phần, chương, bài, mục v.v…</a:t>
            </a:r>
          </a:p>
          <a:p>
            <a:r>
              <a:rPr lang="en-US" sz="2500" smtClean="0"/>
              <a:t>Cấu trúc thư mục trên đĩa cũng có cấu trúc cây, thư mục gốc có thể coi là gốc của cây đó với các cây con là các thư mục con và tệp nằm trên thư mục gốc</a:t>
            </a:r>
            <a:endParaRPr lang="en-US" sz="2500">
              <a:latin typeface="Corbel" pitchFamily="34" charset="0"/>
            </a:endParaRPr>
          </a:p>
        </p:txBody>
      </p:sp>
      <p:sp>
        <p:nvSpPr>
          <p:cNvPr id="7" name="Content Placeholder 2"/>
          <p:cNvSpPr txBox="1">
            <a:spLocks/>
          </p:cNvSpPr>
          <p:nvPr>
            <p:custDataLst>
              <p:tags r:id="rId4"/>
            </p:custDataLst>
          </p:nvPr>
        </p:nvSpPr>
        <p:spPr>
          <a:xfrm>
            <a:off x="457200" y="4648200"/>
            <a:ext cx="8329766" cy="2339609"/>
          </a:xfrm>
          <a:prstGeom prst="rect">
            <a:avLst/>
          </a:prstGeom>
        </p:spPr>
        <p:txBody>
          <a:bodyPr vert="horz" lIns="54864" tIns="91440" rtlCol="0">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r>
              <a:rPr lang="en-US" sz="2500"/>
              <a:t>Gia phả của một họ tộc cũng có cấu trúc cây</a:t>
            </a:r>
            <a:endParaRPr lang="vi-VN" sz="2500">
              <a:latin typeface="Corbel" pitchFamily="34" charset="0"/>
            </a:endParaRPr>
          </a:p>
          <a:p>
            <a:r>
              <a:rPr lang="en-US" sz="2500" smtClean="0"/>
              <a:t>Một biểu thức số học gồm các phép toán cộng, trừ, nhân, chia cũng có thể lưu trữ trong một cây mà các toán hạng được lưu trữ ở các nút lá, các toán tử được lưu trữ ở các nút nhánh, mỗi nhánh là một biểu thức con</a:t>
            </a:r>
            <a:r>
              <a:rPr lang="vi-VN" sz="2500" smtClean="0">
                <a:latin typeface="Corbel" pitchFamily="34" charset="0"/>
              </a:rPr>
              <a:t>.</a:t>
            </a:r>
            <a:endParaRPr lang="en-US" sz="2500">
              <a:latin typeface="Corbel" pitchFamily="34" charset="0"/>
            </a:endParaRPr>
          </a:p>
        </p:txBody>
      </p:sp>
      <p:pic>
        <p:nvPicPr>
          <p:cNvPr id="8" name="Picture 7"/>
          <p:cNvPicPr/>
          <p:nvPr>
            <p:custDataLst>
              <p:tags r:id="rId5"/>
            </p:custDataLst>
          </p:nvPr>
        </p:nvPicPr>
        <p:blipFill>
          <a:blip r:embed="rId9"/>
          <a:stretch>
            <a:fillRect/>
          </a:stretch>
        </p:blipFill>
        <p:spPr>
          <a:xfrm>
            <a:off x="5257800" y="1524000"/>
            <a:ext cx="3636010" cy="2396634"/>
          </a:xfrm>
          <a:prstGeom prst="rect">
            <a:avLst/>
          </a:prstGeom>
        </p:spPr>
      </p:pic>
      <p:sp>
        <p:nvSpPr>
          <p:cNvPr id="4" name="Slide Number Placeholder 3"/>
          <p:cNvSpPr>
            <a:spLocks noGrp="1"/>
          </p:cNvSpPr>
          <p:nvPr>
            <p:ph type="sldNum" sz="quarter" idx="12"/>
            <p:custDataLst>
              <p:tags r:id="rId6"/>
            </p:custDataLst>
          </p:nvPr>
        </p:nvSpPr>
        <p:spPr/>
        <p:txBody>
          <a:bodyPr/>
          <a:lstStyle/>
          <a:p>
            <a:fld id="{C47B9285-6709-482C-8AC5-F960E8C0E54A}" type="slidenum">
              <a:rPr lang="en-US" smtClean="0"/>
              <a:t>4</a:t>
            </a:fld>
            <a:endParaRPr lang="en-US"/>
          </a:p>
        </p:txBody>
      </p:sp>
    </p:spTree>
    <p:custDataLst>
      <p:tags r:id="rId1"/>
    </p:custDataLst>
    <p:extLst>
      <p:ext uri="{BB962C8B-B14F-4D97-AF65-F5344CB8AC3E}">
        <p14:creationId xmlns:p14="http://schemas.microsoft.com/office/powerpoint/2010/main" val="8832882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lstStyle/>
          <a:p>
            <a:r>
              <a:rPr lang="en-US" smtClean="0"/>
              <a:t>6.2. Cây nhị phân (binary tree)</a:t>
            </a:r>
            <a:endParaRPr lang="en-US"/>
          </a:p>
        </p:txBody>
      </p:sp>
      <p:sp>
        <p:nvSpPr>
          <p:cNvPr id="3" name="Content Placeholder 2"/>
          <p:cNvSpPr>
            <a:spLocks noGrp="1"/>
          </p:cNvSpPr>
          <p:nvPr>
            <p:ph idx="1"/>
            <p:custDataLst>
              <p:tags r:id="rId3"/>
            </p:custDataLst>
          </p:nvPr>
        </p:nvSpPr>
        <p:spPr/>
        <p:txBody>
          <a:bodyPr>
            <a:normAutofit fontScale="92500" lnSpcReduction="10000"/>
          </a:bodyPr>
          <a:lstStyle/>
          <a:p>
            <a:r>
              <a:rPr lang="en-US" smtClean="0"/>
              <a:t>Cây nhị phân là cây có đặc điểm:</a:t>
            </a:r>
          </a:p>
          <a:p>
            <a:pPr lvl="1"/>
            <a:r>
              <a:rPr lang="en-US" smtClean="0">
                <a:latin typeface="Corbel" pitchFamily="34" charset="0"/>
              </a:rPr>
              <a:t>M</a:t>
            </a:r>
            <a:r>
              <a:rPr lang="vi-VN" smtClean="0">
                <a:latin typeface="Corbel" pitchFamily="34" charset="0"/>
              </a:rPr>
              <a:t>ọi </a:t>
            </a:r>
            <a:r>
              <a:rPr lang="vi-VN">
                <a:latin typeface="Corbel" pitchFamily="34" charset="0"/>
              </a:rPr>
              <a:t>nút trên cây chỉ có tối đa </a:t>
            </a:r>
            <a:r>
              <a:rPr lang="en-US" b="1" smtClean="0">
                <a:latin typeface="Corbel" pitchFamily="34" charset="0"/>
              </a:rPr>
              <a:t>2 </a:t>
            </a:r>
            <a:r>
              <a:rPr lang="vi-VN" b="1" smtClean="0">
                <a:latin typeface="Corbel" pitchFamily="34" charset="0"/>
              </a:rPr>
              <a:t>nhánh con</a:t>
            </a:r>
            <a:endParaRPr lang="en-US" b="1" smtClean="0">
              <a:latin typeface="Corbel" pitchFamily="34" charset="0"/>
            </a:endParaRPr>
          </a:p>
          <a:p>
            <a:pPr lvl="1"/>
            <a:r>
              <a:rPr lang="en-US" smtClean="0">
                <a:latin typeface="Corbel" pitchFamily="34" charset="0"/>
              </a:rPr>
              <a:t>Với mỗi nút, </a:t>
            </a:r>
            <a:r>
              <a:rPr lang="vi-VN">
                <a:latin typeface="Corbel" pitchFamily="34" charset="0"/>
              </a:rPr>
              <a:t>phân biệt cây con </a:t>
            </a:r>
            <a:r>
              <a:rPr lang="vi-VN" b="1">
                <a:latin typeface="Corbel" pitchFamily="34" charset="0"/>
              </a:rPr>
              <a:t>trái</a:t>
            </a:r>
            <a:r>
              <a:rPr lang="vi-VN">
                <a:latin typeface="Corbel" pitchFamily="34" charset="0"/>
              </a:rPr>
              <a:t> và cây con </a:t>
            </a:r>
            <a:r>
              <a:rPr lang="vi-VN" b="1">
                <a:latin typeface="Corbel" pitchFamily="34" charset="0"/>
              </a:rPr>
              <a:t>phải</a:t>
            </a:r>
            <a:r>
              <a:rPr lang="vi-VN">
                <a:latin typeface="Corbel" pitchFamily="34" charset="0"/>
              </a:rPr>
              <a:t> của nút </a:t>
            </a:r>
            <a:r>
              <a:rPr lang="vi-VN" smtClean="0">
                <a:latin typeface="Corbel" pitchFamily="34" charset="0"/>
              </a:rPr>
              <a:t>đó</a:t>
            </a:r>
            <a:endParaRPr lang="en-US" smtClean="0">
              <a:latin typeface="Corbel" pitchFamily="34" charset="0"/>
            </a:endParaRPr>
          </a:p>
          <a:p>
            <a:r>
              <a:rPr lang="en-US" smtClean="0"/>
              <a:t>Một </a:t>
            </a:r>
            <a:r>
              <a:rPr lang="en-US"/>
              <a:t>số dạng đặc biệt của cây nhị </a:t>
            </a:r>
            <a:r>
              <a:rPr lang="en-US" smtClean="0"/>
              <a:t>phân</a:t>
            </a:r>
          </a:p>
          <a:p>
            <a:pPr lvl="1"/>
            <a:r>
              <a:rPr lang="en-US" smtClean="0">
                <a:latin typeface="Corbel" pitchFamily="34" charset="0"/>
              </a:rPr>
              <a:t>Cây nhị phân suy biến </a:t>
            </a:r>
            <a:r>
              <a:rPr lang="en-US"/>
              <a:t>(degenerate binary tree): các nút không phải là lá chỉ có một nhánh </a:t>
            </a:r>
            <a:r>
              <a:rPr lang="en-US" smtClean="0"/>
              <a:t>con</a:t>
            </a:r>
          </a:p>
          <a:p>
            <a:pPr lvl="1"/>
            <a:r>
              <a:rPr lang="vi-VN">
                <a:latin typeface="Corbel" pitchFamily="34" charset="0"/>
              </a:rPr>
              <a:t>Cây nhị phân hoàn chỉnh (complete binary tree): tất cả các nút nhánh đều có đúng 2 nút </a:t>
            </a:r>
            <a:r>
              <a:rPr lang="vi-VN" smtClean="0">
                <a:latin typeface="Corbel" pitchFamily="34" charset="0"/>
              </a:rPr>
              <a:t>con</a:t>
            </a:r>
            <a:endParaRPr lang="en-US" smtClean="0">
              <a:latin typeface="Corbel" pitchFamily="34" charset="0"/>
            </a:endParaRPr>
          </a:p>
          <a:p>
            <a:pPr lvl="1"/>
            <a:r>
              <a:rPr lang="vi-VN">
                <a:latin typeface="Corbel" pitchFamily="34" charset="0"/>
              </a:rPr>
              <a:t>Cây nhị phân đầy đủ (full binary tree): là cây nhị phân hoàn chỉnh mà tất cả các nút lá đều có cùng mức</a:t>
            </a:r>
            <a:endParaRPr lang="en-US">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C47B9285-6709-482C-8AC5-F960E8C0E54A}" type="slidenum">
              <a:rPr lang="en-US" smtClean="0"/>
              <a:t>5</a:t>
            </a:fld>
            <a:endParaRPr lang="en-US"/>
          </a:p>
        </p:txBody>
      </p:sp>
    </p:spTree>
    <p:custDataLst>
      <p:tags r:id="rId1"/>
    </p:custDataLst>
    <p:extLst>
      <p:ext uri="{BB962C8B-B14F-4D97-AF65-F5344CB8AC3E}">
        <p14:creationId xmlns:p14="http://schemas.microsoft.com/office/powerpoint/2010/main" val="21470635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lstStyle/>
          <a:p>
            <a:r>
              <a:rPr lang="en-US" smtClean="0"/>
              <a:t>6.2. Cây nhị phân (binary tree)</a:t>
            </a:r>
            <a:endParaRPr lang="en-US"/>
          </a:p>
        </p:txBody>
      </p:sp>
      <p:pic>
        <p:nvPicPr>
          <p:cNvPr id="5" name="Content Placeholder 4"/>
          <p:cNvPicPr>
            <a:picLocks noGrp="1"/>
          </p:cNvPicPr>
          <p:nvPr>
            <p:ph idx="1"/>
            <p:custDataLst>
              <p:tags r:id="rId3"/>
            </p:custDataLst>
          </p:nvPr>
        </p:nvPicPr>
        <p:blipFill>
          <a:blip r:embed="rId11"/>
          <a:stretch>
            <a:fillRect/>
          </a:stretch>
        </p:blipFill>
        <p:spPr>
          <a:xfrm>
            <a:off x="914400" y="3975634"/>
            <a:ext cx="7086600" cy="2772442"/>
          </a:xfrm>
          <a:prstGeom prst="rect">
            <a:avLst/>
          </a:prstGeom>
        </p:spPr>
      </p:pic>
      <p:pic>
        <p:nvPicPr>
          <p:cNvPr id="6" name="Picture 5"/>
          <p:cNvPicPr/>
          <p:nvPr>
            <p:custDataLst>
              <p:tags r:id="rId4"/>
            </p:custDataLst>
          </p:nvPr>
        </p:nvPicPr>
        <p:blipFill rotWithShape="1">
          <a:blip r:embed="rId12"/>
          <a:srcRect l="35152" r="37007"/>
          <a:stretch/>
        </p:blipFill>
        <p:spPr>
          <a:xfrm>
            <a:off x="3916680" y="1524000"/>
            <a:ext cx="1508760" cy="3124200"/>
          </a:xfrm>
          <a:prstGeom prst="rect">
            <a:avLst/>
          </a:prstGeom>
        </p:spPr>
      </p:pic>
      <p:pic>
        <p:nvPicPr>
          <p:cNvPr id="7" name="Picture 6"/>
          <p:cNvPicPr/>
          <p:nvPr>
            <p:custDataLst>
              <p:tags r:id="rId5"/>
            </p:custDataLst>
          </p:nvPr>
        </p:nvPicPr>
        <p:blipFill rotWithShape="1">
          <a:blip r:embed="rId12"/>
          <a:srcRect l="79585"/>
          <a:stretch/>
        </p:blipFill>
        <p:spPr>
          <a:xfrm>
            <a:off x="7696200" y="1524000"/>
            <a:ext cx="1106358" cy="3124200"/>
          </a:xfrm>
          <a:prstGeom prst="rect">
            <a:avLst/>
          </a:prstGeom>
        </p:spPr>
      </p:pic>
      <p:pic>
        <p:nvPicPr>
          <p:cNvPr id="4" name="Picture 3"/>
          <p:cNvPicPr/>
          <p:nvPr>
            <p:custDataLst>
              <p:tags r:id="rId6"/>
            </p:custDataLst>
          </p:nvPr>
        </p:nvPicPr>
        <p:blipFill rotWithShape="1">
          <a:blip r:embed="rId12"/>
          <a:srcRect r="70472"/>
          <a:stretch/>
        </p:blipFill>
        <p:spPr>
          <a:xfrm>
            <a:off x="228600" y="1524000"/>
            <a:ext cx="1600200" cy="3124200"/>
          </a:xfrm>
          <a:prstGeom prst="rect">
            <a:avLst/>
          </a:prstGeom>
        </p:spPr>
      </p:pic>
      <p:sp>
        <p:nvSpPr>
          <p:cNvPr id="3" name="Slide Number Placeholder 2"/>
          <p:cNvSpPr>
            <a:spLocks noGrp="1"/>
          </p:cNvSpPr>
          <p:nvPr>
            <p:ph type="sldNum" sz="quarter" idx="12"/>
            <p:custDataLst>
              <p:tags r:id="rId7"/>
            </p:custDataLst>
          </p:nvPr>
        </p:nvSpPr>
        <p:spPr/>
        <p:txBody>
          <a:bodyPr/>
          <a:lstStyle/>
          <a:p>
            <a:fld id="{C47B9285-6709-482C-8AC5-F960E8C0E54A}" type="slidenum">
              <a:rPr lang="en-US" smtClean="0"/>
              <a:t>6</a:t>
            </a:fld>
            <a:endParaRPr lang="en-US"/>
          </a:p>
        </p:txBody>
      </p:sp>
      <p:sp>
        <p:nvSpPr>
          <p:cNvPr id="8" name="Rectangle 7"/>
          <p:cNvSpPr/>
          <p:nvPr>
            <p:custDataLst>
              <p:tags r:id="rId8"/>
            </p:custDataLst>
          </p:nvPr>
        </p:nvSpPr>
        <p:spPr>
          <a:xfrm>
            <a:off x="2608053" y="5663241"/>
            <a:ext cx="5334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6265320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lstStyle/>
          <a:p>
            <a:r>
              <a:rPr lang="en-US" smtClean="0"/>
              <a:t>6.2. Cây nhị phân – tính chất</a:t>
            </a:r>
            <a:endParaRPr lang="en-US"/>
          </a:p>
        </p:txBody>
      </p:sp>
      <p:sp>
        <p:nvSpPr>
          <p:cNvPr id="3" name="Content Placeholder 2"/>
          <p:cNvSpPr>
            <a:spLocks noGrp="1"/>
          </p:cNvSpPr>
          <p:nvPr>
            <p:ph idx="1"/>
            <p:custDataLst>
              <p:tags r:id="rId3"/>
            </p:custDataLst>
          </p:nvPr>
        </p:nvSpPr>
        <p:spPr/>
        <p:txBody>
          <a:bodyPr>
            <a:normAutofit lnSpcReduction="10000"/>
          </a:bodyPr>
          <a:lstStyle/>
          <a:p>
            <a:r>
              <a:rPr lang="vi-VN" dirty="0">
                <a:latin typeface="Corbel" pitchFamily="34" charset="0"/>
              </a:rPr>
              <a:t>Trong các cây nhị phân có cùng số lượng </a:t>
            </a:r>
            <a:r>
              <a:rPr lang="vi-VN" dirty="0" smtClean="0">
                <a:latin typeface="Corbel" pitchFamily="34" charset="0"/>
              </a:rPr>
              <a:t>nút</a:t>
            </a:r>
            <a:r>
              <a:rPr lang="en-US" dirty="0" smtClean="0">
                <a:latin typeface="Corbel" pitchFamily="34" charset="0"/>
              </a:rPr>
              <a:t>: </a:t>
            </a:r>
          </a:p>
          <a:p>
            <a:pPr lvl="1"/>
            <a:r>
              <a:rPr lang="en-US" dirty="0" smtClean="0">
                <a:latin typeface="Corbel" pitchFamily="34" charset="0"/>
              </a:rPr>
              <a:t>C</a:t>
            </a:r>
            <a:r>
              <a:rPr lang="vi-VN" dirty="0" smtClean="0">
                <a:latin typeface="Corbel" pitchFamily="34" charset="0"/>
              </a:rPr>
              <a:t>ây </a:t>
            </a:r>
            <a:r>
              <a:rPr lang="vi-VN" dirty="0">
                <a:latin typeface="Corbel" pitchFamily="34" charset="0"/>
              </a:rPr>
              <a:t>nhị phân suy biến có chiều cao lớn </a:t>
            </a:r>
            <a:r>
              <a:rPr lang="vi-VN" dirty="0" smtClean="0">
                <a:latin typeface="Corbel" pitchFamily="34" charset="0"/>
              </a:rPr>
              <a:t>nhất</a:t>
            </a:r>
            <a:endParaRPr lang="en-US" dirty="0" smtClean="0">
              <a:latin typeface="Corbel" pitchFamily="34" charset="0"/>
            </a:endParaRPr>
          </a:p>
          <a:p>
            <a:pPr lvl="1"/>
            <a:r>
              <a:rPr lang="en-US" dirty="0" smtClean="0">
                <a:latin typeface="Corbel" pitchFamily="34" charset="0"/>
              </a:rPr>
              <a:t>C</a:t>
            </a:r>
            <a:r>
              <a:rPr lang="vi-VN" dirty="0" smtClean="0">
                <a:latin typeface="Corbel" pitchFamily="34" charset="0"/>
              </a:rPr>
              <a:t>ây </a:t>
            </a:r>
            <a:r>
              <a:rPr lang="vi-VN" dirty="0">
                <a:latin typeface="Corbel" pitchFamily="34" charset="0"/>
              </a:rPr>
              <a:t>nhị phân đầy đủ thì có chiều cao nhỏ </a:t>
            </a:r>
            <a:r>
              <a:rPr lang="vi-VN" dirty="0" smtClean="0">
                <a:latin typeface="Corbel" pitchFamily="34" charset="0"/>
              </a:rPr>
              <a:t>nhất</a:t>
            </a:r>
            <a:endParaRPr lang="en-US" dirty="0" smtClean="0">
              <a:latin typeface="Corbel" pitchFamily="34" charset="0"/>
            </a:endParaRPr>
          </a:p>
          <a:p>
            <a:r>
              <a:rPr lang="vi-VN" dirty="0">
                <a:latin typeface="Corbel" pitchFamily="34" charset="0"/>
              </a:rPr>
              <a:t>Số lượng </a:t>
            </a:r>
            <a:r>
              <a:rPr lang="vi-VN" dirty="0" smtClean="0">
                <a:latin typeface="Corbel" pitchFamily="34" charset="0"/>
              </a:rPr>
              <a:t>các </a:t>
            </a:r>
            <a:r>
              <a:rPr lang="vi-VN" dirty="0">
                <a:latin typeface="Corbel" pitchFamily="34" charset="0"/>
              </a:rPr>
              <a:t>nút trên mức </a:t>
            </a:r>
            <a:r>
              <a:rPr lang="vi-VN" b="1" i="1" dirty="0">
                <a:latin typeface="Corbel" pitchFamily="34" charset="0"/>
              </a:rPr>
              <a:t>i</a:t>
            </a:r>
            <a:r>
              <a:rPr lang="vi-VN" dirty="0">
                <a:latin typeface="Corbel" pitchFamily="34" charset="0"/>
              </a:rPr>
              <a:t> của cây nhị phân </a:t>
            </a:r>
            <a:r>
              <a:rPr lang="en-US" dirty="0" err="1" smtClean="0">
                <a:latin typeface="Corbel" pitchFamily="34" charset="0"/>
              </a:rPr>
              <a:t>tối</a:t>
            </a:r>
            <a:r>
              <a:rPr lang="en-US" dirty="0" smtClean="0">
                <a:latin typeface="Corbel" pitchFamily="34" charset="0"/>
              </a:rPr>
              <a:t> </a:t>
            </a:r>
            <a:r>
              <a:rPr lang="en-US" dirty="0" err="1" smtClean="0">
                <a:latin typeface="Corbel" pitchFamily="34" charset="0"/>
              </a:rPr>
              <a:t>đa</a:t>
            </a:r>
            <a:r>
              <a:rPr lang="en-US" dirty="0" smtClean="0">
                <a:latin typeface="Corbel" pitchFamily="34" charset="0"/>
              </a:rPr>
              <a:t> </a:t>
            </a:r>
            <a:r>
              <a:rPr lang="en-US" dirty="0" err="1" smtClean="0">
                <a:latin typeface="Corbel" pitchFamily="34" charset="0"/>
              </a:rPr>
              <a:t>là</a:t>
            </a:r>
            <a:r>
              <a:rPr lang="en-US" dirty="0" smtClean="0">
                <a:latin typeface="Corbel" pitchFamily="34" charset="0"/>
              </a:rPr>
              <a:t> </a:t>
            </a:r>
            <a:r>
              <a:rPr lang="vi-VN" dirty="0" smtClean="0">
                <a:latin typeface="Corbel" pitchFamily="34" charset="0"/>
              </a:rPr>
              <a:t>2</a:t>
            </a:r>
            <a:r>
              <a:rPr lang="vi-VN" baseline="30000" dirty="0" smtClean="0">
                <a:latin typeface="Corbel" pitchFamily="34" charset="0"/>
              </a:rPr>
              <a:t>i-1</a:t>
            </a:r>
            <a:r>
              <a:rPr lang="vi-VN" dirty="0">
                <a:latin typeface="Corbel" pitchFamily="34" charset="0"/>
              </a:rPr>
              <a:t>, tối thiểu là 1 (i ≥ 1</a:t>
            </a:r>
            <a:r>
              <a:rPr lang="vi-VN" dirty="0" smtClean="0">
                <a:latin typeface="Corbel" pitchFamily="34" charset="0"/>
              </a:rPr>
              <a:t>).</a:t>
            </a:r>
            <a:endParaRPr lang="vi-VN" dirty="0">
              <a:latin typeface="Corbel" pitchFamily="34" charset="0"/>
            </a:endParaRPr>
          </a:p>
          <a:p>
            <a:r>
              <a:rPr lang="vi-VN" dirty="0">
                <a:latin typeface="Corbel" pitchFamily="34" charset="0"/>
              </a:rPr>
              <a:t>Số lượng </a:t>
            </a:r>
            <a:r>
              <a:rPr lang="vi-VN" dirty="0" smtClean="0">
                <a:latin typeface="Corbel" pitchFamily="34" charset="0"/>
              </a:rPr>
              <a:t>các </a:t>
            </a:r>
            <a:r>
              <a:rPr lang="vi-VN" dirty="0">
                <a:latin typeface="Corbel" pitchFamily="34" charset="0"/>
              </a:rPr>
              <a:t>nút trên một cây nhị phân có chiều cao </a:t>
            </a:r>
            <a:r>
              <a:rPr lang="vi-VN" b="1" i="1" dirty="0" smtClean="0">
                <a:latin typeface="Corbel" pitchFamily="34" charset="0"/>
              </a:rPr>
              <a:t>h</a:t>
            </a:r>
            <a:r>
              <a:rPr lang="en-US" i="1" dirty="0" smtClean="0">
                <a:latin typeface="Corbel" pitchFamily="34" charset="0"/>
              </a:rPr>
              <a:t> </a:t>
            </a:r>
            <a:r>
              <a:rPr lang="en-US" dirty="0" err="1" smtClean="0">
                <a:latin typeface="Corbel" pitchFamily="34" charset="0"/>
              </a:rPr>
              <a:t>tối</a:t>
            </a:r>
            <a:r>
              <a:rPr lang="en-US" dirty="0" smtClean="0">
                <a:latin typeface="Corbel" pitchFamily="34" charset="0"/>
              </a:rPr>
              <a:t> </a:t>
            </a:r>
            <a:r>
              <a:rPr lang="en-US" dirty="0" err="1" smtClean="0">
                <a:latin typeface="Corbel" pitchFamily="34" charset="0"/>
              </a:rPr>
              <a:t>đa</a:t>
            </a:r>
            <a:r>
              <a:rPr lang="vi-VN" dirty="0" smtClean="0">
                <a:latin typeface="Corbel" pitchFamily="34" charset="0"/>
              </a:rPr>
              <a:t> là </a:t>
            </a:r>
            <a:r>
              <a:rPr lang="en-US" dirty="0" smtClean="0">
                <a:latin typeface="Corbel" pitchFamily="34" charset="0"/>
              </a:rPr>
              <a:t>2</a:t>
            </a:r>
            <a:r>
              <a:rPr lang="en-US" baseline="30000" dirty="0" smtClean="0">
                <a:latin typeface="Corbel" pitchFamily="34" charset="0"/>
              </a:rPr>
              <a:t>0</a:t>
            </a:r>
            <a:r>
              <a:rPr lang="en-US" dirty="0" smtClean="0">
                <a:latin typeface="Corbel" pitchFamily="34" charset="0"/>
              </a:rPr>
              <a:t>+2</a:t>
            </a:r>
            <a:r>
              <a:rPr lang="en-US" baseline="30000" dirty="0" smtClean="0">
                <a:latin typeface="Corbel" pitchFamily="34" charset="0"/>
              </a:rPr>
              <a:t>1</a:t>
            </a:r>
            <a:r>
              <a:rPr lang="en-US" dirty="0" smtClean="0">
                <a:latin typeface="Corbel" pitchFamily="34" charset="0"/>
              </a:rPr>
              <a:t>+..+2</a:t>
            </a:r>
            <a:r>
              <a:rPr lang="en-US" baseline="30000" dirty="0" smtClean="0">
                <a:latin typeface="Corbel" pitchFamily="34" charset="0"/>
              </a:rPr>
              <a:t>h-1</a:t>
            </a:r>
            <a:r>
              <a:rPr lang="en-US" dirty="0" smtClean="0">
                <a:latin typeface="Corbel" pitchFamily="34" charset="0"/>
              </a:rPr>
              <a:t>=</a:t>
            </a:r>
            <a:r>
              <a:rPr lang="vi-VN" b="1" dirty="0" smtClean="0">
                <a:latin typeface="Corbel" pitchFamily="34" charset="0"/>
              </a:rPr>
              <a:t>2</a:t>
            </a:r>
            <a:r>
              <a:rPr lang="vi-VN" b="1" baseline="30000" dirty="0" smtClean="0">
                <a:latin typeface="Corbel" pitchFamily="34" charset="0"/>
              </a:rPr>
              <a:t>h</a:t>
            </a:r>
            <a:r>
              <a:rPr lang="vi-VN" b="1" dirty="0" smtClean="0">
                <a:latin typeface="Corbel" pitchFamily="34" charset="0"/>
              </a:rPr>
              <a:t>-1</a:t>
            </a:r>
            <a:r>
              <a:rPr lang="vi-VN" dirty="0">
                <a:latin typeface="Corbel" pitchFamily="34" charset="0"/>
              </a:rPr>
              <a:t>, tối thiểu là h (h ≥ 1</a:t>
            </a:r>
            <a:r>
              <a:rPr lang="vi-VN" dirty="0" smtClean="0">
                <a:latin typeface="Corbel" pitchFamily="34" charset="0"/>
              </a:rPr>
              <a:t>).</a:t>
            </a:r>
            <a:endParaRPr lang="en-US" dirty="0" smtClean="0">
              <a:latin typeface="Corbel" pitchFamily="34" charset="0"/>
            </a:endParaRPr>
          </a:p>
          <a:p>
            <a:r>
              <a:rPr lang="en-US" dirty="0" err="1"/>
              <a:t>Cây</a:t>
            </a:r>
            <a:r>
              <a:rPr lang="en-US" dirty="0"/>
              <a:t> </a:t>
            </a:r>
            <a:r>
              <a:rPr lang="en-US" dirty="0" err="1"/>
              <a:t>nhị</a:t>
            </a:r>
            <a:r>
              <a:rPr lang="en-US" dirty="0"/>
              <a:t> </a:t>
            </a:r>
            <a:r>
              <a:rPr lang="en-US" dirty="0" err="1"/>
              <a:t>phân</a:t>
            </a:r>
            <a:r>
              <a:rPr lang="en-US" dirty="0"/>
              <a:t> </a:t>
            </a:r>
            <a:r>
              <a:rPr lang="en-US" dirty="0" err="1" smtClean="0"/>
              <a:t>đầy</a:t>
            </a:r>
            <a:r>
              <a:rPr lang="en-US" dirty="0" smtClean="0"/>
              <a:t> </a:t>
            </a:r>
            <a:r>
              <a:rPr lang="en-US" dirty="0" err="1" smtClean="0"/>
              <a:t>đủ</a:t>
            </a:r>
            <a:r>
              <a:rPr lang="en-US" dirty="0" smtClean="0"/>
              <a:t> </a:t>
            </a:r>
            <a:r>
              <a:rPr lang="en-US" dirty="0" err="1" smtClean="0"/>
              <a:t>có</a:t>
            </a:r>
            <a:r>
              <a:rPr lang="en-US" dirty="0" smtClean="0"/>
              <a:t> </a:t>
            </a:r>
            <a:r>
              <a:rPr lang="en-US" b="1" i="1" dirty="0"/>
              <a:t>n</a:t>
            </a:r>
            <a:r>
              <a:rPr lang="en-US" dirty="0"/>
              <a:t> </a:t>
            </a:r>
            <a:r>
              <a:rPr lang="en-US" dirty="0" err="1"/>
              <a:t>nút</a:t>
            </a:r>
            <a:r>
              <a:rPr lang="en-US" dirty="0"/>
              <a:t> </a:t>
            </a:r>
            <a:r>
              <a:rPr lang="en-US" dirty="0" err="1"/>
              <a:t>thì</a:t>
            </a:r>
            <a:r>
              <a:rPr lang="en-US" dirty="0"/>
              <a:t> </a:t>
            </a:r>
            <a:r>
              <a:rPr lang="en-US" dirty="0" err="1"/>
              <a:t>chiều</a:t>
            </a:r>
            <a:r>
              <a:rPr lang="en-US" dirty="0"/>
              <a:t> </a:t>
            </a:r>
            <a:r>
              <a:rPr lang="en-US" dirty="0" err="1"/>
              <a:t>cao</a:t>
            </a:r>
            <a:r>
              <a:rPr lang="en-US" dirty="0"/>
              <a:t> </a:t>
            </a:r>
            <a:r>
              <a:rPr lang="en-US" dirty="0" err="1"/>
              <a:t>của</a:t>
            </a:r>
            <a:r>
              <a:rPr lang="en-US" dirty="0"/>
              <a:t> </a:t>
            </a:r>
            <a:r>
              <a:rPr lang="en-US" dirty="0" err="1"/>
              <a:t>nó</a:t>
            </a:r>
            <a:r>
              <a:rPr lang="en-US" dirty="0"/>
              <a:t> </a:t>
            </a:r>
            <a:r>
              <a:rPr lang="en-US" dirty="0" err="1"/>
              <a:t>là</a:t>
            </a:r>
            <a:r>
              <a:rPr lang="en-US" dirty="0"/>
              <a:t> h = </a:t>
            </a:r>
            <a:r>
              <a:rPr lang="en-US" dirty="0" smtClean="0">
                <a:sym typeface="Symbol"/>
              </a:rPr>
              <a:t></a:t>
            </a:r>
            <a:r>
              <a:rPr lang="en-US" dirty="0" smtClean="0"/>
              <a:t>log</a:t>
            </a:r>
            <a:r>
              <a:rPr lang="en-US" baseline="-25000" dirty="0" smtClean="0"/>
              <a:t>2</a:t>
            </a:r>
            <a:r>
              <a:rPr lang="en-US" dirty="0" smtClean="0"/>
              <a:t>n</a:t>
            </a:r>
            <a:r>
              <a:rPr lang="en-US" dirty="0">
                <a:sym typeface="Symbol"/>
              </a:rPr>
              <a:t></a:t>
            </a:r>
            <a:r>
              <a:rPr lang="en-US" dirty="0" smtClean="0"/>
              <a:t> </a:t>
            </a:r>
            <a:r>
              <a:rPr lang="en-US" dirty="0"/>
              <a:t>+ 1.</a:t>
            </a:r>
            <a:endParaRPr lang="en-US" dirty="0">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C47B9285-6709-482C-8AC5-F960E8C0E54A}" type="slidenum">
              <a:rPr lang="en-US" smtClean="0"/>
              <a:t>7</a:t>
            </a:fld>
            <a:endParaRPr lang="en-US"/>
          </a:p>
        </p:txBody>
      </p:sp>
    </p:spTree>
    <p:custDataLst>
      <p:tags r:id="rId1"/>
    </p:custDataLst>
    <p:extLst>
      <p:ext uri="{BB962C8B-B14F-4D97-AF65-F5344CB8AC3E}">
        <p14:creationId xmlns:p14="http://schemas.microsoft.com/office/powerpoint/2010/main" val="22744105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lstStyle/>
          <a:p>
            <a:r>
              <a:rPr lang="en-US" smtClean="0"/>
              <a:t>6.3. Biểu diễn cây nhị phân</a:t>
            </a:r>
            <a:endParaRPr lang="en-US"/>
          </a:p>
        </p:txBody>
      </p:sp>
      <p:sp>
        <p:nvSpPr>
          <p:cNvPr id="3" name="Content Placeholder 2"/>
          <p:cNvSpPr>
            <a:spLocks noGrp="1"/>
          </p:cNvSpPr>
          <p:nvPr>
            <p:ph idx="1"/>
            <p:custDataLst>
              <p:tags r:id="rId3"/>
            </p:custDataLst>
          </p:nvPr>
        </p:nvSpPr>
        <p:spPr/>
        <p:txBody>
          <a:bodyPr>
            <a:normAutofit/>
          </a:bodyPr>
          <a:lstStyle/>
          <a:p>
            <a:r>
              <a:rPr lang="en-US" smtClean="0">
                <a:latin typeface="Corbel" pitchFamily="34" charset="0"/>
              </a:rPr>
              <a:t>Biểu diễn bằng mảng</a:t>
            </a:r>
          </a:p>
          <a:p>
            <a:r>
              <a:rPr lang="en-US" smtClean="0">
                <a:latin typeface="Corbel" pitchFamily="34" charset="0"/>
              </a:rPr>
              <a:t>Biểu diễn bằng cấu trúc liên kết</a:t>
            </a:r>
            <a:endParaRPr lang="en-US">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C47B9285-6709-482C-8AC5-F960E8C0E54A}" type="slidenum">
              <a:rPr lang="en-US" smtClean="0"/>
              <a:t>8</a:t>
            </a:fld>
            <a:endParaRPr lang="en-US"/>
          </a:p>
        </p:txBody>
      </p:sp>
    </p:spTree>
    <p:custDataLst>
      <p:tags r:id="rId1"/>
    </p:custDataLst>
    <p:extLst>
      <p:ext uri="{BB962C8B-B14F-4D97-AF65-F5344CB8AC3E}">
        <p14:creationId xmlns:p14="http://schemas.microsoft.com/office/powerpoint/2010/main" val="10441280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6.3.1. Biểu diễn cây nhị phân bằng mảng</a:t>
            </a:r>
            <a:endParaRPr lang="en-US"/>
          </a:p>
        </p:txBody>
      </p:sp>
      <p:pic>
        <p:nvPicPr>
          <p:cNvPr id="4" name="Picture 3"/>
          <p:cNvPicPr/>
          <p:nvPr>
            <p:custDataLst>
              <p:tags r:id="rId3"/>
            </p:custDataLst>
          </p:nvPr>
        </p:nvPicPr>
        <p:blipFill>
          <a:blip r:embed="rId8"/>
          <a:stretch>
            <a:fillRect/>
          </a:stretch>
        </p:blipFill>
        <p:spPr>
          <a:xfrm>
            <a:off x="3886200" y="3496873"/>
            <a:ext cx="4800600" cy="3083540"/>
          </a:xfrm>
          <a:prstGeom prst="rect">
            <a:avLst/>
          </a:prstGeom>
        </p:spPr>
      </p:pic>
      <p:sp>
        <p:nvSpPr>
          <p:cNvPr id="3" name="Content Placeholder 2"/>
          <p:cNvSpPr>
            <a:spLocks noGrp="1"/>
          </p:cNvSpPr>
          <p:nvPr>
            <p:ph idx="1"/>
            <p:custDataLst>
              <p:tags r:id="rId4"/>
            </p:custDataLst>
          </p:nvPr>
        </p:nvSpPr>
        <p:spPr>
          <a:xfrm>
            <a:off x="457200" y="1524000"/>
            <a:ext cx="8229600" cy="4343400"/>
          </a:xfrm>
        </p:spPr>
        <p:txBody>
          <a:bodyPr>
            <a:normAutofit/>
          </a:bodyPr>
          <a:lstStyle/>
          <a:p>
            <a:r>
              <a:rPr lang="en-US" sz="2800" dirty="0" err="1" smtClean="0"/>
              <a:t>Với</a:t>
            </a:r>
            <a:r>
              <a:rPr lang="en-US" sz="2800" dirty="0" smtClean="0"/>
              <a:t> </a:t>
            </a:r>
            <a:r>
              <a:rPr lang="en-US" sz="2800" dirty="0" err="1" smtClean="0"/>
              <a:t>một</a:t>
            </a:r>
            <a:r>
              <a:rPr lang="en-US" sz="2800" dirty="0" smtClean="0"/>
              <a:t> </a:t>
            </a:r>
            <a:r>
              <a:rPr lang="en-US" sz="2800" dirty="0" err="1"/>
              <a:t>cây</a:t>
            </a:r>
            <a:r>
              <a:rPr lang="en-US" sz="2800" dirty="0"/>
              <a:t> </a:t>
            </a:r>
            <a:r>
              <a:rPr lang="en-US" sz="2800" dirty="0" err="1"/>
              <a:t>nhị</a:t>
            </a:r>
            <a:r>
              <a:rPr lang="en-US" sz="2800" dirty="0"/>
              <a:t> </a:t>
            </a:r>
            <a:r>
              <a:rPr lang="en-US" sz="2800" dirty="0" err="1"/>
              <a:t>phân</a:t>
            </a:r>
            <a:r>
              <a:rPr lang="en-US" sz="2800" dirty="0"/>
              <a:t> </a:t>
            </a:r>
            <a:r>
              <a:rPr lang="en-US" sz="2800" b="1" dirty="0" err="1"/>
              <a:t>đầy</a:t>
            </a:r>
            <a:r>
              <a:rPr lang="en-US" sz="2800" b="1" dirty="0"/>
              <a:t> </a:t>
            </a:r>
            <a:r>
              <a:rPr lang="en-US" sz="2800" b="1" dirty="0" err="1"/>
              <a:t>đủ</a:t>
            </a:r>
            <a:r>
              <a:rPr lang="en-US" sz="2800" dirty="0"/>
              <a:t>, ta </a:t>
            </a:r>
            <a:r>
              <a:rPr lang="en-US" sz="2800" b="1" dirty="0" err="1" smtClean="0"/>
              <a:t>đánh</a:t>
            </a:r>
            <a:r>
              <a:rPr lang="en-US" sz="2800" b="1" dirty="0" smtClean="0"/>
              <a:t> </a:t>
            </a:r>
            <a:r>
              <a:rPr lang="en-US" sz="2800" b="1" dirty="0" err="1"/>
              <a:t>số</a:t>
            </a:r>
            <a:r>
              <a:rPr lang="en-US" sz="2800" dirty="0"/>
              <a:t> </a:t>
            </a:r>
            <a:r>
              <a:rPr lang="en-US" sz="2800" dirty="0" err="1" smtClean="0"/>
              <a:t>các</a:t>
            </a:r>
            <a:r>
              <a:rPr lang="en-US" sz="2800" dirty="0" smtClean="0"/>
              <a:t> </a:t>
            </a:r>
            <a:r>
              <a:rPr lang="en-US" sz="2800" dirty="0" err="1"/>
              <a:t>nút</a:t>
            </a:r>
            <a:r>
              <a:rPr lang="en-US" sz="2800" dirty="0"/>
              <a:t> </a:t>
            </a:r>
            <a:r>
              <a:rPr lang="en-US" sz="2800" dirty="0" err="1" smtClean="0"/>
              <a:t>theo</a:t>
            </a:r>
            <a:r>
              <a:rPr lang="en-US" sz="2800" dirty="0" smtClean="0"/>
              <a:t> </a:t>
            </a:r>
            <a:r>
              <a:rPr lang="en-US" sz="2800" dirty="0" err="1"/>
              <a:t>thứ</a:t>
            </a:r>
            <a:r>
              <a:rPr lang="en-US" sz="2800" dirty="0"/>
              <a:t> </a:t>
            </a:r>
            <a:r>
              <a:rPr lang="en-US" sz="2800" dirty="0" err="1"/>
              <a:t>tự</a:t>
            </a:r>
            <a:r>
              <a:rPr lang="en-US" sz="2800" dirty="0"/>
              <a:t> </a:t>
            </a:r>
            <a:r>
              <a:rPr lang="en-US" sz="2800" dirty="0" err="1"/>
              <a:t>lần</a:t>
            </a:r>
            <a:r>
              <a:rPr lang="en-US" sz="2800" dirty="0"/>
              <a:t> </a:t>
            </a:r>
            <a:r>
              <a:rPr lang="en-US" sz="2800" dirty="0" err="1"/>
              <a:t>lượt</a:t>
            </a:r>
            <a:r>
              <a:rPr lang="en-US" sz="2800" dirty="0"/>
              <a:t> </a:t>
            </a:r>
            <a:r>
              <a:rPr lang="en-US" sz="2800" dirty="0" err="1" smtClean="0"/>
              <a:t>từng</a:t>
            </a:r>
            <a:r>
              <a:rPr lang="en-US" sz="2800" dirty="0" smtClean="0"/>
              <a:t> </a:t>
            </a:r>
            <a:r>
              <a:rPr lang="en-US" sz="2800" dirty="0" err="1" smtClean="0"/>
              <a:t>mức</a:t>
            </a:r>
            <a:r>
              <a:rPr lang="en-US" sz="2800" dirty="0" smtClean="0"/>
              <a:t> </a:t>
            </a:r>
            <a:r>
              <a:rPr lang="en-US" sz="2800" dirty="0" err="1" smtClean="0"/>
              <a:t>một</a:t>
            </a:r>
            <a:r>
              <a:rPr lang="en-US" sz="2800" dirty="0" smtClean="0"/>
              <a:t>, </a:t>
            </a:r>
            <a:r>
              <a:rPr lang="en-US" sz="2800" dirty="0" err="1" smtClean="0"/>
              <a:t>từ</a:t>
            </a:r>
            <a:r>
              <a:rPr lang="en-US" sz="2800" dirty="0" smtClean="0"/>
              <a:t> </a:t>
            </a:r>
            <a:r>
              <a:rPr lang="en-US" sz="2800" dirty="0" err="1"/>
              <a:t>mức</a:t>
            </a:r>
            <a:r>
              <a:rPr lang="en-US" sz="2800" dirty="0"/>
              <a:t> 1 </a:t>
            </a:r>
            <a:r>
              <a:rPr lang="en-US" sz="2800" dirty="0" err="1"/>
              <a:t>trở</a:t>
            </a:r>
            <a:r>
              <a:rPr lang="en-US" sz="2800" dirty="0"/>
              <a:t> </a:t>
            </a:r>
            <a:r>
              <a:rPr lang="en-US" sz="2800" dirty="0" err="1"/>
              <a:t>đi</a:t>
            </a:r>
            <a:r>
              <a:rPr lang="en-US" sz="2800" dirty="0"/>
              <a:t>, </a:t>
            </a:r>
            <a:r>
              <a:rPr lang="en-US" sz="2800" dirty="0" err="1" smtClean="0"/>
              <a:t>và</a:t>
            </a:r>
            <a:r>
              <a:rPr lang="en-US" sz="2800" dirty="0" smtClean="0"/>
              <a:t> </a:t>
            </a:r>
            <a:r>
              <a:rPr lang="en-US" sz="2800" dirty="0" err="1"/>
              <a:t>từ</a:t>
            </a:r>
            <a:r>
              <a:rPr lang="en-US" sz="2800" dirty="0"/>
              <a:t> </a:t>
            </a:r>
            <a:r>
              <a:rPr lang="en-US" sz="2800" dirty="0" err="1" smtClean="0"/>
              <a:t>trái</a:t>
            </a:r>
            <a:r>
              <a:rPr lang="en-US" sz="2800" dirty="0" smtClean="0"/>
              <a:t> </a:t>
            </a:r>
            <a:r>
              <a:rPr lang="en-US" sz="2800" dirty="0"/>
              <a:t>sang </a:t>
            </a:r>
            <a:r>
              <a:rPr lang="en-US" sz="2800" dirty="0" err="1" smtClean="0"/>
              <a:t>phải</a:t>
            </a:r>
            <a:r>
              <a:rPr lang="en-US" sz="2800" dirty="0" smtClean="0"/>
              <a:t> ở </a:t>
            </a:r>
            <a:r>
              <a:rPr lang="en-US" sz="2800" dirty="0" err="1"/>
              <a:t>mỗi</a:t>
            </a:r>
            <a:r>
              <a:rPr lang="en-US" sz="2800" dirty="0"/>
              <a:t> </a:t>
            </a:r>
            <a:r>
              <a:rPr lang="en-US" sz="2800" dirty="0" err="1" smtClean="0"/>
              <a:t>mức</a:t>
            </a:r>
            <a:r>
              <a:rPr lang="en-US" sz="2800" dirty="0" smtClean="0"/>
              <a:t>, </a:t>
            </a:r>
            <a:r>
              <a:rPr lang="en-US" sz="2800" dirty="0" err="1" smtClean="0"/>
              <a:t>khi</a:t>
            </a:r>
            <a:r>
              <a:rPr lang="en-US" sz="2800" dirty="0" smtClean="0"/>
              <a:t> </a:t>
            </a:r>
            <a:r>
              <a:rPr lang="en-US" sz="2800" dirty="0" err="1" smtClean="0"/>
              <a:t>đó</a:t>
            </a:r>
            <a:r>
              <a:rPr lang="en-US" sz="2800" dirty="0" smtClean="0"/>
              <a:t>: </a:t>
            </a:r>
          </a:p>
          <a:p>
            <a:pPr lvl="1"/>
            <a:r>
              <a:rPr lang="en-US" dirty="0">
                <a:latin typeface="Corbel" pitchFamily="34" charset="0"/>
              </a:rPr>
              <a:t>C</a:t>
            </a:r>
            <a:r>
              <a:rPr lang="vi-VN" dirty="0">
                <a:latin typeface="Corbel" pitchFamily="34" charset="0"/>
              </a:rPr>
              <a:t>on của nút thứ i sẽ là các nút thứ 2i và 2i + 1. </a:t>
            </a:r>
            <a:endParaRPr lang="en-US" dirty="0">
              <a:latin typeface="Corbel" pitchFamily="34" charset="0"/>
            </a:endParaRPr>
          </a:p>
          <a:p>
            <a:pPr lvl="1"/>
            <a:r>
              <a:rPr lang="vi-VN" dirty="0">
                <a:latin typeface="Corbel" pitchFamily="34" charset="0"/>
              </a:rPr>
              <a:t>Cha của nút thứ j là nút j / 2. </a:t>
            </a:r>
            <a:r>
              <a:rPr lang="en-US" dirty="0">
                <a:latin typeface="Corbel" pitchFamily="34" charset="0"/>
              </a:rPr>
              <a:t> </a:t>
            </a:r>
          </a:p>
          <a:p>
            <a:endParaRPr lang="en-US" sz="2800" dirty="0"/>
          </a:p>
        </p:txBody>
      </p:sp>
      <p:sp>
        <p:nvSpPr>
          <p:cNvPr id="5" name="Slide Number Placeholder 4"/>
          <p:cNvSpPr>
            <a:spLocks noGrp="1"/>
          </p:cNvSpPr>
          <p:nvPr>
            <p:ph type="sldNum" sz="quarter" idx="12"/>
            <p:custDataLst>
              <p:tags r:id="rId5"/>
            </p:custDataLst>
          </p:nvPr>
        </p:nvSpPr>
        <p:spPr/>
        <p:txBody>
          <a:bodyPr/>
          <a:lstStyle/>
          <a:p>
            <a:fld id="{C47B9285-6709-482C-8AC5-F960E8C0E54A}" type="slidenum">
              <a:rPr lang="en-US" smtClean="0"/>
              <a:t>9</a:t>
            </a:fld>
            <a:endParaRPr lang="en-US"/>
          </a:p>
        </p:txBody>
      </p:sp>
    </p:spTree>
    <p:custDataLst>
      <p:tags r:id="rId1"/>
    </p:custDataLst>
    <p:extLst>
      <p:ext uri="{BB962C8B-B14F-4D97-AF65-F5344CB8AC3E}">
        <p14:creationId xmlns:p14="http://schemas.microsoft.com/office/powerpoint/2010/main" val="24148006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a:t>6.3.1. Biểu diễn cây nhị phân bằng mảng</a:t>
            </a:r>
          </a:p>
        </p:txBody>
      </p:sp>
      <p:sp>
        <p:nvSpPr>
          <p:cNvPr id="3" name="Content Placeholder 2"/>
          <p:cNvSpPr>
            <a:spLocks noGrp="1"/>
          </p:cNvSpPr>
          <p:nvPr>
            <p:ph idx="1"/>
            <p:custDataLst>
              <p:tags r:id="rId3"/>
            </p:custDataLst>
          </p:nvPr>
        </p:nvSpPr>
        <p:spPr/>
        <p:txBody>
          <a:bodyPr>
            <a:normAutofit/>
          </a:bodyPr>
          <a:lstStyle/>
          <a:p>
            <a:r>
              <a:rPr lang="vi-VN">
                <a:latin typeface="Corbel" pitchFamily="34" charset="0"/>
              </a:rPr>
              <a:t>Từ đó có thể lưu trữ cây bằng một mảng T, nút thứ i của cây được lưu trữ bằng phần tử T[i]</a:t>
            </a:r>
            <a:endParaRPr lang="en-US">
              <a:latin typeface="Corbel" pitchFamily="34" charset="0"/>
            </a:endParaRPr>
          </a:p>
        </p:txBody>
      </p:sp>
      <p:pic>
        <p:nvPicPr>
          <p:cNvPr id="4" name="Picture 3"/>
          <p:cNvPicPr/>
          <p:nvPr>
            <p:custDataLst>
              <p:tags r:id="rId4"/>
            </p:custDataLst>
          </p:nvPr>
        </p:nvPicPr>
        <p:blipFill>
          <a:blip r:embed="rId9"/>
          <a:stretch>
            <a:fillRect/>
          </a:stretch>
        </p:blipFill>
        <p:spPr>
          <a:xfrm>
            <a:off x="4370792" y="4365287"/>
            <a:ext cx="4221185" cy="927339"/>
          </a:xfrm>
          <a:prstGeom prst="rect">
            <a:avLst/>
          </a:prstGeom>
        </p:spPr>
      </p:pic>
      <p:pic>
        <p:nvPicPr>
          <p:cNvPr id="5" name="Picture 4"/>
          <p:cNvPicPr/>
          <p:nvPr>
            <p:custDataLst>
              <p:tags r:id="rId5"/>
            </p:custDataLst>
          </p:nvPr>
        </p:nvPicPr>
        <p:blipFill>
          <a:blip r:embed="rId10"/>
          <a:stretch>
            <a:fillRect/>
          </a:stretch>
        </p:blipFill>
        <p:spPr>
          <a:xfrm>
            <a:off x="228600" y="3733800"/>
            <a:ext cx="4114118" cy="2642596"/>
          </a:xfrm>
          <a:prstGeom prst="rect">
            <a:avLst/>
          </a:prstGeom>
        </p:spPr>
      </p:pic>
      <p:sp>
        <p:nvSpPr>
          <p:cNvPr id="6" name="Slide Number Placeholder 5"/>
          <p:cNvSpPr>
            <a:spLocks noGrp="1"/>
          </p:cNvSpPr>
          <p:nvPr>
            <p:ph type="sldNum" sz="quarter" idx="12"/>
            <p:custDataLst>
              <p:tags r:id="rId6"/>
            </p:custDataLst>
          </p:nvPr>
        </p:nvSpPr>
        <p:spPr/>
        <p:txBody>
          <a:bodyPr/>
          <a:lstStyle/>
          <a:p>
            <a:fld id="{C47B9285-6709-482C-8AC5-F960E8C0E54A}" type="slidenum">
              <a:rPr lang="en-US" smtClean="0"/>
              <a:t>10</a:t>
            </a:fld>
            <a:endParaRPr lang="en-US"/>
          </a:p>
        </p:txBody>
      </p:sp>
    </p:spTree>
    <p:custDataLst>
      <p:tags r:id="rId1"/>
    </p:custDataLst>
    <p:extLst>
      <p:ext uri="{BB962C8B-B14F-4D97-AF65-F5344CB8AC3E}">
        <p14:creationId xmlns:p14="http://schemas.microsoft.com/office/powerpoint/2010/main" val="18525533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a:t>6.3.1. Biểu diễn cây nhị phân bằng mảng</a:t>
            </a:r>
          </a:p>
        </p:txBody>
      </p:sp>
      <p:sp>
        <p:nvSpPr>
          <p:cNvPr id="3" name="Content Placeholder 2"/>
          <p:cNvSpPr>
            <a:spLocks noGrp="1"/>
          </p:cNvSpPr>
          <p:nvPr>
            <p:ph idx="1"/>
            <p:custDataLst>
              <p:tags r:id="rId3"/>
            </p:custDataLst>
          </p:nvPr>
        </p:nvSpPr>
        <p:spPr/>
        <p:txBody>
          <a:bodyPr>
            <a:normAutofit/>
          </a:bodyPr>
          <a:lstStyle/>
          <a:p>
            <a:r>
              <a:rPr lang="en-US" smtClean="0"/>
              <a:t>Đối với cây </a:t>
            </a:r>
            <a:r>
              <a:rPr lang="en-US"/>
              <a:t>nhị phân </a:t>
            </a:r>
            <a:r>
              <a:rPr lang="en-US" b="1"/>
              <a:t>không đầy </a:t>
            </a:r>
            <a:r>
              <a:rPr lang="en-US" b="1" smtClean="0"/>
              <a:t>đủ</a:t>
            </a:r>
            <a:r>
              <a:rPr lang="en-US" smtClean="0"/>
              <a:t>, ta có thể thêm </a:t>
            </a:r>
            <a:r>
              <a:rPr lang="en-US"/>
              <a:t>vào một số </a:t>
            </a:r>
            <a:r>
              <a:rPr lang="en-US" b="1"/>
              <a:t>nút giả </a:t>
            </a:r>
            <a:r>
              <a:rPr lang="en-US"/>
              <a:t>để được cây nhị phân đầy </a:t>
            </a:r>
            <a:r>
              <a:rPr lang="en-US" smtClean="0"/>
              <a:t>đủ và:</a:t>
            </a:r>
          </a:p>
          <a:p>
            <a:pPr lvl="1"/>
            <a:r>
              <a:rPr lang="en-US" smtClean="0"/>
              <a:t>gán </a:t>
            </a:r>
            <a:r>
              <a:rPr lang="en-US"/>
              <a:t>những </a:t>
            </a:r>
            <a:r>
              <a:rPr lang="en-US" b="1"/>
              <a:t>giá trị đặc biệt </a:t>
            </a:r>
            <a:r>
              <a:rPr lang="en-US"/>
              <a:t>cho những phần tử trong mảng T tương ứng với những nút </a:t>
            </a:r>
            <a:r>
              <a:rPr lang="en-US" smtClean="0"/>
              <a:t>này</a:t>
            </a:r>
          </a:p>
          <a:p>
            <a:pPr lvl="1"/>
            <a:r>
              <a:rPr lang="en-US" smtClean="0"/>
              <a:t>hoặc </a:t>
            </a:r>
            <a:r>
              <a:rPr lang="en-US"/>
              <a:t>dùng thêm một </a:t>
            </a:r>
            <a:r>
              <a:rPr lang="en-US" b="1"/>
              <a:t>mảng phụ </a:t>
            </a:r>
            <a:r>
              <a:rPr lang="en-US"/>
              <a:t>để đánh dấu những nút nào là nút giả tự ta thêm </a:t>
            </a:r>
            <a:r>
              <a:rPr lang="en-US" smtClean="0"/>
              <a:t>vào</a:t>
            </a:r>
          </a:p>
          <a:p>
            <a:r>
              <a:rPr lang="en-US" smtClean="0"/>
              <a:t>Nhược điểm: lãng </a:t>
            </a:r>
            <a:r>
              <a:rPr lang="en-US"/>
              <a:t>phí bộ nhớ </a:t>
            </a:r>
            <a:r>
              <a:rPr lang="en-US" smtClean="0"/>
              <a:t>để lưu các nút giả (có thể rất nhiều)</a:t>
            </a:r>
            <a:endParaRPr lang="en-US">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C47B9285-6709-482C-8AC5-F960E8C0E54A}" type="slidenum">
              <a:rPr lang="en-US" smtClean="0"/>
              <a:t>11</a:t>
            </a:fld>
            <a:endParaRPr lang="en-US"/>
          </a:p>
        </p:txBody>
      </p:sp>
    </p:spTree>
    <p:custDataLst>
      <p:tags r:id="rId1"/>
    </p:custDataLst>
    <p:extLst>
      <p:ext uri="{BB962C8B-B14F-4D97-AF65-F5344CB8AC3E}">
        <p14:creationId xmlns:p14="http://schemas.microsoft.com/office/powerpoint/2010/main" val="7835809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custDataLst>
              <p:tags r:id="rId2"/>
            </p:custDataLst>
          </p:nvPr>
        </p:nvPicPr>
        <p:blipFill>
          <a:blip r:embed="rId9"/>
          <a:stretch>
            <a:fillRect/>
          </a:stretch>
        </p:blipFill>
        <p:spPr>
          <a:xfrm>
            <a:off x="228600" y="3780842"/>
            <a:ext cx="2819400" cy="2848558"/>
          </a:xfrm>
          <a:prstGeom prst="rect">
            <a:avLst/>
          </a:prstGeom>
        </p:spPr>
      </p:pic>
      <p:sp>
        <p:nvSpPr>
          <p:cNvPr id="2" name="Title 1"/>
          <p:cNvSpPr>
            <a:spLocks noGrp="1"/>
          </p:cNvSpPr>
          <p:nvPr>
            <p:ph type="title"/>
            <p:custDataLst>
              <p:tags r:id="rId3"/>
            </p:custDataLst>
          </p:nvPr>
        </p:nvSpPr>
        <p:spPr/>
        <p:txBody>
          <a:bodyPr>
            <a:normAutofit fontScale="90000"/>
          </a:bodyPr>
          <a:lstStyle/>
          <a:p>
            <a:r>
              <a:rPr lang="en-US"/>
              <a:t>6.3.1. Biểu diễn cây nhị phân bằng mảng</a:t>
            </a:r>
          </a:p>
        </p:txBody>
      </p:sp>
      <p:sp>
        <p:nvSpPr>
          <p:cNvPr id="3" name="Content Placeholder 2"/>
          <p:cNvSpPr>
            <a:spLocks noGrp="1"/>
          </p:cNvSpPr>
          <p:nvPr>
            <p:ph idx="1"/>
            <p:custDataLst>
              <p:tags r:id="rId4"/>
            </p:custDataLst>
          </p:nvPr>
        </p:nvSpPr>
        <p:spPr/>
        <p:txBody>
          <a:bodyPr>
            <a:normAutofit/>
          </a:bodyPr>
          <a:lstStyle/>
          <a:p>
            <a:r>
              <a:rPr lang="en-US" smtClean="0"/>
              <a:t>Ví dụ: với cây nhị phân 5 mức, ta cần mảng với 2</a:t>
            </a:r>
            <a:r>
              <a:rPr lang="en-US" baseline="30000" smtClean="0"/>
              <a:t>5</a:t>
            </a:r>
            <a:r>
              <a:rPr lang="en-US" smtClean="0"/>
              <a:t>-1 = 31 ô nhớ để lưu trữ cây. Tuy nhiên với cây nhị phân suy biến, số ô nhớ thực sự chứa nút của cây chỉ là 5</a:t>
            </a:r>
            <a:endParaRPr lang="en-US">
              <a:latin typeface="Corbel" pitchFamily="34" charset="0"/>
            </a:endParaRPr>
          </a:p>
        </p:txBody>
      </p:sp>
      <p:pic>
        <p:nvPicPr>
          <p:cNvPr id="4" name="Picture 3"/>
          <p:cNvPicPr/>
          <p:nvPr>
            <p:custDataLst>
              <p:tags r:id="rId5"/>
            </p:custDataLst>
          </p:nvPr>
        </p:nvPicPr>
        <p:blipFill>
          <a:blip r:embed="rId10"/>
          <a:stretch>
            <a:fillRect/>
          </a:stretch>
        </p:blipFill>
        <p:spPr>
          <a:xfrm>
            <a:off x="1828800" y="5813987"/>
            <a:ext cx="7162800" cy="720106"/>
          </a:xfrm>
          <a:prstGeom prst="rect">
            <a:avLst/>
          </a:prstGeom>
        </p:spPr>
      </p:pic>
      <p:sp>
        <p:nvSpPr>
          <p:cNvPr id="6" name="Slide Number Placeholder 5"/>
          <p:cNvSpPr>
            <a:spLocks noGrp="1"/>
          </p:cNvSpPr>
          <p:nvPr>
            <p:ph type="sldNum" sz="quarter" idx="12"/>
            <p:custDataLst>
              <p:tags r:id="rId6"/>
            </p:custDataLst>
          </p:nvPr>
        </p:nvSpPr>
        <p:spPr/>
        <p:txBody>
          <a:bodyPr/>
          <a:lstStyle/>
          <a:p>
            <a:fld id="{C47B9285-6709-482C-8AC5-F960E8C0E54A}" type="slidenum">
              <a:rPr lang="en-US" smtClean="0"/>
              <a:t>12</a:t>
            </a:fld>
            <a:endParaRPr lang="en-US"/>
          </a:p>
        </p:txBody>
      </p:sp>
    </p:spTree>
    <p:custDataLst>
      <p:tags r:id="rId1"/>
    </p:custDataLst>
    <p:extLst>
      <p:ext uri="{BB962C8B-B14F-4D97-AF65-F5344CB8AC3E}">
        <p14:creationId xmlns:p14="http://schemas.microsoft.com/office/powerpoint/2010/main" val="34231459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6.3.2. Biểu diễn cây nhị phân bằng cấu trúc liên kết</a:t>
            </a:r>
            <a:endParaRPr lang="en-US"/>
          </a:p>
        </p:txBody>
      </p:sp>
      <p:sp>
        <p:nvSpPr>
          <p:cNvPr id="3" name="Content Placeholder 2"/>
          <p:cNvSpPr>
            <a:spLocks noGrp="1"/>
          </p:cNvSpPr>
          <p:nvPr>
            <p:ph idx="1"/>
            <p:custDataLst>
              <p:tags r:id="rId3"/>
            </p:custDataLst>
          </p:nvPr>
        </p:nvSpPr>
        <p:spPr>
          <a:xfrm>
            <a:off x="457200" y="1524000"/>
            <a:ext cx="8229600" cy="4343400"/>
          </a:xfrm>
        </p:spPr>
        <p:txBody>
          <a:bodyPr>
            <a:normAutofit/>
          </a:bodyPr>
          <a:lstStyle/>
          <a:p>
            <a:r>
              <a:rPr lang="en-US" smtClean="0"/>
              <a:t>Mỗi </a:t>
            </a:r>
            <a:r>
              <a:rPr lang="en-US"/>
              <a:t>nút của cây là một </a:t>
            </a:r>
            <a:r>
              <a:rPr lang="en-US" smtClean="0"/>
              <a:t>cấu trúc </a:t>
            </a:r>
            <a:r>
              <a:rPr lang="en-US"/>
              <a:t>gồm 3 </a:t>
            </a:r>
            <a:r>
              <a:rPr lang="en-US" smtClean="0"/>
              <a:t>trường:</a:t>
            </a:r>
          </a:p>
          <a:p>
            <a:pPr lvl="1"/>
            <a:r>
              <a:rPr lang="en-US"/>
              <a:t>Trường </a:t>
            </a:r>
            <a:r>
              <a:rPr lang="en-US" b="1"/>
              <a:t>Info</a:t>
            </a:r>
            <a:r>
              <a:rPr lang="en-US"/>
              <a:t>: Chứa giá trị lưu tại nút đó</a:t>
            </a:r>
          </a:p>
          <a:p>
            <a:pPr lvl="1"/>
            <a:r>
              <a:rPr lang="vi-VN" smtClean="0">
                <a:latin typeface="Corbel" pitchFamily="34" charset="0"/>
              </a:rPr>
              <a:t> </a:t>
            </a:r>
            <a:r>
              <a:rPr lang="en-US" smtClean="0"/>
              <a:t>Trường </a:t>
            </a:r>
            <a:r>
              <a:rPr lang="en-US" b="1"/>
              <a:t>Left</a:t>
            </a:r>
            <a:r>
              <a:rPr lang="en-US"/>
              <a:t>: Chứa liên kết (con trỏ) tới nút </a:t>
            </a:r>
            <a:r>
              <a:rPr lang="en-US" b="1"/>
              <a:t>con </a:t>
            </a:r>
            <a:r>
              <a:rPr lang="en-US" b="1" smtClean="0"/>
              <a:t>trái</a:t>
            </a:r>
            <a:endParaRPr lang="en-US" smtClean="0"/>
          </a:p>
          <a:p>
            <a:pPr lvl="1"/>
            <a:r>
              <a:rPr lang="en-US"/>
              <a:t>Trường </a:t>
            </a:r>
            <a:r>
              <a:rPr lang="en-US" b="1"/>
              <a:t>Right</a:t>
            </a:r>
            <a:r>
              <a:rPr lang="en-US"/>
              <a:t>: Chứa liên kết (con trỏ) tới nút </a:t>
            </a:r>
            <a:r>
              <a:rPr lang="en-US" b="1"/>
              <a:t>con </a:t>
            </a:r>
            <a:r>
              <a:rPr lang="en-US" b="1" smtClean="0"/>
              <a:t>phải</a:t>
            </a:r>
            <a:endParaRPr lang="en-US">
              <a:latin typeface="Corbel" pitchFamily="34" charset="0"/>
            </a:endParaRPr>
          </a:p>
          <a:p>
            <a:endParaRPr lang="en-US" sz="2800"/>
          </a:p>
        </p:txBody>
      </p:sp>
      <p:pic>
        <p:nvPicPr>
          <p:cNvPr id="5" name="Picture 4"/>
          <p:cNvPicPr/>
          <p:nvPr>
            <p:custDataLst>
              <p:tags r:id="rId4"/>
            </p:custDataLst>
          </p:nvPr>
        </p:nvPicPr>
        <p:blipFill>
          <a:blip r:embed="rId8"/>
          <a:stretch>
            <a:fillRect/>
          </a:stretch>
        </p:blipFill>
        <p:spPr>
          <a:xfrm>
            <a:off x="2895599" y="4953000"/>
            <a:ext cx="3598569" cy="1599247"/>
          </a:xfrm>
          <a:prstGeom prst="rect">
            <a:avLst/>
          </a:prstGeom>
        </p:spPr>
      </p:pic>
      <p:sp>
        <p:nvSpPr>
          <p:cNvPr id="4" name="Slide Number Placeholder 3"/>
          <p:cNvSpPr>
            <a:spLocks noGrp="1"/>
          </p:cNvSpPr>
          <p:nvPr>
            <p:ph type="sldNum" sz="quarter" idx="12"/>
            <p:custDataLst>
              <p:tags r:id="rId5"/>
            </p:custDataLst>
          </p:nvPr>
        </p:nvSpPr>
        <p:spPr/>
        <p:txBody>
          <a:bodyPr/>
          <a:lstStyle/>
          <a:p>
            <a:fld id="{C47B9285-6709-482C-8AC5-F960E8C0E54A}" type="slidenum">
              <a:rPr lang="en-US" smtClean="0"/>
              <a:t>13</a:t>
            </a:fld>
            <a:endParaRPr lang="en-US"/>
          </a:p>
        </p:txBody>
      </p:sp>
    </p:spTree>
    <p:custDataLst>
      <p:tags r:id="rId1"/>
    </p:custDataLst>
    <p:extLst>
      <p:ext uri="{BB962C8B-B14F-4D97-AF65-F5344CB8AC3E}">
        <p14:creationId xmlns:p14="http://schemas.microsoft.com/office/powerpoint/2010/main" val="9759093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6.3.2. Biểu diễn cây nhị phân bằng cấu trúc liên kết</a:t>
            </a:r>
            <a:endParaRPr lang="en-US"/>
          </a:p>
        </p:txBody>
      </p:sp>
      <p:pic>
        <p:nvPicPr>
          <p:cNvPr id="6" name="Content Placeholder 5"/>
          <p:cNvPicPr>
            <a:picLocks noGrp="1"/>
          </p:cNvPicPr>
          <p:nvPr>
            <p:ph idx="1"/>
            <p:custDataLst>
              <p:tags r:id="rId3"/>
            </p:custDataLst>
          </p:nvPr>
        </p:nvPicPr>
        <p:blipFill>
          <a:blip r:embed="rId8"/>
          <a:stretch>
            <a:fillRect/>
          </a:stretch>
        </p:blipFill>
        <p:spPr>
          <a:xfrm>
            <a:off x="381000" y="2418370"/>
            <a:ext cx="8229600" cy="4211030"/>
          </a:xfrm>
          <a:prstGeom prst="rect">
            <a:avLst/>
          </a:prstGeom>
        </p:spPr>
      </p:pic>
      <p:sp>
        <p:nvSpPr>
          <p:cNvPr id="7" name="Content Placeholder 2"/>
          <p:cNvSpPr txBox="1">
            <a:spLocks/>
          </p:cNvSpPr>
          <p:nvPr>
            <p:custDataLst>
              <p:tags r:id="rId4"/>
            </p:custDataLst>
          </p:nvPr>
        </p:nvSpPr>
        <p:spPr>
          <a:xfrm>
            <a:off x="457200" y="1524000"/>
            <a:ext cx="8229600" cy="685800"/>
          </a:xfrm>
          <a:prstGeom prst="rect">
            <a:avLst/>
          </a:prstGeom>
        </p:spPr>
        <p:txBody>
          <a:bodyPr vert="horz" lIns="54864" tIns="91440" rtlCol="0">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r>
              <a:rPr lang="en-US" sz="2800" smtClean="0"/>
              <a:t>Để duyệt cây nhị phân, ta chỉ cần giữ lại </a:t>
            </a:r>
            <a:r>
              <a:rPr lang="en-US" sz="2800" b="1" smtClean="0"/>
              <a:t>nút gốc</a:t>
            </a:r>
            <a:endParaRPr lang="en-US" sz="2800" b="1"/>
          </a:p>
        </p:txBody>
      </p:sp>
      <p:sp>
        <p:nvSpPr>
          <p:cNvPr id="3" name="Slide Number Placeholder 2"/>
          <p:cNvSpPr>
            <a:spLocks noGrp="1"/>
          </p:cNvSpPr>
          <p:nvPr>
            <p:ph type="sldNum" sz="quarter" idx="12"/>
            <p:custDataLst>
              <p:tags r:id="rId5"/>
            </p:custDataLst>
          </p:nvPr>
        </p:nvSpPr>
        <p:spPr/>
        <p:txBody>
          <a:bodyPr/>
          <a:lstStyle/>
          <a:p>
            <a:fld id="{C47B9285-6709-482C-8AC5-F960E8C0E54A}" type="slidenum">
              <a:rPr lang="en-US" smtClean="0"/>
              <a:t>14</a:t>
            </a:fld>
            <a:endParaRPr lang="en-US"/>
          </a:p>
        </p:txBody>
      </p:sp>
    </p:spTree>
    <p:custDataLst>
      <p:tags r:id="rId1"/>
    </p:custDataLst>
    <p:extLst>
      <p:ext uri="{BB962C8B-B14F-4D97-AF65-F5344CB8AC3E}">
        <p14:creationId xmlns:p14="http://schemas.microsoft.com/office/powerpoint/2010/main" val="28933914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a:t>6.4. Các thao tác với cây nhị phân</a:t>
            </a:r>
          </a:p>
        </p:txBody>
      </p:sp>
      <p:sp>
        <p:nvSpPr>
          <p:cNvPr id="3" name="Content Placeholder 2"/>
          <p:cNvSpPr>
            <a:spLocks noGrp="1"/>
          </p:cNvSpPr>
          <p:nvPr>
            <p:ph idx="1"/>
            <p:custDataLst>
              <p:tags r:id="rId3"/>
            </p:custDataLst>
          </p:nvPr>
        </p:nvSpPr>
        <p:spPr>
          <a:xfrm>
            <a:off x="457200" y="1524000"/>
            <a:ext cx="8229600" cy="5105400"/>
          </a:xfrm>
        </p:spPr>
        <p:txBody>
          <a:bodyPr>
            <a:normAutofit fontScale="92500" lnSpcReduction="20000"/>
          </a:bodyPr>
          <a:lstStyle/>
          <a:p>
            <a:r>
              <a:rPr lang="en-US" smtClean="0"/>
              <a:t>Chèn một nút mới vào cây nhị phân</a:t>
            </a:r>
          </a:p>
          <a:p>
            <a:r>
              <a:rPr lang="en-US" smtClean="0">
                <a:latin typeface="Corbel" pitchFamily="34" charset="0"/>
              </a:rPr>
              <a:t>Xóa một nút khỏi cây nhị phân</a:t>
            </a:r>
          </a:p>
          <a:p>
            <a:r>
              <a:rPr lang="en-US" smtClean="0">
                <a:latin typeface="Corbel" pitchFamily="34" charset="0"/>
              </a:rPr>
              <a:t>Duyệt cây nhị phân</a:t>
            </a:r>
          </a:p>
          <a:p>
            <a:r>
              <a:rPr lang="en-US" smtClean="0">
                <a:latin typeface="Corbel" pitchFamily="34" charset="0"/>
              </a:rPr>
              <a:t>Tìm kiếm trên cây</a:t>
            </a:r>
          </a:p>
          <a:p>
            <a:r>
              <a:rPr lang="en-US" smtClean="0">
                <a:latin typeface="Corbel" pitchFamily="34" charset="0"/>
              </a:rPr>
              <a:t>…</a:t>
            </a:r>
            <a:endParaRPr lang="en-US">
              <a:latin typeface="Corbel" pitchFamily="34" charset="0"/>
            </a:endParaRPr>
          </a:p>
          <a:p>
            <a:r>
              <a:rPr lang="en-US" smtClean="0"/>
              <a:t>Giả sử nút của cây được biểu diễn bởi cấu trúc sau:</a:t>
            </a:r>
          </a:p>
          <a:p>
            <a:pPr marL="118872" indent="0">
              <a:buNone/>
            </a:pPr>
            <a:r>
              <a:rPr lang="en-US" sz="2800">
                <a:latin typeface="Courier New" pitchFamily="49" charset="0"/>
                <a:cs typeface="Courier New" pitchFamily="49" charset="0"/>
              </a:rPr>
              <a:t>typedef struct node {</a:t>
            </a:r>
            <a:br>
              <a:rPr lang="en-US" sz="2800">
                <a:latin typeface="Courier New" pitchFamily="49" charset="0"/>
                <a:cs typeface="Courier New" pitchFamily="49" charset="0"/>
              </a:rPr>
            </a:br>
            <a:r>
              <a:rPr lang="en-US" sz="2800" smtClean="0">
                <a:latin typeface="Courier New" pitchFamily="49" charset="0"/>
                <a:cs typeface="Courier New" pitchFamily="49" charset="0"/>
              </a:rPr>
              <a:t>	int </a:t>
            </a:r>
            <a:r>
              <a:rPr lang="en-US" sz="2800" b="1">
                <a:latin typeface="Courier New" pitchFamily="49" charset="0"/>
                <a:cs typeface="Courier New" pitchFamily="49" charset="0"/>
              </a:rPr>
              <a:t>Info</a:t>
            </a:r>
            <a:r>
              <a:rPr lang="en-US" sz="2800">
                <a:latin typeface="Courier New" pitchFamily="49" charset="0"/>
                <a:cs typeface="Courier New" pitchFamily="49" charset="0"/>
              </a:rPr>
              <a:t>;</a:t>
            </a:r>
            <a:br>
              <a:rPr lang="en-US" sz="2800">
                <a:latin typeface="Courier New" pitchFamily="49" charset="0"/>
                <a:cs typeface="Courier New" pitchFamily="49" charset="0"/>
              </a:rPr>
            </a:br>
            <a:r>
              <a:rPr lang="en-US" sz="2800" smtClean="0">
                <a:latin typeface="Courier New" pitchFamily="49" charset="0"/>
                <a:cs typeface="Courier New" pitchFamily="49" charset="0"/>
              </a:rPr>
              <a:t>	TNode * </a:t>
            </a:r>
            <a:r>
              <a:rPr lang="en-US" sz="2800" b="1">
                <a:latin typeface="Courier New" pitchFamily="49" charset="0"/>
                <a:cs typeface="Courier New" pitchFamily="49" charset="0"/>
              </a:rPr>
              <a:t>Left</a:t>
            </a:r>
            <a:r>
              <a:rPr lang="en-US" sz="2800">
                <a:latin typeface="Courier New" pitchFamily="49" charset="0"/>
                <a:cs typeface="Courier New" pitchFamily="49" charset="0"/>
              </a:rPr>
              <a:t>;</a:t>
            </a:r>
            <a:br>
              <a:rPr lang="en-US" sz="2800">
                <a:latin typeface="Courier New" pitchFamily="49" charset="0"/>
                <a:cs typeface="Courier New" pitchFamily="49" charset="0"/>
              </a:rPr>
            </a:br>
            <a:r>
              <a:rPr lang="en-US" sz="2800" smtClean="0">
                <a:latin typeface="Courier New" pitchFamily="49" charset="0"/>
                <a:cs typeface="Courier New" pitchFamily="49" charset="0"/>
              </a:rPr>
              <a:t>	TNode * </a:t>
            </a:r>
            <a:r>
              <a:rPr lang="en-US" sz="2800" b="1">
                <a:latin typeface="Courier New" pitchFamily="49" charset="0"/>
                <a:cs typeface="Courier New" pitchFamily="49" charset="0"/>
              </a:rPr>
              <a:t>Right</a:t>
            </a:r>
            <a:r>
              <a:rPr lang="en-US" sz="2800">
                <a:latin typeface="Courier New" pitchFamily="49" charset="0"/>
                <a:cs typeface="Courier New" pitchFamily="49" charset="0"/>
              </a:rPr>
              <a:t>;</a:t>
            </a:r>
          </a:p>
          <a:p>
            <a:pPr marL="118872" indent="0">
              <a:buNone/>
            </a:pPr>
            <a:r>
              <a:rPr lang="en-US" sz="2800">
                <a:latin typeface="Courier New" pitchFamily="49" charset="0"/>
                <a:cs typeface="Courier New" pitchFamily="49" charset="0"/>
              </a:rPr>
              <a:t>} TNode</a:t>
            </a:r>
            <a:r>
              <a:rPr lang="en-US" sz="2800" smtClean="0">
                <a:latin typeface="Courier New" pitchFamily="49" charset="0"/>
                <a:cs typeface="Courier New" pitchFamily="49" charset="0"/>
              </a:rPr>
              <a:t>;</a:t>
            </a:r>
          </a:p>
          <a:p>
            <a:r>
              <a:rPr lang="en-US"/>
              <a:t>Để thao tác trên cây, ta cần nắm được gốc:</a:t>
            </a:r>
            <a:r>
              <a:rPr lang="en-US" sz="3500"/>
              <a:t> </a:t>
            </a:r>
            <a:r>
              <a:rPr lang="nl-NL" sz="2800">
                <a:latin typeface="Courier New" pitchFamily="49" charset="0"/>
                <a:cs typeface="Courier New" pitchFamily="49" charset="0"/>
              </a:rPr>
              <a:t>TNode * </a:t>
            </a:r>
            <a:r>
              <a:rPr lang="nl-NL" sz="2800" b="1">
                <a:latin typeface="Courier New" pitchFamily="49" charset="0"/>
                <a:cs typeface="Courier New" pitchFamily="49" charset="0"/>
              </a:rPr>
              <a:t>root</a:t>
            </a:r>
            <a:r>
              <a:rPr lang="nl-NL" sz="2800">
                <a:latin typeface="Courier New" pitchFamily="49" charset="0"/>
                <a:cs typeface="Courier New" pitchFamily="49" charset="0"/>
              </a:rPr>
              <a:t>;  </a:t>
            </a:r>
            <a:endParaRPr lang="en-US" sz="2800">
              <a:latin typeface="Courier New" pitchFamily="49" charset="0"/>
              <a:cs typeface="Courier New" pitchFamily="49" charset="0"/>
            </a:endParaRPr>
          </a:p>
        </p:txBody>
      </p:sp>
      <p:sp>
        <p:nvSpPr>
          <p:cNvPr id="4" name="Slide Number Placeholder 3"/>
          <p:cNvSpPr>
            <a:spLocks noGrp="1"/>
          </p:cNvSpPr>
          <p:nvPr>
            <p:ph type="sldNum" sz="quarter" idx="12"/>
            <p:custDataLst>
              <p:tags r:id="rId4"/>
            </p:custDataLst>
          </p:nvPr>
        </p:nvSpPr>
        <p:spPr/>
        <p:txBody>
          <a:bodyPr/>
          <a:lstStyle/>
          <a:p>
            <a:fld id="{C47B9285-6709-482C-8AC5-F960E8C0E54A}" type="slidenum">
              <a:rPr lang="en-US" smtClean="0"/>
              <a:t>15</a:t>
            </a:fld>
            <a:endParaRPr lang="en-US"/>
          </a:p>
        </p:txBody>
      </p:sp>
    </p:spTree>
    <p:custDataLst>
      <p:tags r:id="rId1"/>
    </p:custDataLst>
    <p:extLst>
      <p:ext uri="{BB962C8B-B14F-4D97-AF65-F5344CB8AC3E}">
        <p14:creationId xmlns:p14="http://schemas.microsoft.com/office/powerpoint/2010/main" val="13673114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custDataLst>
              <p:tags r:id="rId2"/>
            </p:custDataLst>
          </p:nvPr>
        </p:nvSpPr>
        <p:spPr>
          <a:xfrm>
            <a:off x="457200" y="1524000"/>
            <a:ext cx="8229600" cy="5105400"/>
          </a:xfrm>
        </p:spPr>
        <p:txBody>
          <a:bodyPr>
            <a:normAutofit/>
          </a:bodyPr>
          <a:lstStyle/>
          <a:p>
            <a:r>
              <a:rPr lang="en-US" sz="2800"/>
              <a:t>Chèn nút mới vào làm nút con của nút </a:t>
            </a:r>
            <a:r>
              <a:rPr lang="en-US" sz="2800" smtClean="0"/>
              <a:t>p:</a:t>
            </a:r>
          </a:p>
          <a:p>
            <a:pPr lvl="1"/>
            <a:r>
              <a:rPr lang="en-US" sz="2400" smtClean="0"/>
              <a:t>Tạo nút mới chứa giá trị cần chèn</a:t>
            </a:r>
          </a:p>
          <a:p>
            <a:pPr lvl="2"/>
            <a:r>
              <a:rPr lang="en-US" sz="2000" smtClean="0">
                <a:latin typeface="Courier New" pitchFamily="49" charset="0"/>
                <a:cs typeface="Courier New" pitchFamily="49" charset="0"/>
              </a:rPr>
              <a:t>TNode </a:t>
            </a:r>
            <a:r>
              <a:rPr lang="en-US" sz="2000">
                <a:latin typeface="Courier New" pitchFamily="49" charset="0"/>
                <a:cs typeface="Courier New" pitchFamily="49" charset="0"/>
              </a:rPr>
              <a:t>* newNode = (TNode*) malloc(sizeof(TNode</a:t>
            </a:r>
            <a:r>
              <a:rPr lang="en-US" sz="2000" smtClean="0">
                <a:latin typeface="Courier New" pitchFamily="49" charset="0"/>
                <a:cs typeface="Courier New" pitchFamily="49" charset="0"/>
              </a:rPr>
              <a:t>));</a:t>
            </a:r>
          </a:p>
          <a:p>
            <a:pPr lvl="2"/>
            <a:r>
              <a:rPr lang="en-US" sz="2000" smtClean="0">
                <a:latin typeface="Courier New" pitchFamily="49" charset="0"/>
                <a:cs typeface="Courier New" pitchFamily="49" charset="0"/>
              </a:rPr>
              <a:t>newNode-</a:t>
            </a:r>
            <a:r>
              <a:rPr lang="en-US" sz="2000">
                <a:latin typeface="Courier New" pitchFamily="49" charset="0"/>
                <a:cs typeface="Courier New" pitchFamily="49" charset="0"/>
              </a:rPr>
              <a:t>&gt;Info = value</a:t>
            </a:r>
            <a:r>
              <a:rPr lang="en-US" sz="2000" smtClean="0">
                <a:latin typeface="Courier New" pitchFamily="49" charset="0"/>
                <a:cs typeface="Courier New" pitchFamily="49" charset="0"/>
              </a:rPr>
              <a:t>;</a:t>
            </a:r>
          </a:p>
          <a:p>
            <a:pPr lvl="2"/>
            <a:r>
              <a:rPr lang="en-US" sz="2000">
                <a:latin typeface="Courier New" pitchFamily="49" charset="0"/>
                <a:cs typeface="Courier New" pitchFamily="49" charset="0"/>
              </a:rPr>
              <a:t>newNode-&gt;Left = newNode-&gt;Right = NULL</a:t>
            </a:r>
            <a:r>
              <a:rPr lang="en-US" sz="2000" smtClean="0">
                <a:latin typeface="Courier New" pitchFamily="49" charset="0"/>
                <a:cs typeface="Courier New" pitchFamily="49" charset="0"/>
              </a:rPr>
              <a:t>;</a:t>
            </a:r>
            <a:endParaRPr lang="en-US" sz="2000" smtClean="0"/>
          </a:p>
          <a:p>
            <a:pPr lvl="1"/>
            <a:r>
              <a:rPr lang="en-US" sz="2400" smtClean="0"/>
              <a:t>Chỉnh lại quan hệ cha-con giữa các nút</a:t>
            </a:r>
            <a:endParaRPr lang="en-US" sz="2400"/>
          </a:p>
          <a:p>
            <a:pPr marL="118872" indent="0">
              <a:buNone/>
            </a:pPr>
            <a:endParaRPr lang="en-US" sz="2800">
              <a:latin typeface="Courier New" pitchFamily="49" charset="0"/>
              <a:cs typeface="Courier New" pitchFamily="49" charset="0"/>
            </a:endParaRPr>
          </a:p>
        </p:txBody>
      </p:sp>
      <p:sp>
        <p:nvSpPr>
          <p:cNvPr id="2" name="Title 1"/>
          <p:cNvSpPr>
            <a:spLocks noGrp="1"/>
          </p:cNvSpPr>
          <p:nvPr>
            <p:ph type="title"/>
            <p:custDataLst>
              <p:tags r:id="rId3"/>
            </p:custDataLst>
          </p:nvPr>
        </p:nvSpPr>
        <p:spPr/>
        <p:txBody>
          <a:bodyPr>
            <a:normAutofit fontScale="90000"/>
          </a:bodyPr>
          <a:lstStyle/>
          <a:p>
            <a:r>
              <a:rPr lang="en-US" smtClean="0"/>
              <a:t>6.4.1. Chèn nút mới vào cây nhị phân</a:t>
            </a:r>
            <a:endParaRPr lang="en-US"/>
          </a:p>
        </p:txBody>
      </p:sp>
      <p:pic>
        <p:nvPicPr>
          <p:cNvPr id="1026" name="Picture 2" descr="https://lh3.googleusercontent.com/6dc1jHsl9ERcT5iZJe-dBrhZCRh5a9ewQ-IeTAHbjjyv10BTxwiWQLeS-1NMLA0Sdjjkpj6Sz3lJ7FkM7CKpUYIBh7S1CkSs0teThXud9HZ-_rN-9BY"/>
          <p:cNvPicPr>
            <a:picLocks noChangeAspect="1" noChangeArrowheads="1"/>
          </p:cNvPicPr>
          <p:nvPr>
            <p:custDataLst>
              <p:tags r:id="rId4"/>
            </p:custDataLst>
          </p:nvPr>
        </p:nvPicPr>
        <p:blipFill>
          <a:blip r:embed="rId8">
            <a:extLst>
              <a:ext uri="{28A0092B-C50C-407E-A947-70E740481C1C}">
                <a14:useLocalDpi xmlns:a14="http://schemas.microsoft.com/office/drawing/2010/main" val="0"/>
              </a:ext>
            </a:extLst>
          </a:blip>
          <a:srcRect/>
          <a:stretch>
            <a:fillRect/>
          </a:stretch>
        </p:blipFill>
        <p:spPr bwMode="auto">
          <a:xfrm>
            <a:off x="966536" y="4419600"/>
            <a:ext cx="7263064" cy="2333107"/>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custDataLst>
              <p:tags r:id="rId5"/>
            </p:custDataLst>
          </p:nvPr>
        </p:nvSpPr>
        <p:spPr/>
        <p:txBody>
          <a:bodyPr/>
          <a:lstStyle/>
          <a:p>
            <a:fld id="{C47B9285-6709-482C-8AC5-F960E8C0E54A}" type="slidenum">
              <a:rPr lang="en-US" smtClean="0"/>
              <a:t>16</a:t>
            </a:fld>
            <a:endParaRPr lang="en-US"/>
          </a:p>
        </p:txBody>
      </p:sp>
    </p:spTree>
    <p:custDataLst>
      <p:tags r:id="rId1"/>
    </p:custDataLst>
    <p:extLst>
      <p:ext uri="{BB962C8B-B14F-4D97-AF65-F5344CB8AC3E}">
        <p14:creationId xmlns:p14="http://schemas.microsoft.com/office/powerpoint/2010/main" val="15496169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6.4.1. Chèn nút mới vào cây nhị phân</a:t>
            </a:r>
            <a:endParaRPr lang="en-US"/>
          </a:p>
        </p:txBody>
      </p:sp>
      <p:sp>
        <p:nvSpPr>
          <p:cNvPr id="3" name="Content Placeholder 2"/>
          <p:cNvSpPr>
            <a:spLocks noGrp="1"/>
          </p:cNvSpPr>
          <p:nvPr>
            <p:ph idx="1"/>
            <p:custDataLst>
              <p:tags r:id="rId3"/>
            </p:custDataLst>
          </p:nvPr>
        </p:nvSpPr>
        <p:spPr>
          <a:xfrm>
            <a:off x="457200" y="1524000"/>
            <a:ext cx="8229600" cy="5105400"/>
          </a:xfrm>
        </p:spPr>
        <p:txBody>
          <a:bodyPr>
            <a:normAutofit fontScale="77500" lnSpcReduction="20000"/>
          </a:bodyPr>
          <a:lstStyle/>
          <a:p>
            <a:r>
              <a:rPr lang="en-US" sz="4000"/>
              <a:t>Chèn nút mới vào làm nút con của nút p</a:t>
            </a:r>
          </a:p>
          <a:p>
            <a:pPr marL="118872" indent="0">
              <a:buNone/>
            </a:pPr>
            <a:r>
              <a:rPr lang="en-US">
                <a:latin typeface="Courier New" pitchFamily="49" charset="0"/>
                <a:cs typeface="Courier New" pitchFamily="49" charset="0"/>
              </a:rPr>
              <a:t>void Insert(TNode * p, int value) {</a:t>
            </a:r>
          </a:p>
          <a:p>
            <a:pPr marL="118872" indent="0">
              <a:buNone/>
            </a:pPr>
            <a:r>
              <a:rPr lang="en-US">
                <a:latin typeface="Courier New" pitchFamily="49" charset="0"/>
                <a:cs typeface="Courier New" pitchFamily="49" charset="0"/>
              </a:rPr>
              <a:t> </a:t>
            </a:r>
            <a:r>
              <a:rPr lang="en-US" smtClean="0">
                <a:latin typeface="Courier New" pitchFamily="49" charset="0"/>
                <a:cs typeface="Courier New" pitchFamily="49" charset="0"/>
              </a:rPr>
              <a:t> &lt;tạo nút </a:t>
            </a:r>
            <a:r>
              <a:rPr lang="en-US">
                <a:latin typeface="Courier New" pitchFamily="49" charset="0"/>
                <a:cs typeface="Courier New" pitchFamily="49" charset="0"/>
              </a:rPr>
              <a:t>mới </a:t>
            </a:r>
            <a:r>
              <a:rPr lang="en-US" smtClean="0">
                <a:latin typeface="Courier New" pitchFamily="49" charset="0"/>
                <a:cs typeface="Courier New" pitchFamily="49" charset="0"/>
              </a:rPr>
              <a:t>newNode&gt;</a:t>
            </a:r>
            <a:endParaRPr lang="en-US">
              <a:latin typeface="Courier New" pitchFamily="49" charset="0"/>
              <a:cs typeface="Courier New" pitchFamily="49" charset="0"/>
            </a:endParaRPr>
          </a:p>
          <a:p>
            <a:pPr marL="118872" indent="0">
              <a:buNone/>
            </a:pPr>
            <a:r>
              <a:rPr lang="en-US" smtClean="0">
                <a:latin typeface="Courier New" pitchFamily="49" charset="0"/>
                <a:cs typeface="Courier New" pitchFamily="49" charset="0"/>
              </a:rPr>
              <a:t>  if </a:t>
            </a:r>
            <a:r>
              <a:rPr lang="en-US">
                <a:latin typeface="Courier New" pitchFamily="49" charset="0"/>
                <a:cs typeface="Courier New" pitchFamily="49" charset="0"/>
              </a:rPr>
              <a:t>(p-&gt;Left == NULL) { </a:t>
            </a:r>
          </a:p>
          <a:p>
            <a:pPr marL="118872" indent="0">
              <a:buNone/>
            </a:pPr>
            <a:r>
              <a:rPr lang="en-US" smtClean="0">
                <a:latin typeface="Courier New" pitchFamily="49" charset="0"/>
                <a:cs typeface="Courier New" pitchFamily="49" charset="0"/>
              </a:rPr>
              <a:t>    p-</a:t>
            </a:r>
            <a:r>
              <a:rPr lang="en-US">
                <a:latin typeface="Courier New" pitchFamily="49" charset="0"/>
                <a:cs typeface="Courier New" pitchFamily="49" charset="0"/>
              </a:rPr>
              <a:t>&gt;Left = newNode;</a:t>
            </a:r>
          </a:p>
          <a:p>
            <a:pPr marL="118872" indent="0">
              <a:buNone/>
            </a:pPr>
            <a:r>
              <a:rPr lang="en-US" smtClean="0">
                <a:latin typeface="Courier New" pitchFamily="49" charset="0"/>
                <a:cs typeface="Courier New" pitchFamily="49" charset="0"/>
              </a:rPr>
              <a:t>  } </a:t>
            </a:r>
            <a:r>
              <a:rPr lang="en-US">
                <a:latin typeface="Courier New" pitchFamily="49" charset="0"/>
                <a:cs typeface="Courier New" pitchFamily="49" charset="0"/>
              </a:rPr>
              <a:t>else if (p-&gt;Right == NULL) { </a:t>
            </a:r>
          </a:p>
          <a:p>
            <a:pPr marL="118872" indent="0">
              <a:buNone/>
            </a:pPr>
            <a:r>
              <a:rPr lang="en-US" smtClean="0">
                <a:latin typeface="Courier New" pitchFamily="49" charset="0"/>
                <a:cs typeface="Courier New" pitchFamily="49" charset="0"/>
              </a:rPr>
              <a:t>    p-</a:t>
            </a:r>
            <a:r>
              <a:rPr lang="en-US">
                <a:latin typeface="Courier New" pitchFamily="49" charset="0"/>
                <a:cs typeface="Courier New" pitchFamily="49" charset="0"/>
              </a:rPr>
              <a:t>&gt;Right = newNode;</a:t>
            </a:r>
          </a:p>
          <a:p>
            <a:pPr marL="118872" indent="0">
              <a:buNone/>
            </a:pPr>
            <a:r>
              <a:rPr lang="en-US" smtClean="0">
                <a:latin typeface="Courier New" pitchFamily="49" charset="0"/>
                <a:cs typeface="Courier New" pitchFamily="49" charset="0"/>
              </a:rPr>
              <a:t>  } </a:t>
            </a:r>
            <a:r>
              <a:rPr lang="en-US">
                <a:latin typeface="Courier New" pitchFamily="49" charset="0"/>
                <a:cs typeface="Courier New" pitchFamily="49" charset="0"/>
              </a:rPr>
              <a:t>else { </a:t>
            </a:r>
          </a:p>
          <a:p>
            <a:pPr marL="118872" indent="0">
              <a:buNone/>
            </a:pPr>
            <a:r>
              <a:rPr lang="en-US">
                <a:latin typeface="Courier New" pitchFamily="49" charset="0"/>
                <a:cs typeface="Courier New" pitchFamily="49" charset="0"/>
              </a:rPr>
              <a:t> </a:t>
            </a:r>
            <a:r>
              <a:rPr lang="en-US" smtClean="0">
                <a:latin typeface="Courier New" pitchFamily="49" charset="0"/>
                <a:cs typeface="Courier New" pitchFamily="49" charset="0"/>
              </a:rPr>
              <a:t>   newNode-</a:t>
            </a:r>
            <a:r>
              <a:rPr lang="en-US">
                <a:latin typeface="Courier New" pitchFamily="49" charset="0"/>
                <a:cs typeface="Courier New" pitchFamily="49" charset="0"/>
              </a:rPr>
              <a:t>&gt;Left = p-&gt;Left; </a:t>
            </a:r>
          </a:p>
          <a:p>
            <a:pPr marL="118872" indent="0">
              <a:buNone/>
            </a:pPr>
            <a:r>
              <a:rPr lang="en-US" smtClean="0">
                <a:latin typeface="Courier New" pitchFamily="49" charset="0"/>
                <a:cs typeface="Courier New" pitchFamily="49" charset="0"/>
              </a:rPr>
              <a:t>    p-</a:t>
            </a:r>
            <a:r>
              <a:rPr lang="en-US">
                <a:latin typeface="Courier New" pitchFamily="49" charset="0"/>
                <a:cs typeface="Courier New" pitchFamily="49" charset="0"/>
              </a:rPr>
              <a:t>&gt;Left = newNode</a:t>
            </a:r>
            <a:r>
              <a:rPr lang="en-US" smtClean="0">
                <a:latin typeface="Courier New" pitchFamily="49" charset="0"/>
                <a:cs typeface="Courier New" pitchFamily="49" charset="0"/>
              </a:rPr>
              <a:t>; </a:t>
            </a:r>
          </a:p>
          <a:p>
            <a:pPr marL="118872" indent="0">
              <a:buNone/>
            </a:pPr>
            <a:r>
              <a:rPr lang="en-US" smtClean="0">
                <a:latin typeface="Courier New" pitchFamily="49" charset="0"/>
                <a:cs typeface="Courier New" pitchFamily="49" charset="0"/>
              </a:rPr>
              <a:t>  }</a:t>
            </a:r>
          </a:p>
          <a:p>
            <a:pPr marL="118872" indent="0">
              <a:buNone/>
            </a:pPr>
            <a:r>
              <a:rPr lang="en-US" smtClean="0">
                <a:latin typeface="Courier New" pitchFamily="49" charset="0"/>
                <a:cs typeface="Courier New" pitchFamily="49" charset="0"/>
              </a:rPr>
              <a:t>}</a:t>
            </a:r>
          </a:p>
          <a:p>
            <a:r>
              <a:rPr lang="en-US" sz="4000"/>
              <a:t>Chèn nút mới vào vị trí gốc của cây:</a:t>
            </a:r>
          </a:p>
          <a:p>
            <a:pPr marL="118872" indent="0">
              <a:buNone/>
            </a:pPr>
            <a:r>
              <a:rPr lang="en-US" sz="3300" smtClean="0">
                <a:latin typeface="Courier New" pitchFamily="49" charset="0"/>
                <a:cs typeface="Courier New" pitchFamily="49" charset="0"/>
              </a:rPr>
              <a:t>  newNode-</a:t>
            </a:r>
            <a:r>
              <a:rPr lang="en-US" sz="3300">
                <a:latin typeface="Courier New" pitchFamily="49" charset="0"/>
                <a:cs typeface="Courier New" pitchFamily="49" charset="0"/>
              </a:rPr>
              <a:t>&gt;Left = root;</a:t>
            </a:r>
          </a:p>
          <a:p>
            <a:pPr marL="118872" indent="0">
              <a:buNone/>
            </a:pPr>
            <a:r>
              <a:rPr lang="en-US" sz="3300" smtClean="0">
                <a:latin typeface="Courier New" pitchFamily="49" charset="0"/>
                <a:cs typeface="Courier New" pitchFamily="49" charset="0"/>
              </a:rPr>
              <a:t>  root </a:t>
            </a:r>
            <a:r>
              <a:rPr lang="en-US" sz="3300">
                <a:latin typeface="Courier New" pitchFamily="49" charset="0"/>
                <a:cs typeface="Courier New" pitchFamily="49" charset="0"/>
              </a:rPr>
              <a:t>= newNode;</a:t>
            </a:r>
          </a:p>
        </p:txBody>
      </p:sp>
      <p:sp>
        <p:nvSpPr>
          <p:cNvPr id="4" name="Slide Number Placeholder 3"/>
          <p:cNvSpPr>
            <a:spLocks noGrp="1"/>
          </p:cNvSpPr>
          <p:nvPr>
            <p:ph type="sldNum" sz="quarter" idx="12"/>
            <p:custDataLst>
              <p:tags r:id="rId4"/>
            </p:custDataLst>
          </p:nvPr>
        </p:nvSpPr>
        <p:spPr/>
        <p:txBody>
          <a:bodyPr/>
          <a:lstStyle/>
          <a:p>
            <a:fld id="{C47B9285-6709-482C-8AC5-F960E8C0E54A}" type="slidenum">
              <a:rPr lang="en-US" smtClean="0"/>
              <a:t>17</a:t>
            </a:fld>
            <a:endParaRPr lang="en-US"/>
          </a:p>
        </p:txBody>
      </p:sp>
    </p:spTree>
    <p:custDataLst>
      <p:tags r:id="rId1"/>
    </p:custDataLst>
    <p:extLst>
      <p:ext uri="{BB962C8B-B14F-4D97-AF65-F5344CB8AC3E}">
        <p14:creationId xmlns:p14="http://schemas.microsoft.com/office/powerpoint/2010/main" val="1174275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lh6.googleusercontent.com/SMYtwZtBfIZBA99D5eGumEhaIf_CKTN3nv4A_5gcr_anQnuOzKljGnzOWJM0OsKgfMIcWyB5TanYf73LHPOByt70WLErdgWNRm6a0JDRKt8J1h_UKrk"/>
          <p:cNvPicPr>
            <a:picLocks noChangeAspect="1" noChangeArrowheads="1"/>
          </p:cNvPicPr>
          <p:nvPr>
            <p:custDataLst>
              <p:tags r:id="rId2"/>
            </p:custDataLst>
          </p:nvPr>
        </p:nvPicPr>
        <p:blipFill>
          <a:blip r:embed="rId9">
            <a:extLst>
              <a:ext uri="{28A0092B-C50C-407E-A947-70E740481C1C}">
                <a14:useLocalDpi xmlns:a14="http://schemas.microsoft.com/office/drawing/2010/main" val="0"/>
              </a:ext>
            </a:extLst>
          </a:blip>
          <a:srcRect/>
          <a:stretch>
            <a:fillRect/>
          </a:stretch>
        </p:blipFill>
        <p:spPr bwMode="auto">
          <a:xfrm>
            <a:off x="1524000" y="3707137"/>
            <a:ext cx="6240112" cy="193166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custDataLst>
              <p:tags r:id="rId3"/>
            </p:custDataLst>
          </p:nvPr>
        </p:nvSpPr>
        <p:spPr/>
        <p:txBody>
          <a:bodyPr>
            <a:normAutofit/>
          </a:bodyPr>
          <a:lstStyle/>
          <a:p>
            <a:r>
              <a:rPr lang="en-US" smtClean="0"/>
              <a:t>6.4.2. Xóa nút khỏi cây nhị phân</a:t>
            </a:r>
            <a:endParaRPr lang="en-US"/>
          </a:p>
        </p:txBody>
      </p:sp>
      <p:sp>
        <p:nvSpPr>
          <p:cNvPr id="3" name="Content Placeholder 2"/>
          <p:cNvSpPr>
            <a:spLocks noGrp="1"/>
          </p:cNvSpPr>
          <p:nvPr>
            <p:ph idx="1"/>
            <p:custDataLst>
              <p:tags r:id="rId4"/>
            </p:custDataLst>
          </p:nvPr>
        </p:nvSpPr>
        <p:spPr>
          <a:xfrm>
            <a:off x="228600" y="1524000"/>
            <a:ext cx="8686800" cy="2743200"/>
          </a:xfrm>
        </p:spPr>
        <p:txBody>
          <a:bodyPr>
            <a:normAutofit/>
          </a:bodyPr>
          <a:lstStyle/>
          <a:p>
            <a:r>
              <a:rPr lang="en-US" sz="2800" smtClean="0"/>
              <a:t>Xóa nút p khỏi cây nhị phân:</a:t>
            </a:r>
          </a:p>
          <a:p>
            <a:pPr lvl="1"/>
            <a:r>
              <a:rPr lang="en-US" sz="2400" smtClean="0">
                <a:latin typeface="Corbel" pitchFamily="34" charset="0"/>
              </a:rPr>
              <a:t>Nếu</a:t>
            </a:r>
            <a:r>
              <a:rPr lang="vi-VN" sz="2400" smtClean="0">
                <a:latin typeface="Corbel" pitchFamily="34" charset="0"/>
              </a:rPr>
              <a:t> </a:t>
            </a:r>
            <a:r>
              <a:rPr lang="vi-VN" sz="2400">
                <a:latin typeface="Corbel" pitchFamily="34" charset="0"/>
              </a:rPr>
              <a:t>p là </a:t>
            </a:r>
            <a:r>
              <a:rPr lang="vi-VN" sz="2400" b="1">
                <a:latin typeface="Corbel" pitchFamily="34" charset="0"/>
              </a:rPr>
              <a:t>nút lá </a:t>
            </a:r>
            <a:r>
              <a:rPr lang="vi-VN" sz="2400">
                <a:latin typeface="Corbel" pitchFamily="34" charset="0"/>
              </a:rPr>
              <a:t>hoặc p chỉ có </a:t>
            </a:r>
            <a:r>
              <a:rPr lang="vi-VN" sz="2400" b="1">
                <a:latin typeface="Corbel" pitchFamily="34" charset="0"/>
              </a:rPr>
              <a:t>1 nút con </a:t>
            </a:r>
            <a:r>
              <a:rPr lang="vi-VN" sz="2400">
                <a:latin typeface="Corbel" pitchFamily="34" charset="0"/>
              </a:rPr>
              <a:t>thì rất đơn </a:t>
            </a:r>
            <a:r>
              <a:rPr lang="vi-VN" sz="2400" smtClean="0">
                <a:latin typeface="Corbel" pitchFamily="34" charset="0"/>
              </a:rPr>
              <a:t>giản</a:t>
            </a:r>
            <a:r>
              <a:rPr lang="en-US" sz="2400" smtClean="0">
                <a:latin typeface="Corbel" pitchFamily="34" charset="0"/>
              </a:rPr>
              <a:t>:</a:t>
            </a:r>
          </a:p>
          <a:p>
            <a:pPr lvl="2"/>
            <a:r>
              <a:rPr lang="en-US" sz="2000" smtClean="0">
                <a:latin typeface="Courier New" pitchFamily="49" charset="0"/>
                <a:cs typeface="Courier New" pitchFamily="49" charset="0"/>
              </a:rPr>
              <a:t>Nếu p là nút lá, chỉ cần giải phóng bộ nhớ bị chiếm bỏi p, và gán liên kết tới nó = NULL</a:t>
            </a:r>
          </a:p>
          <a:p>
            <a:pPr lvl="2"/>
            <a:r>
              <a:rPr lang="en-US" sz="2000" smtClean="0">
                <a:latin typeface="Courier New" pitchFamily="49" charset="0"/>
                <a:cs typeface="Courier New" pitchFamily="49" charset="0"/>
              </a:rPr>
              <a:t>Nếu p có một nút con, chỉ cần chỉnh liên kết tới p trở đến nút con duy nhất này, và giải phóng p</a:t>
            </a:r>
            <a:endParaRPr lang="en-US" sz="2000"/>
          </a:p>
          <a:p>
            <a:pPr lvl="2"/>
            <a:endParaRPr lang="en-US" sz="2400"/>
          </a:p>
          <a:p>
            <a:pPr marL="118872" indent="0">
              <a:buNone/>
            </a:pPr>
            <a:endParaRPr lang="en-US" sz="2800">
              <a:latin typeface="Courier New" pitchFamily="49" charset="0"/>
              <a:cs typeface="Courier New" pitchFamily="49" charset="0"/>
            </a:endParaRPr>
          </a:p>
        </p:txBody>
      </p:sp>
      <p:sp>
        <p:nvSpPr>
          <p:cNvPr id="6" name="Content Placeholder 2"/>
          <p:cNvSpPr txBox="1">
            <a:spLocks/>
          </p:cNvSpPr>
          <p:nvPr>
            <p:custDataLst>
              <p:tags r:id="rId5"/>
            </p:custDataLst>
          </p:nvPr>
        </p:nvSpPr>
        <p:spPr>
          <a:xfrm>
            <a:off x="228600" y="5715000"/>
            <a:ext cx="8382000" cy="990600"/>
          </a:xfrm>
          <a:prstGeom prst="rect">
            <a:avLst/>
          </a:prstGeom>
        </p:spPr>
        <p:txBody>
          <a:bodyPr vert="horz" lIns="54864" tIns="91440" rtlCol="0">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lvl="1"/>
            <a:r>
              <a:rPr lang="en-US" sz="2400" dirty="0" err="1" smtClean="0">
                <a:latin typeface="Corbel" pitchFamily="34" charset="0"/>
              </a:rPr>
              <a:t>Nếu</a:t>
            </a:r>
            <a:r>
              <a:rPr lang="vi-VN" sz="2400" dirty="0" smtClean="0">
                <a:latin typeface="Corbel" pitchFamily="34" charset="0"/>
              </a:rPr>
              <a:t> p </a:t>
            </a:r>
            <a:r>
              <a:rPr lang="en-US" sz="2400" dirty="0" err="1" smtClean="0">
                <a:latin typeface="Corbel" pitchFamily="34" charset="0"/>
              </a:rPr>
              <a:t>có</a:t>
            </a:r>
            <a:r>
              <a:rPr lang="en-US" sz="2400" dirty="0" smtClean="0">
                <a:latin typeface="Corbel" pitchFamily="34" charset="0"/>
              </a:rPr>
              <a:t> </a:t>
            </a:r>
            <a:r>
              <a:rPr lang="en-US" sz="2400" b="1" dirty="0" smtClean="0">
                <a:latin typeface="Corbel" pitchFamily="34" charset="0"/>
              </a:rPr>
              <a:t>2 </a:t>
            </a:r>
            <a:r>
              <a:rPr lang="en-US" sz="2400" b="1" dirty="0" err="1" smtClean="0">
                <a:latin typeface="Corbel" pitchFamily="34" charset="0"/>
              </a:rPr>
              <a:t>nút</a:t>
            </a:r>
            <a:r>
              <a:rPr lang="en-US" sz="2400" b="1" dirty="0" smtClean="0">
                <a:latin typeface="Corbel" pitchFamily="34" charset="0"/>
              </a:rPr>
              <a:t> con</a:t>
            </a:r>
            <a:r>
              <a:rPr lang="en-US" sz="2400" dirty="0" smtClean="0">
                <a:latin typeface="Corbel" pitchFamily="34" charset="0"/>
              </a:rPr>
              <a:t>: </a:t>
            </a:r>
            <a:r>
              <a:rPr lang="en-US" sz="2400" dirty="0" err="1" smtClean="0">
                <a:latin typeface="Corbel" pitchFamily="34" charset="0"/>
              </a:rPr>
              <a:t>không</a:t>
            </a:r>
            <a:r>
              <a:rPr lang="en-US" sz="2400" dirty="0" smtClean="0">
                <a:latin typeface="Corbel" pitchFamily="34" charset="0"/>
              </a:rPr>
              <a:t> </a:t>
            </a:r>
            <a:r>
              <a:rPr lang="en-US" sz="2400" dirty="0" err="1" smtClean="0">
                <a:latin typeface="Corbel" pitchFamily="34" charset="0"/>
              </a:rPr>
              <a:t>tồn</a:t>
            </a:r>
            <a:r>
              <a:rPr lang="en-US" sz="2400" dirty="0" smtClean="0">
                <a:latin typeface="Corbel" pitchFamily="34" charset="0"/>
              </a:rPr>
              <a:t> </a:t>
            </a:r>
            <a:r>
              <a:rPr lang="en-US" sz="2400" dirty="0" err="1" smtClean="0">
                <a:latin typeface="Corbel" pitchFamily="34" charset="0"/>
              </a:rPr>
              <a:t>tại</a:t>
            </a:r>
            <a:r>
              <a:rPr lang="en-US" sz="2400" dirty="0" smtClean="0">
                <a:latin typeface="Corbel" pitchFamily="34" charset="0"/>
              </a:rPr>
              <a:t> </a:t>
            </a:r>
            <a:r>
              <a:rPr lang="en-US" sz="2400" dirty="0" err="1" smtClean="0">
                <a:latin typeface="Corbel" pitchFamily="34" charset="0"/>
              </a:rPr>
              <a:t>cách</a:t>
            </a:r>
            <a:r>
              <a:rPr lang="en-US" sz="2400" dirty="0" smtClean="0">
                <a:latin typeface="Corbel" pitchFamily="34" charset="0"/>
              </a:rPr>
              <a:t> </a:t>
            </a:r>
            <a:r>
              <a:rPr lang="en-US" sz="2400" dirty="0" err="1" smtClean="0">
                <a:latin typeface="Corbel" pitchFamily="34" charset="0"/>
              </a:rPr>
              <a:t>xóa</a:t>
            </a:r>
            <a:r>
              <a:rPr lang="en-US" sz="2400" dirty="0" smtClean="0">
                <a:latin typeface="Corbel" pitchFamily="34" charset="0"/>
              </a:rPr>
              <a:t> </a:t>
            </a:r>
            <a:r>
              <a:rPr lang="en-US" sz="2400" dirty="0" err="1" smtClean="0">
                <a:latin typeface="Corbel" pitchFamily="34" charset="0"/>
              </a:rPr>
              <a:t>cụ</a:t>
            </a:r>
            <a:r>
              <a:rPr lang="en-US" sz="2400" dirty="0" smtClean="0">
                <a:latin typeface="Corbel" pitchFamily="34" charset="0"/>
              </a:rPr>
              <a:t> </a:t>
            </a:r>
            <a:r>
              <a:rPr lang="en-US" sz="2400" dirty="0" err="1" smtClean="0">
                <a:latin typeface="Corbel" pitchFamily="34" charset="0"/>
              </a:rPr>
              <a:t>thể</a:t>
            </a:r>
            <a:r>
              <a:rPr lang="en-US" sz="2400" dirty="0" smtClean="0">
                <a:latin typeface="Corbel" pitchFamily="34" charset="0"/>
              </a:rPr>
              <a:t>, </a:t>
            </a:r>
            <a:r>
              <a:rPr lang="en-US" sz="2400" dirty="0" err="1" smtClean="0">
                <a:latin typeface="Corbel" pitchFamily="34" charset="0"/>
              </a:rPr>
              <a:t>việc</a:t>
            </a:r>
            <a:r>
              <a:rPr lang="en-US" sz="2400" dirty="0" smtClean="0">
                <a:latin typeface="Corbel" pitchFamily="34" charset="0"/>
              </a:rPr>
              <a:t> </a:t>
            </a:r>
            <a:r>
              <a:rPr lang="en-US" sz="2400" dirty="0" err="1" smtClean="0">
                <a:latin typeface="Corbel" pitchFamily="34" charset="0"/>
              </a:rPr>
              <a:t>loại</a:t>
            </a:r>
            <a:r>
              <a:rPr lang="en-US" sz="2400" dirty="0" smtClean="0">
                <a:latin typeface="Corbel" pitchFamily="34" charset="0"/>
              </a:rPr>
              <a:t> </a:t>
            </a:r>
            <a:r>
              <a:rPr lang="en-US" sz="2400" dirty="0" err="1" smtClean="0">
                <a:latin typeface="Corbel" pitchFamily="34" charset="0"/>
              </a:rPr>
              <a:t>bỏ</a:t>
            </a:r>
            <a:r>
              <a:rPr lang="en-US" sz="2400" dirty="0" smtClean="0">
                <a:latin typeface="Corbel" pitchFamily="34" charset="0"/>
              </a:rPr>
              <a:t> p </a:t>
            </a:r>
            <a:r>
              <a:rPr lang="en-US" sz="2400" dirty="0" err="1" smtClean="0">
                <a:latin typeface="Corbel" pitchFamily="34" charset="0"/>
              </a:rPr>
              <a:t>và</a:t>
            </a:r>
            <a:r>
              <a:rPr lang="en-US" sz="2400" dirty="0" smtClean="0">
                <a:latin typeface="Corbel" pitchFamily="34" charset="0"/>
              </a:rPr>
              <a:t> </a:t>
            </a:r>
            <a:r>
              <a:rPr lang="en-US" sz="2400" dirty="0" err="1" smtClean="0">
                <a:latin typeface="Corbel" pitchFamily="34" charset="0"/>
              </a:rPr>
              <a:t>dồn</a:t>
            </a:r>
            <a:r>
              <a:rPr lang="en-US" sz="2400" dirty="0" smtClean="0">
                <a:latin typeface="Corbel" pitchFamily="34" charset="0"/>
              </a:rPr>
              <a:t> </a:t>
            </a:r>
            <a:r>
              <a:rPr lang="en-US" sz="2400" dirty="0" err="1" smtClean="0">
                <a:latin typeface="Corbel" pitchFamily="34" charset="0"/>
              </a:rPr>
              <a:t>các</a:t>
            </a:r>
            <a:r>
              <a:rPr lang="en-US" sz="2400" dirty="0" smtClean="0">
                <a:latin typeface="Corbel" pitchFamily="34" charset="0"/>
              </a:rPr>
              <a:t> </a:t>
            </a:r>
            <a:r>
              <a:rPr lang="en-US" sz="2400" dirty="0" err="1" smtClean="0">
                <a:latin typeface="Corbel" pitchFamily="34" charset="0"/>
              </a:rPr>
              <a:t>nút</a:t>
            </a:r>
            <a:r>
              <a:rPr lang="en-US" sz="2400" dirty="0" smtClean="0">
                <a:latin typeface="Corbel" pitchFamily="34" charset="0"/>
              </a:rPr>
              <a:t> </a:t>
            </a:r>
            <a:r>
              <a:rPr lang="en-US" sz="2400" dirty="0" err="1">
                <a:latin typeface="Corbel" pitchFamily="34" charset="0"/>
              </a:rPr>
              <a:t>lại</a:t>
            </a:r>
            <a:r>
              <a:rPr lang="en-US" sz="2400" dirty="0">
                <a:latin typeface="Corbel" pitchFamily="34" charset="0"/>
              </a:rPr>
              <a:t> </a:t>
            </a:r>
            <a:r>
              <a:rPr lang="en-US" sz="2400" dirty="0" err="1">
                <a:latin typeface="Corbel" pitchFamily="34" charset="0"/>
              </a:rPr>
              <a:t>tùy</a:t>
            </a:r>
            <a:r>
              <a:rPr lang="en-US" sz="2400" dirty="0">
                <a:latin typeface="Corbel" pitchFamily="34" charset="0"/>
              </a:rPr>
              <a:t> </a:t>
            </a:r>
            <a:r>
              <a:rPr lang="en-US" sz="2400" dirty="0" err="1" smtClean="0">
                <a:latin typeface="Corbel" pitchFamily="34" charset="0"/>
              </a:rPr>
              <a:t>thuộc</a:t>
            </a:r>
            <a:r>
              <a:rPr lang="en-US" sz="2400" dirty="0" smtClean="0">
                <a:latin typeface="Corbel" pitchFamily="34" charset="0"/>
              </a:rPr>
              <a:t> </a:t>
            </a:r>
            <a:r>
              <a:rPr lang="en-US" sz="2400" dirty="0" err="1" smtClean="0">
                <a:latin typeface="Corbel" pitchFamily="34" charset="0"/>
              </a:rPr>
              <a:t>vào</a:t>
            </a:r>
            <a:r>
              <a:rPr lang="en-US" sz="2400" dirty="0" smtClean="0">
                <a:latin typeface="Corbel" pitchFamily="34" charset="0"/>
              </a:rPr>
              <a:t> </a:t>
            </a:r>
            <a:r>
              <a:rPr lang="en-US" sz="2400" dirty="0" err="1" smtClean="0">
                <a:latin typeface="Corbel" pitchFamily="34" charset="0"/>
              </a:rPr>
              <a:t>bài</a:t>
            </a:r>
            <a:r>
              <a:rPr lang="en-US" sz="2400" dirty="0" smtClean="0">
                <a:latin typeface="Corbel" pitchFamily="34" charset="0"/>
              </a:rPr>
              <a:t> </a:t>
            </a:r>
            <a:r>
              <a:rPr lang="en-US" sz="2400" dirty="0" err="1" smtClean="0">
                <a:latin typeface="Corbel" pitchFamily="34" charset="0"/>
              </a:rPr>
              <a:t>toán</a:t>
            </a:r>
            <a:r>
              <a:rPr lang="en-US" sz="2400" dirty="0" smtClean="0">
                <a:latin typeface="Corbel" pitchFamily="34" charset="0"/>
              </a:rPr>
              <a:t> </a:t>
            </a:r>
            <a:r>
              <a:rPr lang="en-US" sz="2400" dirty="0" err="1" smtClean="0">
                <a:latin typeface="Corbel" pitchFamily="34" charset="0"/>
              </a:rPr>
              <a:t>cụ</a:t>
            </a:r>
            <a:r>
              <a:rPr lang="en-US" sz="2400" dirty="0" smtClean="0">
                <a:latin typeface="Corbel" pitchFamily="34" charset="0"/>
              </a:rPr>
              <a:t> </a:t>
            </a:r>
            <a:r>
              <a:rPr lang="en-US" sz="2400" dirty="0" err="1" smtClean="0">
                <a:latin typeface="Corbel" pitchFamily="34" charset="0"/>
              </a:rPr>
              <a:t>thể</a:t>
            </a:r>
            <a:endParaRPr lang="en-US" sz="2400" dirty="0" smtClean="0">
              <a:latin typeface="Corbel" pitchFamily="34" charset="0"/>
            </a:endParaRPr>
          </a:p>
        </p:txBody>
      </p:sp>
      <p:sp>
        <p:nvSpPr>
          <p:cNvPr id="4" name="Slide Number Placeholder 3"/>
          <p:cNvSpPr>
            <a:spLocks noGrp="1"/>
          </p:cNvSpPr>
          <p:nvPr>
            <p:ph type="sldNum" sz="quarter" idx="12"/>
            <p:custDataLst>
              <p:tags r:id="rId6"/>
            </p:custDataLst>
          </p:nvPr>
        </p:nvSpPr>
        <p:spPr/>
        <p:txBody>
          <a:bodyPr/>
          <a:lstStyle/>
          <a:p>
            <a:fld id="{C47B9285-6709-482C-8AC5-F960E8C0E54A}" type="slidenum">
              <a:rPr lang="en-US" smtClean="0"/>
              <a:t>18</a:t>
            </a:fld>
            <a:endParaRPr lang="en-US"/>
          </a:p>
        </p:txBody>
      </p:sp>
    </p:spTree>
    <p:custDataLst>
      <p:tags r:id="rId1"/>
    </p:custDataLst>
    <p:extLst>
      <p:ext uri="{BB962C8B-B14F-4D97-AF65-F5344CB8AC3E}">
        <p14:creationId xmlns:p14="http://schemas.microsoft.com/office/powerpoint/2010/main" val="26464131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6.5. Phép duyệt cây nhị phân</a:t>
            </a:r>
            <a:endParaRPr lang="en-US"/>
          </a:p>
        </p:txBody>
      </p:sp>
      <p:sp>
        <p:nvSpPr>
          <p:cNvPr id="3" name="Content Placeholder 2"/>
          <p:cNvSpPr>
            <a:spLocks noGrp="1"/>
          </p:cNvSpPr>
          <p:nvPr>
            <p:ph idx="1"/>
            <p:custDataLst>
              <p:tags r:id="rId3"/>
            </p:custDataLst>
          </p:nvPr>
        </p:nvSpPr>
        <p:spPr>
          <a:xfrm>
            <a:off x="457200" y="1524000"/>
            <a:ext cx="8229600" cy="5105400"/>
          </a:xfrm>
        </p:spPr>
        <p:txBody>
          <a:bodyPr>
            <a:normAutofit/>
          </a:bodyPr>
          <a:lstStyle/>
          <a:p>
            <a:r>
              <a:rPr lang="en-US" sz="2800" dirty="0" err="1" smtClean="0">
                <a:latin typeface="Corbel" pitchFamily="34" charset="0"/>
              </a:rPr>
              <a:t>Phép</a:t>
            </a:r>
            <a:r>
              <a:rPr lang="en-US" sz="2800" dirty="0" smtClean="0">
                <a:latin typeface="Corbel" pitchFamily="34" charset="0"/>
              </a:rPr>
              <a:t> </a:t>
            </a:r>
            <a:r>
              <a:rPr lang="en-US" sz="2800" dirty="0" err="1" smtClean="0">
                <a:latin typeface="Corbel" pitchFamily="34" charset="0"/>
              </a:rPr>
              <a:t>duyệt</a:t>
            </a:r>
            <a:r>
              <a:rPr lang="en-US" sz="2800" dirty="0" smtClean="0">
                <a:latin typeface="Corbel" pitchFamily="34" charset="0"/>
              </a:rPr>
              <a:t> </a:t>
            </a:r>
            <a:r>
              <a:rPr lang="en-US" sz="2800" dirty="0" err="1" smtClean="0">
                <a:latin typeface="Corbel" pitchFamily="34" charset="0"/>
              </a:rPr>
              <a:t>cây</a:t>
            </a:r>
            <a:r>
              <a:rPr lang="en-US" sz="2800" dirty="0" smtClean="0">
                <a:latin typeface="Corbel" pitchFamily="34" charset="0"/>
              </a:rPr>
              <a:t>: </a:t>
            </a:r>
            <a:r>
              <a:rPr lang="en-US" sz="2800" dirty="0" err="1" smtClean="0">
                <a:latin typeface="Corbel" pitchFamily="34" charset="0"/>
              </a:rPr>
              <a:t>là</a:t>
            </a:r>
            <a:r>
              <a:rPr lang="en-US" sz="2800" dirty="0" smtClean="0">
                <a:latin typeface="Corbel" pitchFamily="34" charset="0"/>
              </a:rPr>
              <a:t> p</a:t>
            </a:r>
            <a:r>
              <a:rPr lang="vi-VN" sz="2800" dirty="0" smtClean="0">
                <a:latin typeface="Corbel" pitchFamily="34" charset="0"/>
              </a:rPr>
              <a:t>hép </a:t>
            </a:r>
            <a:r>
              <a:rPr lang="en-AU" sz="2800" dirty="0" err="1" smtClean="0">
                <a:latin typeface="Corbel" pitchFamily="34" charset="0"/>
              </a:rPr>
              <a:t>đi</a:t>
            </a:r>
            <a:r>
              <a:rPr lang="en-AU" sz="2800" dirty="0" smtClean="0">
                <a:latin typeface="Corbel" pitchFamily="34" charset="0"/>
              </a:rPr>
              <a:t> qua </a:t>
            </a:r>
            <a:r>
              <a:rPr lang="vi-VN" sz="2800" dirty="0" smtClean="0">
                <a:latin typeface="Corbel" pitchFamily="34" charset="0"/>
              </a:rPr>
              <a:t>các </a:t>
            </a:r>
            <a:r>
              <a:rPr lang="vi-VN" sz="2800" dirty="0">
                <a:latin typeface="Corbel" pitchFamily="34" charset="0"/>
              </a:rPr>
              <a:t>nút trên cây </a:t>
            </a:r>
            <a:r>
              <a:rPr lang="vi-VN" sz="2800" dirty="0" smtClean="0">
                <a:latin typeface="Corbel" pitchFamily="34" charset="0"/>
              </a:rPr>
              <a:t>một </a:t>
            </a:r>
            <a:r>
              <a:rPr lang="vi-VN" sz="2800" dirty="0">
                <a:latin typeface="Corbel" pitchFamily="34" charset="0"/>
              </a:rPr>
              <a:t>cách hệ </a:t>
            </a:r>
            <a:r>
              <a:rPr lang="vi-VN" sz="2800" dirty="0" smtClean="0">
                <a:latin typeface="Corbel" pitchFamily="34" charset="0"/>
              </a:rPr>
              <a:t>thống</a:t>
            </a:r>
            <a:r>
              <a:rPr lang="en-US" sz="2800" dirty="0" smtClean="0">
                <a:latin typeface="Corbel" pitchFamily="34" charset="0"/>
              </a:rPr>
              <a:t>,</a:t>
            </a:r>
            <a:r>
              <a:rPr lang="vi-VN" sz="2800" dirty="0" smtClean="0">
                <a:latin typeface="Corbel" pitchFamily="34" charset="0"/>
              </a:rPr>
              <a:t> </a:t>
            </a:r>
            <a:r>
              <a:rPr lang="vi-VN" sz="2800" dirty="0">
                <a:latin typeface="Corbel" pitchFamily="34" charset="0"/>
              </a:rPr>
              <a:t>sao cho mỗi nút chỉ được </a:t>
            </a:r>
            <a:r>
              <a:rPr lang="en-AU" sz="2800" dirty="0" err="1" smtClean="0">
                <a:latin typeface="Corbel" pitchFamily="34" charset="0"/>
              </a:rPr>
              <a:t>xử</a:t>
            </a:r>
            <a:r>
              <a:rPr lang="en-AU" sz="2800" dirty="0" smtClean="0">
                <a:latin typeface="Corbel" pitchFamily="34" charset="0"/>
              </a:rPr>
              <a:t> </a:t>
            </a:r>
            <a:r>
              <a:rPr lang="en-AU" sz="2800" dirty="0" err="1" smtClean="0">
                <a:latin typeface="Corbel" pitchFamily="34" charset="0"/>
              </a:rPr>
              <a:t>lý</a:t>
            </a:r>
            <a:r>
              <a:rPr lang="vi-VN" sz="2800" dirty="0" smtClean="0">
                <a:latin typeface="Corbel" pitchFamily="34" charset="0"/>
              </a:rPr>
              <a:t> </a:t>
            </a:r>
            <a:r>
              <a:rPr lang="en-US" sz="2800" dirty="0" err="1" smtClean="0">
                <a:latin typeface="Corbel" pitchFamily="34" charset="0"/>
              </a:rPr>
              <a:t>đúng</a:t>
            </a:r>
            <a:r>
              <a:rPr lang="en-US" sz="2800" dirty="0" smtClean="0">
                <a:latin typeface="Corbel" pitchFamily="34" charset="0"/>
              </a:rPr>
              <a:t> 1</a:t>
            </a:r>
            <a:r>
              <a:rPr lang="vi-VN" sz="2800" dirty="0" smtClean="0">
                <a:latin typeface="Corbel" pitchFamily="34" charset="0"/>
              </a:rPr>
              <a:t> lần</a:t>
            </a:r>
            <a:endParaRPr lang="en-US" sz="2800" dirty="0" smtClean="0">
              <a:latin typeface="Corbel" pitchFamily="34" charset="0"/>
            </a:endParaRPr>
          </a:p>
          <a:p>
            <a:pPr lvl="1"/>
            <a:r>
              <a:rPr lang="en-US" sz="2400" dirty="0" err="1"/>
              <a:t>Duyệt</a:t>
            </a:r>
            <a:r>
              <a:rPr lang="en-US" sz="2400" dirty="0"/>
              <a:t> </a:t>
            </a:r>
            <a:r>
              <a:rPr lang="en-US" sz="2400" dirty="0" err="1"/>
              <a:t>theo</a:t>
            </a:r>
            <a:r>
              <a:rPr lang="en-US" sz="2400" dirty="0"/>
              <a:t> </a:t>
            </a:r>
            <a:r>
              <a:rPr lang="en-US" sz="2400" dirty="0" err="1"/>
              <a:t>thứ</a:t>
            </a:r>
            <a:r>
              <a:rPr lang="en-US" sz="2400" dirty="0"/>
              <a:t> </a:t>
            </a:r>
            <a:r>
              <a:rPr lang="en-US" sz="2400" dirty="0" err="1"/>
              <a:t>tự</a:t>
            </a:r>
            <a:r>
              <a:rPr lang="en-US" sz="2400" dirty="0"/>
              <a:t> </a:t>
            </a:r>
            <a:r>
              <a:rPr lang="en-US" sz="2400" dirty="0" err="1"/>
              <a:t>trước</a:t>
            </a:r>
            <a:r>
              <a:rPr lang="en-US" sz="2400" dirty="0"/>
              <a:t> (preorder traversal</a:t>
            </a:r>
            <a:r>
              <a:rPr lang="en-US" sz="2400" dirty="0" smtClean="0"/>
              <a:t>): </a:t>
            </a:r>
            <a:r>
              <a:rPr lang="en-US" sz="2400" dirty="0" err="1" smtClean="0"/>
              <a:t>xử</a:t>
            </a:r>
            <a:r>
              <a:rPr lang="en-US" sz="2400" dirty="0" smtClean="0"/>
              <a:t> </a:t>
            </a:r>
            <a:r>
              <a:rPr lang="en-US" sz="2400" dirty="0" err="1" smtClean="0"/>
              <a:t>lý</a:t>
            </a:r>
            <a:r>
              <a:rPr lang="en-US" sz="2400" dirty="0" smtClean="0"/>
              <a:t> </a:t>
            </a:r>
            <a:r>
              <a:rPr lang="en-US" sz="2400" dirty="0" err="1" smtClean="0"/>
              <a:t>nút</a:t>
            </a:r>
            <a:r>
              <a:rPr lang="en-US" sz="2400" dirty="0" smtClean="0"/>
              <a:t> </a:t>
            </a:r>
            <a:r>
              <a:rPr lang="en-US" sz="2400" dirty="0" err="1" smtClean="0"/>
              <a:t>đang</a:t>
            </a:r>
            <a:r>
              <a:rPr lang="en-US" sz="2400" dirty="0" smtClean="0"/>
              <a:t> </a:t>
            </a:r>
            <a:r>
              <a:rPr lang="en-US" sz="2400" dirty="0" err="1" smtClean="0"/>
              <a:t>thăm</a:t>
            </a:r>
            <a:r>
              <a:rPr lang="en-US" sz="2400" dirty="0" smtClean="0"/>
              <a:t> </a:t>
            </a:r>
            <a:r>
              <a:rPr lang="en-US" sz="2400" dirty="0" err="1" smtClean="0"/>
              <a:t>trước</a:t>
            </a:r>
            <a:r>
              <a:rPr lang="en-US" sz="2400" dirty="0" smtClean="0"/>
              <a:t>, </a:t>
            </a:r>
            <a:r>
              <a:rPr lang="en-US" sz="2400" dirty="0" err="1" smtClean="0"/>
              <a:t>sau</a:t>
            </a:r>
            <a:r>
              <a:rPr lang="en-US" sz="2400" dirty="0" smtClean="0"/>
              <a:t> </a:t>
            </a:r>
            <a:r>
              <a:rPr lang="en-US" sz="2400" dirty="0" err="1" smtClean="0"/>
              <a:t>đó</a:t>
            </a:r>
            <a:r>
              <a:rPr lang="en-US" sz="2400" dirty="0" smtClean="0"/>
              <a:t> </a:t>
            </a:r>
            <a:r>
              <a:rPr lang="en-US" sz="2400" dirty="0" err="1" smtClean="0"/>
              <a:t>mới</a:t>
            </a:r>
            <a:r>
              <a:rPr lang="en-US" sz="2400" dirty="0" smtClean="0"/>
              <a:t> </a:t>
            </a:r>
            <a:r>
              <a:rPr lang="en-US" sz="2400" dirty="0" err="1" smtClean="0"/>
              <a:t>thăm</a:t>
            </a:r>
            <a:r>
              <a:rPr lang="en-US" sz="2400" dirty="0" smtClean="0"/>
              <a:t> </a:t>
            </a:r>
            <a:r>
              <a:rPr lang="en-US" sz="2400" dirty="0" err="1" smtClean="0"/>
              <a:t>các</a:t>
            </a:r>
            <a:r>
              <a:rPr lang="en-US" sz="2400" dirty="0" smtClean="0"/>
              <a:t> </a:t>
            </a:r>
            <a:r>
              <a:rPr lang="en-US" sz="2400" dirty="0" err="1" smtClean="0"/>
              <a:t>nhánh</a:t>
            </a:r>
            <a:r>
              <a:rPr lang="en-US" sz="2400" dirty="0" smtClean="0"/>
              <a:t> con</a:t>
            </a:r>
          </a:p>
          <a:p>
            <a:pPr lvl="1"/>
            <a:r>
              <a:rPr lang="en-US" sz="2400" dirty="0" err="1"/>
              <a:t>Duyệt</a:t>
            </a:r>
            <a:r>
              <a:rPr lang="en-US" sz="2400" dirty="0"/>
              <a:t> </a:t>
            </a:r>
            <a:r>
              <a:rPr lang="en-US" sz="2400" dirty="0" err="1"/>
              <a:t>theo</a:t>
            </a:r>
            <a:r>
              <a:rPr lang="en-US" sz="2400" dirty="0"/>
              <a:t> </a:t>
            </a:r>
            <a:r>
              <a:rPr lang="en-US" sz="2400" dirty="0" err="1"/>
              <a:t>thứ</a:t>
            </a:r>
            <a:r>
              <a:rPr lang="en-US" sz="2400" dirty="0"/>
              <a:t> </a:t>
            </a:r>
            <a:r>
              <a:rPr lang="en-US" sz="2400" dirty="0" err="1"/>
              <a:t>tự</a:t>
            </a:r>
            <a:r>
              <a:rPr lang="en-US" sz="2400" dirty="0"/>
              <a:t> </a:t>
            </a:r>
            <a:r>
              <a:rPr lang="en-US" sz="2400" dirty="0" err="1"/>
              <a:t>giữa</a:t>
            </a:r>
            <a:r>
              <a:rPr lang="en-US" sz="2400" dirty="0"/>
              <a:t> (</a:t>
            </a:r>
            <a:r>
              <a:rPr lang="en-US" sz="2400" dirty="0" err="1"/>
              <a:t>inorder</a:t>
            </a:r>
            <a:r>
              <a:rPr lang="en-US" sz="2400" dirty="0"/>
              <a:t> traversal</a:t>
            </a:r>
            <a:r>
              <a:rPr lang="en-US" sz="2400" dirty="0" smtClean="0"/>
              <a:t>): </a:t>
            </a:r>
            <a:r>
              <a:rPr lang="en-US" sz="2400" dirty="0" err="1" smtClean="0"/>
              <a:t>thăm</a:t>
            </a:r>
            <a:r>
              <a:rPr lang="en-US" sz="2400" dirty="0" smtClean="0"/>
              <a:t> </a:t>
            </a:r>
            <a:r>
              <a:rPr lang="en-US" sz="2400" dirty="0" err="1" smtClean="0"/>
              <a:t>nhánh</a:t>
            </a:r>
            <a:r>
              <a:rPr lang="en-US" sz="2400" dirty="0" smtClean="0"/>
              <a:t> </a:t>
            </a:r>
            <a:r>
              <a:rPr lang="en-US" sz="2400" dirty="0" err="1" smtClean="0"/>
              <a:t>trái</a:t>
            </a:r>
            <a:r>
              <a:rPr lang="en-US" sz="2400" dirty="0" smtClean="0"/>
              <a:t> </a:t>
            </a:r>
            <a:r>
              <a:rPr lang="en-US" sz="2400" dirty="0" err="1" smtClean="0"/>
              <a:t>trước</a:t>
            </a:r>
            <a:r>
              <a:rPr lang="en-US" sz="2400" dirty="0" smtClean="0"/>
              <a:t>, </a:t>
            </a:r>
            <a:r>
              <a:rPr lang="en-US" sz="2400" dirty="0" err="1" smtClean="0"/>
              <a:t>rồi</a:t>
            </a:r>
            <a:r>
              <a:rPr lang="en-US" sz="2400" dirty="0" smtClean="0"/>
              <a:t> </a:t>
            </a:r>
            <a:r>
              <a:rPr lang="en-US" sz="2400" dirty="0" err="1" smtClean="0"/>
              <a:t>mới</a:t>
            </a:r>
            <a:r>
              <a:rPr lang="en-US" sz="2400" dirty="0" smtClean="0"/>
              <a:t> </a:t>
            </a:r>
            <a:r>
              <a:rPr lang="en-US" sz="2400" dirty="0" err="1" smtClean="0"/>
              <a:t>xử</a:t>
            </a:r>
            <a:r>
              <a:rPr lang="en-US" sz="2400" dirty="0" smtClean="0"/>
              <a:t> </a:t>
            </a:r>
            <a:r>
              <a:rPr lang="en-US" sz="2400" dirty="0" err="1" smtClean="0"/>
              <a:t>lý</a:t>
            </a:r>
            <a:r>
              <a:rPr lang="en-US" sz="2400" dirty="0" smtClean="0"/>
              <a:t> </a:t>
            </a:r>
            <a:r>
              <a:rPr lang="en-US" sz="2400" dirty="0" err="1" smtClean="0"/>
              <a:t>nút</a:t>
            </a:r>
            <a:r>
              <a:rPr lang="en-US" sz="2400" dirty="0" smtClean="0"/>
              <a:t> </a:t>
            </a:r>
            <a:r>
              <a:rPr lang="en-US" sz="2400" dirty="0" err="1" smtClean="0"/>
              <a:t>đang</a:t>
            </a:r>
            <a:r>
              <a:rPr lang="en-US" sz="2400" dirty="0" smtClean="0"/>
              <a:t> </a:t>
            </a:r>
            <a:r>
              <a:rPr lang="en-US" sz="2400" dirty="0" err="1" smtClean="0"/>
              <a:t>thăm</a:t>
            </a:r>
            <a:r>
              <a:rPr lang="en-US" sz="2400" dirty="0" smtClean="0"/>
              <a:t>, </a:t>
            </a:r>
            <a:r>
              <a:rPr lang="en-US" sz="2400" dirty="0" err="1" smtClean="0"/>
              <a:t>cuối</a:t>
            </a:r>
            <a:r>
              <a:rPr lang="en-US" sz="2400" dirty="0" smtClean="0"/>
              <a:t> </a:t>
            </a:r>
            <a:r>
              <a:rPr lang="en-US" sz="2400" dirty="0" err="1" smtClean="0"/>
              <a:t>cùng</a:t>
            </a:r>
            <a:r>
              <a:rPr lang="en-US" sz="2400" dirty="0" smtClean="0"/>
              <a:t> </a:t>
            </a:r>
            <a:r>
              <a:rPr lang="en-US" sz="2400" dirty="0" err="1" smtClean="0"/>
              <a:t>thăm</a:t>
            </a:r>
            <a:r>
              <a:rPr lang="en-US" sz="2400" dirty="0" smtClean="0"/>
              <a:t> </a:t>
            </a:r>
            <a:r>
              <a:rPr lang="en-US" sz="2400" dirty="0" err="1" smtClean="0"/>
              <a:t>nhánh</a:t>
            </a:r>
            <a:r>
              <a:rPr lang="en-US" sz="2400" dirty="0" smtClean="0"/>
              <a:t> </a:t>
            </a:r>
            <a:r>
              <a:rPr lang="en-US" sz="2400" dirty="0" err="1" smtClean="0"/>
              <a:t>phải</a:t>
            </a:r>
            <a:endParaRPr lang="en-US" sz="2400" dirty="0" smtClean="0"/>
          </a:p>
          <a:p>
            <a:pPr lvl="1"/>
            <a:r>
              <a:rPr lang="en-US" sz="2400" dirty="0" err="1"/>
              <a:t>Duyệt</a:t>
            </a:r>
            <a:r>
              <a:rPr lang="en-US" sz="2400" dirty="0"/>
              <a:t> </a:t>
            </a:r>
            <a:r>
              <a:rPr lang="en-US" sz="2400" dirty="0" err="1"/>
              <a:t>theo</a:t>
            </a:r>
            <a:r>
              <a:rPr lang="en-US" sz="2400" dirty="0"/>
              <a:t> </a:t>
            </a:r>
            <a:r>
              <a:rPr lang="en-US" sz="2400" dirty="0" err="1"/>
              <a:t>thứ</a:t>
            </a:r>
            <a:r>
              <a:rPr lang="en-US" sz="2400" dirty="0"/>
              <a:t> </a:t>
            </a:r>
            <a:r>
              <a:rPr lang="en-US" sz="2400" dirty="0" err="1"/>
              <a:t>tự</a:t>
            </a:r>
            <a:r>
              <a:rPr lang="en-US" sz="2400" dirty="0"/>
              <a:t> </a:t>
            </a:r>
            <a:r>
              <a:rPr lang="en-US" sz="2400" dirty="0" err="1"/>
              <a:t>sau</a:t>
            </a:r>
            <a:r>
              <a:rPr lang="en-US" sz="2400" dirty="0"/>
              <a:t> (</a:t>
            </a:r>
            <a:r>
              <a:rPr lang="en-US" sz="2400" dirty="0" err="1"/>
              <a:t>postorder</a:t>
            </a:r>
            <a:r>
              <a:rPr lang="en-US" sz="2400" dirty="0"/>
              <a:t> traversal</a:t>
            </a:r>
            <a:r>
              <a:rPr lang="en-US" sz="2400" dirty="0" smtClean="0"/>
              <a:t>): </a:t>
            </a:r>
            <a:r>
              <a:rPr lang="en-US" sz="2400" dirty="0" err="1" smtClean="0"/>
              <a:t>thăm</a:t>
            </a:r>
            <a:r>
              <a:rPr lang="en-US" sz="2400" dirty="0" smtClean="0"/>
              <a:t> </a:t>
            </a:r>
            <a:r>
              <a:rPr lang="en-US" sz="2400" dirty="0" err="1" smtClean="0"/>
              <a:t>nhánh</a:t>
            </a:r>
            <a:r>
              <a:rPr lang="en-US" sz="2400" dirty="0" smtClean="0"/>
              <a:t> </a:t>
            </a:r>
            <a:r>
              <a:rPr lang="en-US" sz="2400" dirty="0" err="1" smtClean="0"/>
              <a:t>trái</a:t>
            </a:r>
            <a:r>
              <a:rPr lang="en-US" sz="2400" dirty="0" smtClean="0"/>
              <a:t> </a:t>
            </a:r>
            <a:r>
              <a:rPr lang="en-US" sz="2400" dirty="0" err="1" smtClean="0"/>
              <a:t>trước</a:t>
            </a:r>
            <a:r>
              <a:rPr lang="en-US" sz="2400" dirty="0" smtClean="0"/>
              <a:t>, </a:t>
            </a:r>
            <a:r>
              <a:rPr lang="en-US" sz="2400" dirty="0" err="1" smtClean="0"/>
              <a:t>đến</a:t>
            </a:r>
            <a:r>
              <a:rPr lang="en-US" sz="2400" dirty="0" smtClean="0"/>
              <a:t> </a:t>
            </a:r>
            <a:r>
              <a:rPr lang="en-US" sz="2400" dirty="0" err="1" smtClean="0"/>
              <a:t>nhánh</a:t>
            </a:r>
            <a:r>
              <a:rPr lang="en-US" sz="2400" dirty="0" smtClean="0"/>
              <a:t> </a:t>
            </a:r>
            <a:r>
              <a:rPr lang="en-US" sz="2400" dirty="0" err="1" smtClean="0"/>
              <a:t>phải</a:t>
            </a:r>
            <a:r>
              <a:rPr lang="en-US" sz="2400" dirty="0" smtClean="0"/>
              <a:t>, </a:t>
            </a:r>
            <a:r>
              <a:rPr lang="en-US" sz="2400" dirty="0" err="1" smtClean="0"/>
              <a:t>cuối</a:t>
            </a:r>
            <a:r>
              <a:rPr lang="en-US" sz="2400" dirty="0" smtClean="0"/>
              <a:t> </a:t>
            </a:r>
            <a:r>
              <a:rPr lang="en-US" sz="2400" dirty="0" err="1" smtClean="0"/>
              <a:t>cùng</a:t>
            </a:r>
            <a:r>
              <a:rPr lang="en-US" sz="2400" dirty="0" smtClean="0"/>
              <a:t> </a:t>
            </a:r>
            <a:r>
              <a:rPr lang="en-US" sz="2400" dirty="0" err="1" smtClean="0"/>
              <a:t>mới</a:t>
            </a:r>
            <a:r>
              <a:rPr lang="en-US" sz="2400" dirty="0" smtClean="0"/>
              <a:t> </a:t>
            </a:r>
            <a:r>
              <a:rPr lang="en-US" sz="2400" dirty="0" err="1" smtClean="0"/>
              <a:t>xử</a:t>
            </a:r>
            <a:r>
              <a:rPr lang="en-US" sz="2400" dirty="0" smtClean="0"/>
              <a:t> </a:t>
            </a:r>
            <a:r>
              <a:rPr lang="en-US" sz="2400" dirty="0" err="1" smtClean="0"/>
              <a:t>lý</a:t>
            </a:r>
            <a:r>
              <a:rPr lang="en-US" sz="2400" dirty="0" smtClean="0"/>
              <a:t> </a:t>
            </a:r>
            <a:r>
              <a:rPr lang="en-US" sz="2400" dirty="0" err="1" smtClean="0"/>
              <a:t>nút</a:t>
            </a:r>
            <a:r>
              <a:rPr lang="en-US" sz="2400" dirty="0" smtClean="0"/>
              <a:t> </a:t>
            </a:r>
            <a:r>
              <a:rPr lang="en-US" sz="2400" dirty="0" err="1" smtClean="0"/>
              <a:t>đang</a:t>
            </a:r>
            <a:r>
              <a:rPr lang="en-US" sz="2400" dirty="0" smtClean="0"/>
              <a:t> </a:t>
            </a:r>
            <a:r>
              <a:rPr lang="en-US" sz="2400" dirty="0" err="1" smtClean="0"/>
              <a:t>thăm</a:t>
            </a:r>
            <a:endParaRPr lang="en-US" sz="2400" dirty="0" smtClean="0">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C47B9285-6709-482C-8AC5-F960E8C0E54A}" type="slidenum">
              <a:rPr lang="en-US" smtClean="0"/>
              <a:t>19</a:t>
            </a:fld>
            <a:endParaRPr lang="en-US"/>
          </a:p>
        </p:txBody>
      </p:sp>
    </p:spTree>
    <p:custDataLst>
      <p:tags r:id="rId1"/>
    </p:custDataLst>
    <p:extLst>
      <p:ext uri="{BB962C8B-B14F-4D97-AF65-F5344CB8AC3E}">
        <p14:creationId xmlns:p14="http://schemas.microsoft.com/office/powerpoint/2010/main" val="37776821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6.5.1. </a:t>
            </a:r>
            <a:r>
              <a:rPr lang="en-US" sz="4800"/>
              <a:t>Duyệt theo thứ tự trước (preorder traversal)</a:t>
            </a:r>
            <a:endParaRPr lang="en-US"/>
          </a:p>
        </p:txBody>
      </p:sp>
      <p:sp>
        <p:nvSpPr>
          <p:cNvPr id="3" name="Content Placeholder 2"/>
          <p:cNvSpPr>
            <a:spLocks noGrp="1"/>
          </p:cNvSpPr>
          <p:nvPr>
            <p:ph idx="1"/>
            <p:custDataLst>
              <p:tags r:id="rId3"/>
            </p:custDataLst>
          </p:nvPr>
        </p:nvSpPr>
        <p:spPr>
          <a:xfrm>
            <a:off x="457200" y="1524000"/>
            <a:ext cx="8229600" cy="5105400"/>
          </a:xfrm>
        </p:spPr>
        <p:txBody>
          <a:bodyPr>
            <a:normAutofit/>
          </a:bodyPr>
          <a:lstStyle/>
          <a:p>
            <a:r>
              <a:rPr lang="en-US" sz="2800" smtClean="0">
                <a:latin typeface="Corbel" pitchFamily="34" charset="0"/>
              </a:rPr>
              <a:t>Hàm đệ quy duyệt nhánh nhận </a:t>
            </a:r>
            <a:r>
              <a:rPr lang="en-US" sz="2800" b="1" i="1" smtClean="0">
                <a:latin typeface="Corbel" pitchFamily="34" charset="0"/>
              </a:rPr>
              <a:t>node </a:t>
            </a:r>
            <a:r>
              <a:rPr lang="en-US" sz="2800" smtClean="0">
                <a:latin typeface="Corbel" pitchFamily="34" charset="0"/>
              </a:rPr>
              <a:t>làm gốc</a:t>
            </a:r>
            <a:endParaRPr lang="en-US" sz="2400" smtClean="0">
              <a:latin typeface="Corbel" pitchFamily="34" charset="0"/>
            </a:endParaRP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void </a:t>
            </a:r>
            <a:r>
              <a:rPr lang="vi-VN" sz="2400">
                <a:latin typeface="Courier New" pitchFamily="49" charset="0"/>
                <a:cs typeface="Courier New" pitchFamily="49" charset="0"/>
              </a:rPr>
              <a:t>Visit(TNode * node) { </a:t>
            </a: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if </a:t>
            </a:r>
            <a:r>
              <a:rPr lang="vi-VN" sz="2400">
                <a:latin typeface="Courier New" pitchFamily="49" charset="0"/>
                <a:cs typeface="Courier New" pitchFamily="49" charset="0"/>
              </a:rPr>
              <a:t>(node != NULL) {</a:t>
            </a: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&lt;</a:t>
            </a:r>
            <a:r>
              <a:rPr lang="vi-VN" sz="2400">
                <a:latin typeface="Courier New" pitchFamily="49" charset="0"/>
                <a:cs typeface="Courier New" pitchFamily="49" charset="0"/>
              </a:rPr>
              <a:t>Output node-&gt;Info&gt;</a:t>
            </a: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Visit(node-</a:t>
            </a:r>
            <a:r>
              <a:rPr lang="vi-VN" sz="2400">
                <a:latin typeface="Courier New" pitchFamily="49" charset="0"/>
                <a:cs typeface="Courier New" pitchFamily="49" charset="0"/>
              </a:rPr>
              <a:t>&gt;Left);</a:t>
            </a: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Visit(node-</a:t>
            </a:r>
            <a:r>
              <a:rPr lang="vi-VN" sz="2400">
                <a:latin typeface="Courier New" pitchFamily="49" charset="0"/>
                <a:cs typeface="Courier New" pitchFamily="49" charset="0"/>
              </a:rPr>
              <a:t>&gt;Right);</a:t>
            </a: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a:t>
            </a:r>
            <a:endParaRPr lang="vi-VN" sz="2400">
              <a:latin typeface="Courier New" pitchFamily="49" charset="0"/>
              <a:cs typeface="Courier New" pitchFamily="49" charset="0"/>
            </a:endParaRP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a:t>
            </a:r>
            <a:endParaRPr lang="vi-VN" sz="2400">
              <a:latin typeface="Courier New" pitchFamily="49" charset="0"/>
              <a:cs typeface="Courier New" pitchFamily="49" charset="0"/>
            </a:endParaRPr>
          </a:p>
          <a:p>
            <a:r>
              <a:rPr lang="vi-VN" sz="2800">
                <a:latin typeface="Corbel" pitchFamily="34" charset="0"/>
              </a:rPr>
              <a:t>Để duyệt toàn bộ cậy, ta gọi </a:t>
            </a:r>
            <a:r>
              <a:rPr lang="vi-VN" sz="2400">
                <a:latin typeface="Courier New" pitchFamily="49" charset="0"/>
                <a:cs typeface="Courier New" pitchFamily="49" charset="0"/>
              </a:rPr>
              <a:t>Visit(root</a:t>
            </a:r>
            <a:r>
              <a:rPr lang="vi-VN" sz="2400" smtClean="0">
                <a:latin typeface="Courier New" pitchFamily="49" charset="0"/>
                <a:cs typeface="Courier New" pitchFamily="49" charset="0"/>
              </a:rPr>
              <a:t>)</a:t>
            </a:r>
            <a:r>
              <a:rPr lang="en-US" sz="2400" smtClean="0">
                <a:latin typeface="Courier New" pitchFamily="49" charset="0"/>
                <a:cs typeface="Courier New" pitchFamily="49" charset="0"/>
              </a:rPr>
              <a:t>;</a:t>
            </a:r>
            <a:r>
              <a:rPr lang="vi-VN" sz="2400" smtClean="0"/>
              <a:t> </a:t>
            </a:r>
            <a:endParaRPr lang="en-US" sz="2400" smtClean="0"/>
          </a:p>
          <a:p>
            <a:endParaRPr lang="en-US" sz="2400" smtClean="0">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C47B9285-6709-482C-8AC5-F960E8C0E54A}" type="slidenum">
              <a:rPr lang="en-US" smtClean="0"/>
              <a:t>20</a:t>
            </a:fld>
            <a:endParaRPr lang="en-US"/>
          </a:p>
        </p:txBody>
      </p:sp>
    </p:spTree>
    <p:custDataLst>
      <p:tags r:id="rId1"/>
    </p:custDataLst>
    <p:extLst>
      <p:ext uri="{BB962C8B-B14F-4D97-AF65-F5344CB8AC3E}">
        <p14:creationId xmlns:p14="http://schemas.microsoft.com/office/powerpoint/2010/main" val="87340875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6.5.1. </a:t>
            </a:r>
            <a:r>
              <a:rPr lang="en-US" sz="4800"/>
              <a:t>Duyệt theo thứ tự trước (preorder traversal)</a:t>
            </a:r>
            <a:endParaRPr lang="en-US"/>
          </a:p>
        </p:txBody>
      </p:sp>
      <p:pic>
        <p:nvPicPr>
          <p:cNvPr id="4" name="Content Placeholder 5"/>
          <p:cNvPicPr>
            <a:picLocks/>
          </p:cNvPicPr>
          <p:nvPr>
            <p:custDataLst>
              <p:tags r:id="rId3"/>
            </p:custDataLst>
          </p:nvPr>
        </p:nvPicPr>
        <p:blipFill>
          <a:blip r:embed="rId9"/>
          <a:stretch>
            <a:fillRect/>
          </a:stretch>
        </p:blipFill>
        <p:spPr>
          <a:xfrm>
            <a:off x="3685439" y="2286000"/>
            <a:ext cx="5306161" cy="2715126"/>
          </a:xfrm>
          <a:prstGeom prst="rect">
            <a:avLst/>
          </a:prstGeom>
        </p:spPr>
      </p:pic>
      <p:sp>
        <p:nvSpPr>
          <p:cNvPr id="5" name="Content Placeholder 2"/>
          <p:cNvSpPr txBox="1">
            <a:spLocks/>
          </p:cNvSpPr>
          <p:nvPr>
            <p:custDataLst>
              <p:tags r:id="rId4"/>
            </p:custDataLst>
          </p:nvPr>
        </p:nvSpPr>
        <p:spPr>
          <a:xfrm>
            <a:off x="381000" y="1600200"/>
            <a:ext cx="3733800" cy="5105400"/>
          </a:xfrm>
          <a:prstGeom prst="rect">
            <a:avLst/>
          </a:prstGeom>
        </p:spPr>
        <p:txBody>
          <a:bodyPr vert="horz" lIns="54864" tIns="91440" rtlCol="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18872" indent="0">
              <a:lnSpc>
                <a:spcPct val="80000"/>
              </a:lnSpc>
              <a:buNone/>
            </a:pPr>
            <a:r>
              <a:rPr lang="en-US" sz="1600">
                <a:latin typeface="Courier New" pitchFamily="49" charset="0"/>
                <a:cs typeface="Courier New" pitchFamily="49" charset="0"/>
              </a:rPr>
              <a:t>Visit(A</a:t>
            </a:r>
            <a:r>
              <a:rPr lang="en-US" sz="1600" smtClean="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in </a:t>
            </a:r>
            <a:r>
              <a:rPr lang="en-US" sz="1600" b="1">
                <a:latin typeface="Courier New" pitchFamily="49" charset="0"/>
                <a:cs typeface="Courier New" pitchFamily="49" charset="0"/>
              </a:rPr>
              <a:t>A</a:t>
            </a:r>
            <a:endParaRPr lang="en-US" sz="1600">
              <a:latin typeface="Courier New" pitchFamily="49" charset="0"/>
              <a:cs typeface="Courier New" pitchFamily="49" charset="0"/>
            </a:endParaRPr>
          </a:p>
          <a:p>
            <a:pPr marL="118872" indent="0">
              <a:lnSpc>
                <a:spcPct val="80000"/>
              </a:lnSpc>
              <a:buNone/>
            </a:pPr>
            <a:r>
              <a:rPr lang="en-US" sz="1600" smtClean="0">
                <a:latin typeface="Courier New" pitchFamily="49" charset="0"/>
                <a:cs typeface="Courier New" pitchFamily="49" charset="0"/>
              </a:rPr>
              <a:t>   Visit(B</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in </a:t>
            </a:r>
            <a:r>
              <a:rPr lang="en-US" sz="1600" b="1">
                <a:latin typeface="Courier New" pitchFamily="49" charset="0"/>
                <a:cs typeface="Courier New" pitchFamily="49" charset="0"/>
              </a:rPr>
              <a:t>B</a:t>
            </a:r>
            <a:endParaRPr lang="en-US" sz="1600">
              <a:latin typeface="Courier New" pitchFamily="49" charset="0"/>
              <a:cs typeface="Courier New" pitchFamily="49" charset="0"/>
            </a:endParaRPr>
          </a:p>
          <a:p>
            <a:pPr marL="118872" indent="0">
              <a:lnSpc>
                <a:spcPct val="80000"/>
              </a:lnSpc>
              <a:buNone/>
            </a:pPr>
            <a:r>
              <a:rPr lang="en-US" sz="1600" smtClean="0">
                <a:latin typeface="Courier New" pitchFamily="49" charset="0"/>
                <a:cs typeface="Courier New" pitchFamily="49" charset="0"/>
              </a:rPr>
              <a:t>      Visit(D</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in </a:t>
            </a:r>
            <a:r>
              <a:rPr lang="en-US" sz="1600" b="1">
                <a:latin typeface="Courier New" pitchFamily="49" charset="0"/>
                <a:cs typeface="Courier New" pitchFamily="49" charset="0"/>
              </a:rPr>
              <a:t>D</a:t>
            </a:r>
            <a:endParaRPr lang="en-US" sz="1600">
              <a:latin typeface="Courier New" pitchFamily="49" charset="0"/>
              <a:cs typeface="Courier New" pitchFamily="49" charset="0"/>
            </a:endParaRPr>
          </a:p>
          <a:p>
            <a:pPr marL="118872" indent="0">
              <a:lnSpc>
                <a:spcPct val="80000"/>
              </a:lnSpc>
              <a:buNone/>
            </a:pPr>
            <a:r>
              <a:rPr lang="en-US" sz="1600" smtClean="0">
                <a:latin typeface="Courier New" pitchFamily="49" charset="0"/>
                <a:cs typeface="Courier New" pitchFamily="49" charset="0"/>
              </a:rPr>
              <a:t>         Visit(H</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in </a:t>
            </a:r>
            <a:r>
              <a:rPr lang="en-US" sz="1600" b="1">
                <a:latin typeface="Courier New" pitchFamily="49" charset="0"/>
                <a:cs typeface="Courier New" pitchFamily="49" charset="0"/>
              </a:rPr>
              <a:t>H</a:t>
            </a:r>
            <a:endParaRPr lang="en-US" sz="1600">
              <a:latin typeface="Courier New" pitchFamily="49" charset="0"/>
              <a:cs typeface="Courier New" pitchFamily="49" charset="0"/>
            </a:endParaRPr>
          </a:p>
          <a:p>
            <a:pPr marL="118872" indent="0">
              <a:lnSpc>
                <a:spcPct val="80000"/>
              </a:lnSpc>
              <a:buNone/>
            </a:pPr>
            <a:r>
              <a:rPr lang="en-US" sz="1600" smtClean="0">
                <a:latin typeface="Courier New" pitchFamily="49" charset="0"/>
                <a:cs typeface="Courier New" pitchFamily="49" charset="0"/>
              </a:rPr>
              <a:t>            Visit(NULL</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Visit(NULL</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Visit(I</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in </a:t>
            </a:r>
            <a:r>
              <a:rPr lang="en-US" sz="1600" b="1">
                <a:latin typeface="Courier New" pitchFamily="49" charset="0"/>
                <a:cs typeface="Courier New" pitchFamily="49" charset="0"/>
              </a:rPr>
              <a:t>I</a:t>
            </a:r>
            <a:endParaRPr lang="en-US" sz="1600">
              <a:latin typeface="Courier New" pitchFamily="49" charset="0"/>
              <a:cs typeface="Courier New" pitchFamily="49" charset="0"/>
            </a:endParaRPr>
          </a:p>
          <a:p>
            <a:pPr marL="118872" indent="0">
              <a:lnSpc>
                <a:spcPct val="80000"/>
              </a:lnSpc>
              <a:buNone/>
            </a:pPr>
            <a:r>
              <a:rPr lang="en-US" sz="1600" smtClean="0">
                <a:latin typeface="Courier New" pitchFamily="49" charset="0"/>
                <a:cs typeface="Courier New" pitchFamily="49" charset="0"/>
              </a:rPr>
              <a:t>            Visit(NULL</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Visit(NULL</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Visit(E</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in </a:t>
            </a:r>
            <a:r>
              <a:rPr lang="en-US" sz="1600" b="1">
                <a:latin typeface="Courier New" pitchFamily="49" charset="0"/>
                <a:cs typeface="Courier New" pitchFamily="49" charset="0"/>
              </a:rPr>
              <a:t>E</a:t>
            </a:r>
            <a:endParaRPr lang="en-US" sz="1600">
              <a:latin typeface="Courier New" pitchFamily="49" charset="0"/>
              <a:cs typeface="Courier New" pitchFamily="49" charset="0"/>
            </a:endParaRPr>
          </a:p>
          <a:p>
            <a:pPr marL="118872" indent="0">
              <a:lnSpc>
                <a:spcPct val="80000"/>
              </a:lnSpc>
              <a:buNone/>
            </a:pPr>
            <a:r>
              <a:rPr lang="en-US" sz="1600" smtClean="0">
                <a:latin typeface="Courier New" pitchFamily="49" charset="0"/>
                <a:cs typeface="Courier New" pitchFamily="49" charset="0"/>
              </a:rPr>
              <a:t>         Visit(NULL</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Visit(J</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in</a:t>
            </a:r>
            <a:r>
              <a:rPr lang="en-US" sz="1600" b="1" smtClean="0">
                <a:latin typeface="Courier New" pitchFamily="49" charset="0"/>
                <a:cs typeface="Courier New" pitchFamily="49" charset="0"/>
              </a:rPr>
              <a:t> </a:t>
            </a:r>
            <a:r>
              <a:rPr lang="en-US" sz="1600" b="1">
                <a:latin typeface="Courier New" pitchFamily="49" charset="0"/>
                <a:cs typeface="Courier New" pitchFamily="49" charset="0"/>
              </a:rPr>
              <a:t>J</a:t>
            </a:r>
            <a:endParaRPr lang="en-US" sz="1600">
              <a:latin typeface="Courier New" pitchFamily="49" charset="0"/>
              <a:cs typeface="Courier New" pitchFamily="49" charset="0"/>
            </a:endParaRPr>
          </a:p>
          <a:p>
            <a:pPr marL="118872" indent="0">
              <a:lnSpc>
                <a:spcPct val="80000"/>
              </a:lnSpc>
              <a:buNone/>
            </a:pPr>
            <a:r>
              <a:rPr lang="en-US" sz="1600" smtClean="0">
                <a:latin typeface="Courier New" pitchFamily="49" charset="0"/>
                <a:cs typeface="Courier New" pitchFamily="49" charset="0"/>
              </a:rPr>
              <a:t>            Visit(NULL</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Visit(NULL</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Visit(C</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in </a:t>
            </a:r>
            <a:r>
              <a:rPr lang="en-US" sz="1600" b="1">
                <a:latin typeface="Courier New" pitchFamily="49" charset="0"/>
                <a:cs typeface="Courier New" pitchFamily="49" charset="0"/>
              </a:rPr>
              <a:t>C</a:t>
            </a:r>
            <a:endParaRPr lang="en-US" sz="1600">
              <a:latin typeface="Courier New" pitchFamily="49" charset="0"/>
              <a:cs typeface="Courier New" pitchFamily="49" charset="0"/>
            </a:endParaRPr>
          </a:p>
          <a:p>
            <a:pPr marL="118872" indent="0">
              <a:lnSpc>
                <a:spcPct val="80000"/>
              </a:lnSpc>
              <a:buNone/>
            </a:pPr>
            <a:r>
              <a:rPr lang="en-US" sz="1600" smtClean="0">
                <a:latin typeface="Courier New" pitchFamily="49" charset="0"/>
                <a:cs typeface="Courier New" pitchFamily="49" charset="0"/>
              </a:rPr>
              <a:t>      … </a:t>
            </a:r>
            <a:r>
              <a:rPr lang="en-US" sz="1600">
                <a:latin typeface="Courier New" pitchFamily="49" charset="0"/>
                <a:cs typeface="Courier New" pitchFamily="49" charset="0"/>
              </a:rPr>
              <a:t>→ </a:t>
            </a:r>
            <a:r>
              <a:rPr lang="en-US" sz="1600" b="1">
                <a:latin typeface="Courier New" pitchFamily="49" charset="0"/>
                <a:cs typeface="Courier New" pitchFamily="49" charset="0"/>
              </a:rPr>
              <a:t>F K G L</a:t>
            </a:r>
            <a:r>
              <a:rPr lang="vi-VN" sz="1600" smtClean="0">
                <a:latin typeface="Courier New" pitchFamily="49" charset="0"/>
                <a:cs typeface="Courier New" pitchFamily="49" charset="0"/>
              </a:rPr>
              <a:t> </a:t>
            </a:r>
            <a:endParaRPr lang="en-US" sz="1600" smtClean="0">
              <a:latin typeface="Courier New" pitchFamily="49" charset="0"/>
              <a:cs typeface="Courier New" pitchFamily="49" charset="0"/>
            </a:endParaRPr>
          </a:p>
          <a:p>
            <a:pPr>
              <a:lnSpc>
                <a:spcPct val="80000"/>
              </a:lnSpc>
            </a:pPr>
            <a:endParaRPr lang="en-US" sz="1600" smtClean="0">
              <a:latin typeface="Courier New" pitchFamily="49" charset="0"/>
              <a:cs typeface="Courier New" pitchFamily="49" charset="0"/>
            </a:endParaRPr>
          </a:p>
        </p:txBody>
      </p:sp>
      <p:sp>
        <p:nvSpPr>
          <p:cNvPr id="7" name="Content Placeholder 2"/>
          <p:cNvSpPr txBox="1">
            <a:spLocks/>
          </p:cNvSpPr>
          <p:nvPr>
            <p:custDataLst>
              <p:tags r:id="rId5"/>
            </p:custDataLst>
          </p:nvPr>
        </p:nvSpPr>
        <p:spPr>
          <a:xfrm>
            <a:off x="4495800" y="5867400"/>
            <a:ext cx="4114800" cy="609600"/>
          </a:xfrm>
          <a:prstGeom prst="rect">
            <a:avLst/>
          </a:prstGeom>
        </p:spPr>
        <p:txBody>
          <a:bodyPr vert="horz" lIns="54864" tIns="91440" rtlCol="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18872" indent="0">
              <a:lnSpc>
                <a:spcPct val="80000"/>
              </a:lnSpc>
              <a:buNone/>
            </a:pPr>
            <a:r>
              <a:rPr lang="en-US"/>
              <a:t>A B D H I E J C F K G L</a:t>
            </a:r>
            <a:endParaRPr lang="en-US" smtClean="0">
              <a:latin typeface="Courier New" pitchFamily="49" charset="0"/>
              <a:cs typeface="Courier New" pitchFamily="49" charset="0"/>
            </a:endParaRPr>
          </a:p>
        </p:txBody>
      </p:sp>
      <p:sp>
        <p:nvSpPr>
          <p:cNvPr id="3" name="Slide Number Placeholder 2"/>
          <p:cNvSpPr>
            <a:spLocks noGrp="1"/>
          </p:cNvSpPr>
          <p:nvPr>
            <p:ph type="sldNum" sz="quarter" idx="12"/>
            <p:custDataLst>
              <p:tags r:id="rId6"/>
            </p:custDataLst>
          </p:nvPr>
        </p:nvSpPr>
        <p:spPr/>
        <p:txBody>
          <a:bodyPr/>
          <a:lstStyle/>
          <a:p>
            <a:fld id="{C47B9285-6709-482C-8AC5-F960E8C0E54A}" type="slidenum">
              <a:rPr lang="en-US" smtClean="0"/>
              <a:t>21</a:t>
            </a:fld>
            <a:endParaRPr lang="en-US"/>
          </a:p>
        </p:txBody>
      </p:sp>
    </p:spTree>
    <p:custDataLst>
      <p:tags r:id="rId1"/>
    </p:custDataLst>
    <p:extLst>
      <p:ext uri="{BB962C8B-B14F-4D97-AF65-F5344CB8AC3E}">
        <p14:creationId xmlns:p14="http://schemas.microsoft.com/office/powerpoint/2010/main" val="35836856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6.5.1. </a:t>
            </a:r>
            <a:r>
              <a:rPr lang="en-US" sz="4800"/>
              <a:t>Duyệt theo thứ tự </a:t>
            </a:r>
            <a:r>
              <a:rPr lang="en-US" sz="4800" smtClean="0"/>
              <a:t>giữa (inorder </a:t>
            </a:r>
            <a:r>
              <a:rPr lang="en-US" sz="4800"/>
              <a:t>traversal)</a:t>
            </a:r>
            <a:endParaRPr lang="en-US"/>
          </a:p>
        </p:txBody>
      </p:sp>
      <p:sp>
        <p:nvSpPr>
          <p:cNvPr id="3" name="Content Placeholder 2"/>
          <p:cNvSpPr>
            <a:spLocks noGrp="1"/>
          </p:cNvSpPr>
          <p:nvPr>
            <p:ph idx="1"/>
            <p:custDataLst>
              <p:tags r:id="rId3"/>
            </p:custDataLst>
          </p:nvPr>
        </p:nvSpPr>
        <p:spPr>
          <a:xfrm>
            <a:off x="457200" y="1524000"/>
            <a:ext cx="8229600" cy="5105400"/>
          </a:xfrm>
        </p:spPr>
        <p:txBody>
          <a:bodyPr>
            <a:normAutofit/>
          </a:bodyPr>
          <a:lstStyle/>
          <a:p>
            <a:r>
              <a:rPr lang="en-US" sz="2800" smtClean="0">
                <a:latin typeface="Corbel" pitchFamily="34" charset="0"/>
              </a:rPr>
              <a:t>Hàm đệ quy duyệt nhánh nhận </a:t>
            </a:r>
            <a:r>
              <a:rPr lang="en-US" sz="2800" b="1" i="1" smtClean="0">
                <a:latin typeface="Corbel" pitchFamily="34" charset="0"/>
              </a:rPr>
              <a:t>node </a:t>
            </a:r>
            <a:r>
              <a:rPr lang="en-US" sz="2800" smtClean="0">
                <a:latin typeface="Corbel" pitchFamily="34" charset="0"/>
              </a:rPr>
              <a:t>làm gốc</a:t>
            </a:r>
            <a:endParaRPr lang="en-US" sz="2400" smtClean="0">
              <a:latin typeface="Corbel" pitchFamily="34" charset="0"/>
            </a:endParaRP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void </a:t>
            </a:r>
            <a:r>
              <a:rPr lang="vi-VN" sz="2400">
                <a:latin typeface="Courier New" pitchFamily="49" charset="0"/>
                <a:cs typeface="Courier New" pitchFamily="49" charset="0"/>
              </a:rPr>
              <a:t>Visit(TNode * node) { </a:t>
            </a: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if </a:t>
            </a:r>
            <a:r>
              <a:rPr lang="vi-VN" sz="2400">
                <a:latin typeface="Courier New" pitchFamily="49" charset="0"/>
                <a:cs typeface="Courier New" pitchFamily="49" charset="0"/>
              </a:rPr>
              <a:t>(node != NULL) {</a:t>
            </a: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Visit(node-</a:t>
            </a:r>
            <a:r>
              <a:rPr lang="vi-VN" sz="2400">
                <a:latin typeface="Courier New" pitchFamily="49" charset="0"/>
                <a:cs typeface="Courier New" pitchFamily="49" charset="0"/>
              </a:rPr>
              <a:t>&gt;Left</a:t>
            </a:r>
            <a:r>
              <a:rPr lang="vi-VN" sz="2400" smtClean="0">
                <a:latin typeface="Courier New" pitchFamily="49" charset="0"/>
                <a:cs typeface="Courier New" pitchFamily="49" charset="0"/>
              </a:rPr>
              <a:t>);</a:t>
            </a:r>
            <a:endParaRPr lang="en-US" sz="2400" smtClean="0">
              <a:latin typeface="Courier New" pitchFamily="49" charset="0"/>
              <a:cs typeface="Courier New" pitchFamily="49" charset="0"/>
            </a:endParaRPr>
          </a:p>
          <a:p>
            <a:pPr marL="118872" indent="0">
              <a:buNone/>
            </a:pPr>
            <a:r>
              <a:rPr lang="en-US" sz="2400">
                <a:latin typeface="Courier New" pitchFamily="49" charset="0"/>
                <a:cs typeface="Courier New" pitchFamily="49" charset="0"/>
              </a:rPr>
              <a:t> </a:t>
            </a: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&lt;</a:t>
            </a:r>
            <a:r>
              <a:rPr lang="vi-VN" sz="2400">
                <a:latin typeface="Courier New" pitchFamily="49" charset="0"/>
                <a:cs typeface="Courier New" pitchFamily="49" charset="0"/>
              </a:rPr>
              <a:t>Output node-&gt;Info&gt;</a:t>
            </a: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Visit(node-</a:t>
            </a:r>
            <a:r>
              <a:rPr lang="vi-VN" sz="2400">
                <a:latin typeface="Courier New" pitchFamily="49" charset="0"/>
                <a:cs typeface="Courier New" pitchFamily="49" charset="0"/>
              </a:rPr>
              <a:t>&gt;Right);</a:t>
            </a: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a:t>
            </a:r>
            <a:endParaRPr lang="vi-VN" sz="2400">
              <a:latin typeface="Courier New" pitchFamily="49" charset="0"/>
              <a:cs typeface="Courier New" pitchFamily="49" charset="0"/>
            </a:endParaRP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a:t>
            </a:r>
            <a:endParaRPr lang="vi-VN" sz="2400">
              <a:latin typeface="Courier New" pitchFamily="49" charset="0"/>
              <a:cs typeface="Courier New" pitchFamily="49" charset="0"/>
            </a:endParaRPr>
          </a:p>
          <a:p>
            <a:r>
              <a:rPr lang="vi-VN" sz="2800">
                <a:latin typeface="Corbel" pitchFamily="34" charset="0"/>
              </a:rPr>
              <a:t>Để duyệt toàn bộ cậy, ta gọi </a:t>
            </a:r>
            <a:r>
              <a:rPr lang="vi-VN" sz="2400">
                <a:latin typeface="Courier New" pitchFamily="49" charset="0"/>
                <a:cs typeface="Courier New" pitchFamily="49" charset="0"/>
              </a:rPr>
              <a:t>Visit(root</a:t>
            </a:r>
            <a:r>
              <a:rPr lang="vi-VN" sz="2400" smtClean="0">
                <a:latin typeface="Courier New" pitchFamily="49" charset="0"/>
                <a:cs typeface="Courier New" pitchFamily="49" charset="0"/>
              </a:rPr>
              <a:t>)</a:t>
            </a:r>
            <a:r>
              <a:rPr lang="en-US" sz="2400" smtClean="0">
                <a:latin typeface="Courier New" pitchFamily="49" charset="0"/>
                <a:cs typeface="Courier New" pitchFamily="49" charset="0"/>
              </a:rPr>
              <a:t>;</a:t>
            </a:r>
            <a:r>
              <a:rPr lang="vi-VN" sz="2400" smtClean="0"/>
              <a:t> </a:t>
            </a:r>
            <a:endParaRPr lang="en-US" sz="2400" smtClean="0"/>
          </a:p>
          <a:p>
            <a:endParaRPr lang="en-US" sz="2400" smtClean="0">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C47B9285-6709-482C-8AC5-F960E8C0E54A}" type="slidenum">
              <a:rPr lang="en-US" smtClean="0"/>
              <a:t>22</a:t>
            </a:fld>
            <a:endParaRPr lang="en-US"/>
          </a:p>
        </p:txBody>
      </p:sp>
    </p:spTree>
    <p:custDataLst>
      <p:tags r:id="rId1"/>
    </p:custDataLst>
    <p:extLst>
      <p:ext uri="{BB962C8B-B14F-4D97-AF65-F5344CB8AC3E}">
        <p14:creationId xmlns:p14="http://schemas.microsoft.com/office/powerpoint/2010/main" val="42422360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6.5.1. </a:t>
            </a:r>
            <a:r>
              <a:rPr lang="en-US" sz="4800"/>
              <a:t>Duyệt theo thứ tự giữa </a:t>
            </a:r>
            <a:r>
              <a:rPr lang="en-US" sz="4800" smtClean="0"/>
              <a:t>(inorder </a:t>
            </a:r>
            <a:r>
              <a:rPr lang="en-US" sz="4800"/>
              <a:t>traversal)</a:t>
            </a:r>
            <a:endParaRPr lang="en-US"/>
          </a:p>
        </p:txBody>
      </p:sp>
      <p:pic>
        <p:nvPicPr>
          <p:cNvPr id="4" name="Content Placeholder 5"/>
          <p:cNvPicPr>
            <a:picLocks/>
          </p:cNvPicPr>
          <p:nvPr>
            <p:custDataLst>
              <p:tags r:id="rId3"/>
            </p:custDataLst>
          </p:nvPr>
        </p:nvPicPr>
        <p:blipFill>
          <a:blip r:embed="rId9"/>
          <a:stretch>
            <a:fillRect/>
          </a:stretch>
        </p:blipFill>
        <p:spPr>
          <a:xfrm>
            <a:off x="3685439" y="2286000"/>
            <a:ext cx="5306161" cy="2715126"/>
          </a:xfrm>
          <a:prstGeom prst="rect">
            <a:avLst/>
          </a:prstGeom>
        </p:spPr>
      </p:pic>
      <p:sp>
        <p:nvSpPr>
          <p:cNvPr id="5" name="Content Placeholder 2"/>
          <p:cNvSpPr txBox="1">
            <a:spLocks/>
          </p:cNvSpPr>
          <p:nvPr>
            <p:custDataLst>
              <p:tags r:id="rId4"/>
            </p:custDataLst>
          </p:nvPr>
        </p:nvSpPr>
        <p:spPr>
          <a:xfrm>
            <a:off x="381000" y="1600200"/>
            <a:ext cx="3733800" cy="5105400"/>
          </a:xfrm>
          <a:prstGeom prst="rect">
            <a:avLst/>
          </a:prstGeom>
        </p:spPr>
        <p:txBody>
          <a:bodyPr vert="horz" lIns="54864" tIns="91440" rtlCol="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18872" indent="0">
              <a:lnSpc>
                <a:spcPct val="80000"/>
              </a:lnSpc>
              <a:buNone/>
            </a:pPr>
            <a:r>
              <a:rPr lang="en-US" sz="1600" dirty="0">
                <a:latin typeface="Courier New" pitchFamily="49" charset="0"/>
                <a:cs typeface="Courier New" pitchFamily="49" charset="0"/>
              </a:rPr>
              <a:t>Visit(A</a:t>
            </a:r>
            <a:r>
              <a:rPr lang="en-US" sz="1600" dirty="0" smtClean="0">
                <a:latin typeface="Courier New" pitchFamily="49" charset="0"/>
                <a:cs typeface="Courier New" pitchFamily="49" charset="0"/>
              </a:rPr>
              <a:t>)</a:t>
            </a:r>
            <a:endParaRPr lang="en-US" sz="1600" dirty="0">
              <a:latin typeface="Courier New" pitchFamily="49" charset="0"/>
              <a:cs typeface="Courier New" pitchFamily="49" charset="0"/>
            </a:endParaRPr>
          </a:p>
          <a:p>
            <a:pPr marL="118872" indent="0">
              <a:lnSpc>
                <a:spcPct val="80000"/>
              </a:lnSpc>
              <a:buNone/>
            </a:pPr>
            <a:r>
              <a:rPr lang="en-US" sz="1600" dirty="0" smtClean="0">
                <a:latin typeface="Courier New" pitchFamily="49" charset="0"/>
                <a:cs typeface="Courier New" pitchFamily="49" charset="0"/>
              </a:rPr>
              <a:t>   Visit(B)</a:t>
            </a:r>
            <a:endParaRPr lang="en-US" sz="1600" dirty="0">
              <a:latin typeface="Courier New" pitchFamily="49" charset="0"/>
              <a:cs typeface="Courier New" pitchFamily="49" charset="0"/>
            </a:endParaRPr>
          </a:p>
          <a:p>
            <a:pPr marL="118872" indent="0">
              <a:lnSpc>
                <a:spcPct val="80000"/>
              </a:lnSpc>
              <a:buNone/>
            </a:pPr>
            <a:r>
              <a:rPr lang="en-US" sz="1600" dirty="0" smtClean="0">
                <a:latin typeface="Courier New" pitchFamily="49" charset="0"/>
                <a:cs typeface="Courier New" pitchFamily="49" charset="0"/>
              </a:rPr>
              <a:t>      Visit(D)</a:t>
            </a:r>
            <a:endParaRPr lang="en-US" sz="1600" dirty="0">
              <a:latin typeface="Courier New" pitchFamily="49" charset="0"/>
              <a:cs typeface="Courier New" pitchFamily="49" charset="0"/>
            </a:endParaRPr>
          </a:p>
          <a:p>
            <a:pPr marL="118872" indent="0">
              <a:lnSpc>
                <a:spcPct val="80000"/>
              </a:lnSpc>
              <a:buNone/>
            </a:pPr>
            <a:r>
              <a:rPr lang="en-US" sz="1600" dirty="0" smtClean="0">
                <a:latin typeface="Courier New" pitchFamily="49" charset="0"/>
                <a:cs typeface="Courier New" pitchFamily="49" charset="0"/>
              </a:rPr>
              <a:t>         Visit(H</a:t>
            </a:r>
            <a:r>
              <a:rPr lang="en-US" sz="1600" dirty="0">
                <a:latin typeface="Courier New" pitchFamily="49" charset="0"/>
                <a:cs typeface="Courier New" pitchFamily="49" charset="0"/>
              </a:rPr>
              <a:t>)</a:t>
            </a:r>
          </a:p>
          <a:p>
            <a:pPr marL="118872" indent="0">
              <a:lnSpc>
                <a:spcPct val="80000"/>
              </a:lnSpc>
              <a:buNone/>
            </a:pPr>
            <a:r>
              <a:rPr lang="en-US" sz="1600" dirty="0" smtClean="0">
                <a:latin typeface="Courier New" pitchFamily="49" charset="0"/>
                <a:cs typeface="Courier New" pitchFamily="49" charset="0"/>
              </a:rPr>
              <a:t>            Visit(NULL)</a:t>
            </a:r>
          </a:p>
          <a:p>
            <a:pPr marL="118872" indent="0">
              <a:lnSpc>
                <a:spcPct val="80000"/>
              </a:lnSpc>
              <a:buNone/>
            </a:pPr>
            <a:r>
              <a:rPr lang="en-US" sz="1600" dirty="0">
                <a:latin typeface="Courier New" pitchFamily="49" charset="0"/>
                <a:cs typeface="Courier New" pitchFamily="49" charset="0"/>
              </a:rPr>
              <a:t> </a:t>
            </a:r>
            <a:r>
              <a:rPr lang="en-US" sz="1600" dirty="0" smtClean="0">
                <a:latin typeface="Courier New" pitchFamily="49" charset="0"/>
                <a:cs typeface="Courier New" pitchFamily="49" charset="0"/>
              </a:rPr>
              <a:t>           in </a:t>
            </a:r>
            <a:r>
              <a:rPr lang="en-US" sz="1600" b="1" dirty="0" smtClean="0">
                <a:latin typeface="Courier New" pitchFamily="49" charset="0"/>
                <a:cs typeface="Courier New" pitchFamily="49" charset="0"/>
              </a:rPr>
              <a:t>H</a:t>
            </a:r>
          </a:p>
          <a:p>
            <a:pPr marL="118872" indent="0">
              <a:lnSpc>
                <a:spcPct val="80000"/>
              </a:lnSpc>
              <a:buNone/>
            </a:pPr>
            <a:r>
              <a:rPr lang="en-US" sz="1600" dirty="0" smtClean="0">
                <a:latin typeface="Courier New" pitchFamily="49" charset="0"/>
                <a:cs typeface="Courier New" pitchFamily="49" charset="0"/>
              </a:rPr>
              <a:t>            Visit(NULL)</a:t>
            </a:r>
          </a:p>
          <a:p>
            <a:pPr marL="118872" indent="0">
              <a:lnSpc>
                <a:spcPct val="80000"/>
              </a:lnSpc>
              <a:buNone/>
            </a:pPr>
            <a:r>
              <a:rPr lang="en-US" sz="1600" dirty="0" smtClean="0">
                <a:latin typeface="Courier New" pitchFamily="49" charset="0"/>
                <a:cs typeface="Courier New" pitchFamily="49" charset="0"/>
              </a:rPr>
              <a:t>         </a:t>
            </a:r>
            <a:r>
              <a:rPr lang="en-US" sz="1600" dirty="0" smtClean="0">
                <a:latin typeface="Courier New" pitchFamily="49" charset="0"/>
                <a:cs typeface="Courier New" pitchFamily="49" charset="0"/>
              </a:rPr>
              <a:t>in </a:t>
            </a:r>
            <a:r>
              <a:rPr lang="en-US" sz="1600" b="1" dirty="0">
                <a:latin typeface="Courier New" pitchFamily="49" charset="0"/>
                <a:cs typeface="Courier New" pitchFamily="49" charset="0"/>
              </a:rPr>
              <a:t>D</a:t>
            </a:r>
            <a:endParaRPr lang="en-US" sz="1600" dirty="0">
              <a:latin typeface="Courier New" pitchFamily="49" charset="0"/>
              <a:cs typeface="Courier New" pitchFamily="49" charset="0"/>
            </a:endParaRPr>
          </a:p>
          <a:p>
            <a:pPr marL="118872" indent="0">
              <a:lnSpc>
                <a:spcPct val="80000"/>
              </a:lnSpc>
              <a:buNone/>
            </a:pPr>
            <a:r>
              <a:rPr lang="en-US" sz="1600" dirty="0" smtClean="0">
                <a:latin typeface="Courier New" pitchFamily="49" charset="0"/>
                <a:cs typeface="Courier New" pitchFamily="49" charset="0"/>
              </a:rPr>
              <a:t>         Visit(I</a:t>
            </a:r>
            <a:r>
              <a:rPr lang="en-US" sz="1600" dirty="0">
                <a:latin typeface="Courier New" pitchFamily="49" charset="0"/>
                <a:cs typeface="Courier New" pitchFamily="49" charset="0"/>
              </a:rPr>
              <a:t>)</a:t>
            </a:r>
          </a:p>
          <a:p>
            <a:pPr marL="118872" indent="0">
              <a:lnSpc>
                <a:spcPct val="80000"/>
              </a:lnSpc>
              <a:buNone/>
            </a:pPr>
            <a:r>
              <a:rPr lang="en-US" sz="1600" dirty="0" smtClean="0">
                <a:latin typeface="Courier New" pitchFamily="49" charset="0"/>
                <a:cs typeface="Courier New" pitchFamily="49" charset="0"/>
              </a:rPr>
              <a:t>            Visit(NULL)</a:t>
            </a:r>
          </a:p>
          <a:p>
            <a:pPr marL="118872" indent="0">
              <a:lnSpc>
                <a:spcPct val="80000"/>
              </a:lnSpc>
              <a:buNone/>
            </a:pPr>
            <a:r>
              <a:rPr lang="en-US" sz="1600" dirty="0">
                <a:latin typeface="Courier New" pitchFamily="49" charset="0"/>
                <a:cs typeface="Courier New" pitchFamily="49" charset="0"/>
              </a:rPr>
              <a:t> </a:t>
            </a:r>
            <a:r>
              <a:rPr lang="en-US" sz="1600" dirty="0" smtClean="0">
                <a:latin typeface="Courier New" pitchFamily="49" charset="0"/>
                <a:cs typeface="Courier New" pitchFamily="49" charset="0"/>
              </a:rPr>
              <a:t>           in </a:t>
            </a:r>
            <a:r>
              <a:rPr lang="en-US" sz="1600" b="1" dirty="0">
                <a:latin typeface="Courier New" pitchFamily="49" charset="0"/>
                <a:cs typeface="Courier New" pitchFamily="49" charset="0"/>
              </a:rPr>
              <a:t>I</a:t>
            </a:r>
            <a:endParaRPr lang="en-US" sz="1600" dirty="0">
              <a:latin typeface="Courier New" pitchFamily="49" charset="0"/>
              <a:cs typeface="Courier New" pitchFamily="49" charset="0"/>
            </a:endParaRPr>
          </a:p>
          <a:p>
            <a:pPr marL="118872" indent="0">
              <a:lnSpc>
                <a:spcPct val="80000"/>
              </a:lnSpc>
              <a:buNone/>
            </a:pPr>
            <a:r>
              <a:rPr lang="en-US" sz="1600" dirty="0" smtClean="0">
                <a:latin typeface="Courier New" pitchFamily="49" charset="0"/>
                <a:cs typeface="Courier New" pitchFamily="49" charset="0"/>
              </a:rPr>
              <a:t>            Visit(NULL</a:t>
            </a:r>
            <a:r>
              <a:rPr lang="en-US" sz="1600" dirty="0">
                <a:latin typeface="Courier New" pitchFamily="49" charset="0"/>
                <a:cs typeface="Courier New" pitchFamily="49" charset="0"/>
              </a:rPr>
              <a:t>)</a:t>
            </a:r>
          </a:p>
          <a:p>
            <a:pPr marL="118872" indent="0">
              <a:lnSpc>
                <a:spcPct val="80000"/>
              </a:lnSpc>
              <a:buNone/>
            </a:pPr>
            <a:r>
              <a:rPr lang="en-US" sz="1600" dirty="0" smtClean="0">
                <a:latin typeface="Courier New" pitchFamily="49" charset="0"/>
                <a:cs typeface="Courier New" pitchFamily="49" charset="0"/>
              </a:rPr>
              <a:t>      in </a:t>
            </a:r>
            <a:r>
              <a:rPr lang="en-US" sz="1600" b="1" dirty="0">
                <a:latin typeface="Courier New" pitchFamily="49" charset="0"/>
                <a:cs typeface="Courier New" pitchFamily="49" charset="0"/>
              </a:rPr>
              <a:t>B</a:t>
            </a:r>
            <a:endParaRPr lang="en-US" sz="1600" dirty="0" smtClean="0">
              <a:latin typeface="Courier New" pitchFamily="49" charset="0"/>
              <a:cs typeface="Courier New" pitchFamily="49" charset="0"/>
            </a:endParaRPr>
          </a:p>
          <a:p>
            <a:pPr marL="118872" indent="0">
              <a:lnSpc>
                <a:spcPct val="80000"/>
              </a:lnSpc>
              <a:buNone/>
            </a:pPr>
            <a:r>
              <a:rPr lang="en-US" sz="1600" dirty="0">
                <a:latin typeface="Courier New" pitchFamily="49" charset="0"/>
                <a:cs typeface="Courier New" pitchFamily="49" charset="0"/>
              </a:rPr>
              <a:t> </a:t>
            </a:r>
            <a:r>
              <a:rPr lang="en-US" sz="1600" dirty="0" smtClean="0">
                <a:latin typeface="Courier New" pitchFamily="49" charset="0"/>
                <a:cs typeface="Courier New" pitchFamily="49" charset="0"/>
              </a:rPr>
              <a:t>     Visit(E)</a:t>
            </a:r>
            <a:endParaRPr lang="en-US" sz="1600" dirty="0">
              <a:latin typeface="Courier New" pitchFamily="49" charset="0"/>
              <a:cs typeface="Courier New" pitchFamily="49" charset="0"/>
            </a:endParaRPr>
          </a:p>
          <a:p>
            <a:pPr marL="118872" indent="0">
              <a:lnSpc>
                <a:spcPct val="80000"/>
              </a:lnSpc>
              <a:buNone/>
            </a:pPr>
            <a:r>
              <a:rPr lang="en-US" sz="1600" dirty="0" smtClean="0">
                <a:latin typeface="Courier New" pitchFamily="49" charset="0"/>
                <a:cs typeface="Courier New" pitchFamily="49" charset="0"/>
              </a:rPr>
              <a:t>         Visit(NULL)</a:t>
            </a:r>
          </a:p>
          <a:p>
            <a:pPr marL="118872" indent="0">
              <a:lnSpc>
                <a:spcPct val="80000"/>
              </a:lnSpc>
              <a:buNone/>
            </a:pPr>
            <a:r>
              <a:rPr lang="en-US" sz="1600" dirty="0" smtClean="0">
                <a:latin typeface="Courier New" pitchFamily="49" charset="0"/>
                <a:cs typeface="Courier New" pitchFamily="49" charset="0"/>
              </a:rPr>
              <a:t>         in </a:t>
            </a:r>
            <a:r>
              <a:rPr lang="en-US" sz="1600" b="1" dirty="0">
                <a:latin typeface="Courier New" pitchFamily="49" charset="0"/>
                <a:cs typeface="Courier New" pitchFamily="49" charset="0"/>
              </a:rPr>
              <a:t>E</a:t>
            </a:r>
            <a:endParaRPr lang="en-US" sz="1600" dirty="0">
              <a:latin typeface="Courier New" pitchFamily="49" charset="0"/>
              <a:cs typeface="Courier New" pitchFamily="49" charset="0"/>
            </a:endParaRPr>
          </a:p>
          <a:p>
            <a:pPr marL="118872" indent="0">
              <a:lnSpc>
                <a:spcPct val="80000"/>
              </a:lnSpc>
              <a:buNone/>
            </a:pPr>
            <a:r>
              <a:rPr lang="en-US" sz="1600" dirty="0" smtClean="0">
                <a:latin typeface="Courier New" pitchFamily="49" charset="0"/>
                <a:cs typeface="Courier New" pitchFamily="49" charset="0"/>
              </a:rPr>
              <a:t>         Visit(J)</a:t>
            </a:r>
            <a:endParaRPr lang="en-US" sz="1600" dirty="0">
              <a:latin typeface="Courier New" pitchFamily="49" charset="0"/>
              <a:cs typeface="Courier New" pitchFamily="49" charset="0"/>
            </a:endParaRPr>
          </a:p>
          <a:p>
            <a:pPr marL="118872" indent="0">
              <a:lnSpc>
                <a:spcPct val="80000"/>
              </a:lnSpc>
              <a:buNone/>
            </a:pPr>
            <a:r>
              <a:rPr lang="en-US" sz="1600" dirty="0" smtClean="0">
                <a:latin typeface="Courier New" pitchFamily="49" charset="0"/>
                <a:cs typeface="Courier New" pitchFamily="49" charset="0"/>
              </a:rPr>
              <a:t>            Visit(NULL)</a:t>
            </a:r>
          </a:p>
          <a:p>
            <a:pPr marL="118872" indent="0">
              <a:lnSpc>
                <a:spcPct val="80000"/>
              </a:lnSpc>
              <a:buNone/>
            </a:pPr>
            <a:r>
              <a:rPr lang="en-US" sz="1600" dirty="0" smtClean="0">
                <a:latin typeface="Courier New" pitchFamily="49" charset="0"/>
                <a:cs typeface="Courier New" pitchFamily="49" charset="0"/>
              </a:rPr>
              <a:t>            in</a:t>
            </a:r>
            <a:r>
              <a:rPr lang="en-US" sz="1600" b="1" dirty="0" smtClean="0">
                <a:latin typeface="Courier New" pitchFamily="49" charset="0"/>
                <a:cs typeface="Courier New" pitchFamily="49" charset="0"/>
              </a:rPr>
              <a:t> </a:t>
            </a:r>
            <a:r>
              <a:rPr lang="en-US" sz="1600" b="1" dirty="0">
                <a:latin typeface="Courier New" pitchFamily="49" charset="0"/>
                <a:cs typeface="Courier New" pitchFamily="49" charset="0"/>
              </a:rPr>
              <a:t>J</a:t>
            </a:r>
            <a:endParaRPr lang="en-US" sz="1600" dirty="0">
              <a:latin typeface="Courier New" pitchFamily="49" charset="0"/>
              <a:cs typeface="Courier New" pitchFamily="49" charset="0"/>
            </a:endParaRPr>
          </a:p>
          <a:p>
            <a:pPr marL="118872" indent="0">
              <a:lnSpc>
                <a:spcPct val="80000"/>
              </a:lnSpc>
              <a:buNone/>
            </a:pPr>
            <a:r>
              <a:rPr lang="en-US" sz="1600" dirty="0" smtClean="0">
                <a:latin typeface="Courier New" pitchFamily="49" charset="0"/>
                <a:cs typeface="Courier New" pitchFamily="49" charset="0"/>
              </a:rPr>
              <a:t>            Visit(NULL</a:t>
            </a:r>
            <a:r>
              <a:rPr lang="en-US" sz="1600" dirty="0">
                <a:latin typeface="Courier New" pitchFamily="49" charset="0"/>
                <a:cs typeface="Courier New" pitchFamily="49" charset="0"/>
              </a:rPr>
              <a:t>)</a:t>
            </a:r>
          </a:p>
          <a:p>
            <a:pPr marL="118872" indent="0">
              <a:lnSpc>
                <a:spcPct val="80000"/>
              </a:lnSpc>
              <a:buNone/>
            </a:pPr>
            <a:r>
              <a:rPr lang="en-US" sz="1600" dirty="0">
                <a:latin typeface="Courier New" pitchFamily="49" charset="0"/>
                <a:cs typeface="Courier New" pitchFamily="49" charset="0"/>
              </a:rPr>
              <a:t> </a:t>
            </a:r>
            <a:r>
              <a:rPr lang="en-US" sz="1600" dirty="0" smtClean="0">
                <a:latin typeface="Courier New" pitchFamily="49" charset="0"/>
                <a:cs typeface="Courier New" pitchFamily="49" charset="0"/>
              </a:rPr>
              <a:t>  in </a:t>
            </a:r>
            <a:r>
              <a:rPr lang="en-US" sz="1600" b="1" dirty="0">
                <a:latin typeface="Courier New" pitchFamily="49" charset="0"/>
                <a:cs typeface="Courier New" pitchFamily="49" charset="0"/>
              </a:rPr>
              <a:t>A</a:t>
            </a:r>
            <a:endParaRPr lang="en-US" sz="1600" dirty="0" smtClean="0">
              <a:latin typeface="Courier New" pitchFamily="49" charset="0"/>
              <a:cs typeface="Courier New" pitchFamily="49" charset="0"/>
            </a:endParaRPr>
          </a:p>
          <a:p>
            <a:pPr marL="118872" indent="0">
              <a:lnSpc>
                <a:spcPct val="80000"/>
              </a:lnSpc>
              <a:buNone/>
            </a:pPr>
            <a:r>
              <a:rPr lang="en-US" sz="1600" dirty="0" smtClean="0">
                <a:latin typeface="Courier New" pitchFamily="49" charset="0"/>
                <a:cs typeface="Courier New" pitchFamily="49" charset="0"/>
              </a:rPr>
              <a:t>   Visit(C)</a:t>
            </a:r>
            <a:endParaRPr lang="en-US" sz="1600" dirty="0">
              <a:latin typeface="Courier New" pitchFamily="49" charset="0"/>
              <a:cs typeface="Courier New" pitchFamily="49" charset="0"/>
            </a:endParaRPr>
          </a:p>
          <a:p>
            <a:pPr marL="118872" indent="0">
              <a:lnSpc>
                <a:spcPct val="80000"/>
              </a:lnSpc>
              <a:buNone/>
            </a:pPr>
            <a:r>
              <a:rPr lang="en-US" sz="1600" dirty="0" smtClean="0">
                <a:latin typeface="Courier New" pitchFamily="49" charset="0"/>
                <a:cs typeface="Courier New" pitchFamily="49" charset="0"/>
              </a:rPr>
              <a:t>      … </a:t>
            </a:r>
            <a:r>
              <a:rPr lang="en-US" sz="1600" dirty="0">
                <a:latin typeface="Courier New" pitchFamily="49" charset="0"/>
                <a:cs typeface="Courier New" pitchFamily="49" charset="0"/>
              </a:rPr>
              <a:t>→ </a:t>
            </a:r>
            <a:r>
              <a:rPr lang="en-US" sz="1600" b="1" dirty="0" smtClean="0">
                <a:latin typeface="Courier New" pitchFamily="49" charset="0"/>
                <a:cs typeface="Courier New" pitchFamily="49" charset="0"/>
              </a:rPr>
              <a:t>K F C G </a:t>
            </a:r>
            <a:r>
              <a:rPr lang="en-US" sz="1600" b="1" dirty="0">
                <a:latin typeface="Courier New" pitchFamily="49" charset="0"/>
                <a:cs typeface="Courier New" pitchFamily="49" charset="0"/>
              </a:rPr>
              <a:t>L</a:t>
            </a:r>
            <a:r>
              <a:rPr lang="vi-VN" sz="1600" dirty="0" smtClean="0">
                <a:latin typeface="Courier New" pitchFamily="49" charset="0"/>
                <a:cs typeface="Courier New" pitchFamily="49" charset="0"/>
              </a:rPr>
              <a:t> </a:t>
            </a:r>
            <a:endParaRPr lang="en-US" sz="1600" dirty="0" smtClean="0">
              <a:latin typeface="Courier New" pitchFamily="49" charset="0"/>
              <a:cs typeface="Courier New" pitchFamily="49" charset="0"/>
            </a:endParaRPr>
          </a:p>
          <a:p>
            <a:pPr>
              <a:lnSpc>
                <a:spcPct val="80000"/>
              </a:lnSpc>
            </a:pPr>
            <a:endParaRPr lang="en-US" sz="1600" dirty="0" smtClean="0">
              <a:latin typeface="Courier New" pitchFamily="49" charset="0"/>
              <a:cs typeface="Courier New" pitchFamily="49" charset="0"/>
            </a:endParaRPr>
          </a:p>
        </p:txBody>
      </p:sp>
      <p:sp>
        <p:nvSpPr>
          <p:cNvPr id="7" name="Content Placeholder 2"/>
          <p:cNvSpPr txBox="1">
            <a:spLocks/>
          </p:cNvSpPr>
          <p:nvPr>
            <p:custDataLst>
              <p:tags r:id="rId5"/>
            </p:custDataLst>
          </p:nvPr>
        </p:nvSpPr>
        <p:spPr>
          <a:xfrm>
            <a:off x="4495800" y="5867400"/>
            <a:ext cx="4114800" cy="609600"/>
          </a:xfrm>
          <a:prstGeom prst="rect">
            <a:avLst/>
          </a:prstGeom>
        </p:spPr>
        <p:txBody>
          <a:bodyPr vert="horz" lIns="54864" tIns="91440" rtlCol="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18872" indent="0">
              <a:lnSpc>
                <a:spcPct val="80000"/>
              </a:lnSpc>
              <a:buNone/>
            </a:pPr>
            <a:r>
              <a:rPr lang="en-US"/>
              <a:t>H D I B E J A K F C G L</a:t>
            </a:r>
            <a:endParaRPr lang="en-US" smtClean="0">
              <a:latin typeface="Courier New" pitchFamily="49" charset="0"/>
              <a:cs typeface="Courier New" pitchFamily="49" charset="0"/>
            </a:endParaRPr>
          </a:p>
        </p:txBody>
      </p:sp>
      <p:sp>
        <p:nvSpPr>
          <p:cNvPr id="3" name="Slide Number Placeholder 2"/>
          <p:cNvSpPr>
            <a:spLocks noGrp="1"/>
          </p:cNvSpPr>
          <p:nvPr>
            <p:ph type="sldNum" sz="quarter" idx="12"/>
            <p:custDataLst>
              <p:tags r:id="rId6"/>
            </p:custDataLst>
          </p:nvPr>
        </p:nvSpPr>
        <p:spPr/>
        <p:txBody>
          <a:bodyPr/>
          <a:lstStyle/>
          <a:p>
            <a:fld id="{C47B9285-6709-482C-8AC5-F960E8C0E54A}" type="slidenum">
              <a:rPr lang="en-US" smtClean="0"/>
              <a:t>23</a:t>
            </a:fld>
            <a:endParaRPr lang="en-US"/>
          </a:p>
        </p:txBody>
      </p:sp>
    </p:spTree>
    <p:custDataLst>
      <p:tags r:id="rId1"/>
    </p:custDataLst>
    <p:extLst>
      <p:ext uri="{BB962C8B-B14F-4D97-AF65-F5344CB8AC3E}">
        <p14:creationId xmlns:p14="http://schemas.microsoft.com/office/powerpoint/2010/main" val="12314655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6.5.1. </a:t>
            </a:r>
            <a:r>
              <a:rPr lang="en-US" sz="4800"/>
              <a:t>Duyệt theo thứ tự </a:t>
            </a:r>
            <a:r>
              <a:rPr lang="en-US" sz="4800" smtClean="0"/>
              <a:t>sau (postorder </a:t>
            </a:r>
            <a:r>
              <a:rPr lang="en-US" sz="4800"/>
              <a:t>traversal)</a:t>
            </a:r>
            <a:endParaRPr lang="en-US"/>
          </a:p>
        </p:txBody>
      </p:sp>
      <p:sp>
        <p:nvSpPr>
          <p:cNvPr id="3" name="Content Placeholder 2"/>
          <p:cNvSpPr>
            <a:spLocks noGrp="1"/>
          </p:cNvSpPr>
          <p:nvPr>
            <p:ph idx="1"/>
            <p:custDataLst>
              <p:tags r:id="rId3"/>
            </p:custDataLst>
          </p:nvPr>
        </p:nvSpPr>
        <p:spPr>
          <a:xfrm>
            <a:off x="457200" y="1524000"/>
            <a:ext cx="8229600" cy="5105400"/>
          </a:xfrm>
        </p:spPr>
        <p:txBody>
          <a:bodyPr>
            <a:normAutofit/>
          </a:bodyPr>
          <a:lstStyle/>
          <a:p>
            <a:r>
              <a:rPr lang="en-US" sz="2800" smtClean="0">
                <a:latin typeface="Corbel" pitchFamily="34" charset="0"/>
              </a:rPr>
              <a:t>Hàm đệ quy duyệt nhánh nhận </a:t>
            </a:r>
            <a:r>
              <a:rPr lang="en-US" sz="2800" b="1" i="1" smtClean="0">
                <a:latin typeface="Corbel" pitchFamily="34" charset="0"/>
              </a:rPr>
              <a:t>node </a:t>
            </a:r>
            <a:r>
              <a:rPr lang="en-US" sz="2800" smtClean="0">
                <a:latin typeface="Corbel" pitchFamily="34" charset="0"/>
              </a:rPr>
              <a:t>làm gốc</a:t>
            </a:r>
            <a:endParaRPr lang="en-US" sz="2400" smtClean="0">
              <a:latin typeface="Corbel" pitchFamily="34" charset="0"/>
            </a:endParaRP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void </a:t>
            </a:r>
            <a:r>
              <a:rPr lang="vi-VN" sz="2400">
                <a:latin typeface="Courier New" pitchFamily="49" charset="0"/>
                <a:cs typeface="Courier New" pitchFamily="49" charset="0"/>
              </a:rPr>
              <a:t>Visit(TNode * node) { </a:t>
            </a: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if </a:t>
            </a:r>
            <a:r>
              <a:rPr lang="vi-VN" sz="2400">
                <a:latin typeface="Courier New" pitchFamily="49" charset="0"/>
                <a:cs typeface="Courier New" pitchFamily="49" charset="0"/>
              </a:rPr>
              <a:t>(node != NULL) {</a:t>
            </a: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Visit(node-</a:t>
            </a:r>
            <a:r>
              <a:rPr lang="vi-VN" sz="2400">
                <a:latin typeface="Courier New" pitchFamily="49" charset="0"/>
                <a:cs typeface="Courier New" pitchFamily="49" charset="0"/>
              </a:rPr>
              <a:t>&gt;Left</a:t>
            </a:r>
            <a:r>
              <a:rPr lang="vi-VN" sz="2400" smtClean="0">
                <a:latin typeface="Courier New" pitchFamily="49" charset="0"/>
                <a:cs typeface="Courier New" pitchFamily="49" charset="0"/>
              </a:rPr>
              <a:t>);</a:t>
            </a:r>
            <a:endParaRPr lang="vi-VN" sz="2400">
              <a:latin typeface="Courier New" pitchFamily="49" charset="0"/>
              <a:cs typeface="Courier New" pitchFamily="49" charset="0"/>
            </a:endParaRP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Visit(node-</a:t>
            </a:r>
            <a:r>
              <a:rPr lang="vi-VN" sz="2400">
                <a:latin typeface="Courier New" pitchFamily="49" charset="0"/>
                <a:cs typeface="Courier New" pitchFamily="49" charset="0"/>
              </a:rPr>
              <a:t>&gt;Right</a:t>
            </a:r>
            <a:r>
              <a:rPr lang="vi-VN" sz="2400" smtClean="0">
                <a:latin typeface="Courier New" pitchFamily="49" charset="0"/>
                <a:cs typeface="Courier New" pitchFamily="49" charset="0"/>
              </a:rPr>
              <a:t>);</a:t>
            </a:r>
            <a:endParaRPr lang="en-US" sz="2400" smtClean="0">
              <a:latin typeface="Courier New" pitchFamily="49" charset="0"/>
              <a:cs typeface="Courier New" pitchFamily="49" charset="0"/>
            </a:endParaRP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&lt;</a:t>
            </a:r>
            <a:r>
              <a:rPr lang="vi-VN" sz="2400">
                <a:latin typeface="Courier New" pitchFamily="49" charset="0"/>
                <a:cs typeface="Courier New" pitchFamily="49" charset="0"/>
              </a:rPr>
              <a:t>Output node-&gt;Info&gt;</a:t>
            </a: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a:t>
            </a:r>
            <a:endParaRPr lang="vi-VN" sz="2400">
              <a:latin typeface="Courier New" pitchFamily="49" charset="0"/>
              <a:cs typeface="Courier New" pitchFamily="49" charset="0"/>
            </a:endParaRPr>
          </a:p>
          <a:p>
            <a:pPr marL="118872" indent="0">
              <a:buNone/>
            </a:pPr>
            <a:r>
              <a:rPr lang="en-US" sz="2400" smtClean="0">
                <a:latin typeface="Courier New" pitchFamily="49" charset="0"/>
                <a:cs typeface="Courier New" pitchFamily="49" charset="0"/>
              </a:rPr>
              <a:t>  </a:t>
            </a:r>
            <a:r>
              <a:rPr lang="vi-VN" sz="2400" smtClean="0">
                <a:latin typeface="Courier New" pitchFamily="49" charset="0"/>
                <a:cs typeface="Courier New" pitchFamily="49" charset="0"/>
              </a:rPr>
              <a:t>}</a:t>
            </a:r>
            <a:endParaRPr lang="vi-VN" sz="2400">
              <a:latin typeface="Courier New" pitchFamily="49" charset="0"/>
              <a:cs typeface="Courier New" pitchFamily="49" charset="0"/>
            </a:endParaRPr>
          </a:p>
          <a:p>
            <a:r>
              <a:rPr lang="vi-VN" sz="2800">
                <a:latin typeface="Corbel" pitchFamily="34" charset="0"/>
              </a:rPr>
              <a:t>Để duyệt toàn bộ cậy, ta gọi </a:t>
            </a:r>
            <a:r>
              <a:rPr lang="vi-VN" sz="2400">
                <a:latin typeface="Courier New" pitchFamily="49" charset="0"/>
                <a:cs typeface="Courier New" pitchFamily="49" charset="0"/>
              </a:rPr>
              <a:t>Visit(root</a:t>
            </a:r>
            <a:r>
              <a:rPr lang="vi-VN" sz="2400" smtClean="0">
                <a:latin typeface="Courier New" pitchFamily="49" charset="0"/>
                <a:cs typeface="Courier New" pitchFamily="49" charset="0"/>
              </a:rPr>
              <a:t>)</a:t>
            </a:r>
            <a:r>
              <a:rPr lang="en-US" sz="2400" smtClean="0">
                <a:latin typeface="Courier New" pitchFamily="49" charset="0"/>
                <a:cs typeface="Courier New" pitchFamily="49" charset="0"/>
              </a:rPr>
              <a:t>;</a:t>
            </a:r>
            <a:r>
              <a:rPr lang="vi-VN" sz="2400" smtClean="0"/>
              <a:t> </a:t>
            </a:r>
            <a:endParaRPr lang="en-US" sz="2400" smtClean="0"/>
          </a:p>
          <a:p>
            <a:endParaRPr lang="en-US" sz="2400" smtClean="0">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C47B9285-6709-482C-8AC5-F960E8C0E54A}" type="slidenum">
              <a:rPr lang="en-US" smtClean="0"/>
              <a:t>24</a:t>
            </a:fld>
            <a:endParaRPr lang="en-US"/>
          </a:p>
        </p:txBody>
      </p:sp>
    </p:spTree>
    <p:custDataLst>
      <p:tags r:id="rId1"/>
    </p:custDataLst>
    <p:extLst>
      <p:ext uri="{BB962C8B-B14F-4D97-AF65-F5344CB8AC3E}">
        <p14:creationId xmlns:p14="http://schemas.microsoft.com/office/powerpoint/2010/main" val="35077020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dirty="0" smtClean="0"/>
              <a:t>6.5.1. </a:t>
            </a:r>
            <a:r>
              <a:rPr lang="en-US" sz="4800" dirty="0" err="1"/>
              <a:t>Duyệt</a:t>
            </a:r>
            <a:r>
              <a:rPr lang="en-US" sz="4800" dirty="0"/>
              <a:t> </a:t>
            </a:r>
            <a:r>
              <a:rPr lang="en-US" sz="4800" dirty="0" err="1"/>
              <a:t>theo</a:t>
            </a:r>
            <a:r>
              <a:rPr lang="en-US" sz="4800" dirty="0"/>
              <a:t> </a:t>
            </a:r>
            <a:r>
              <a:rPr lang="en-US" sz="4800" dirty="0" err="1"/>
              <a:t>thứ</a:t>
            </a:r>
            <a:r>
              <a:rPr lang="en-US" sz="4800" dirty="0"/>
              <a:t> </a:t>
            </a:r>
            <a:r>
              <a:rPr lang="en-US" sz="4800" dirty="0" err="1"/>
              <a:t>tự</a:t>
            </a:r>
            <a:r>
              <a:rPr lang="en-US" sz="4800" dirty="0"/>
              <a:t> </a:t>
            </a:r>
            <a:r>
              <a:rPr lang="en-US" sz="4800" dirty="0" err="1" smtClean="0"/>
              <a:t>sau</a:t>
            </a:r>
            <a:r>
              <a:rPr lang="en-US" sz="4800" dirty="0" smtClean="0"/>
              <a:t> </a:t>
            </a:r>
            <a:r>
              <a:rPr lang="en-US" sz="4800" dirty="0" smtClean="0"/>
              <a:t>(</a:t>
            </a:r>
            <a:r>
              <a:rPr lang="en-US" sz="4800" dirty="0" err="1" smtClean="0"/>
              <a:t>postorder</a:t>
            </a:r>
            <a:r>
              <a:rPr lang="en-US" sz="4800" dirty="0" smtClean="0"/>
              <a:t> </a:t>
            </a:r>
            <a:r>
              <a:rPr lang="en-US" sz="4800" dirty="0"/>
              <a:t>traversal)</a:t>
            </a:r>
            <a:endParaRPr lang="en-US" dirty="0"/>
          </a:p>
        </p:txBody>
      </p:sp>
      <p:pic>
        <p:nvPicPr>
          <p:cNvPr id="4" name="Content Placeholder 5"/>
          <p:cNvPicPr>
            <a:picLocks/>
          </p:cNvPicPr>
          <p:nvPr>
            <p:custDataLst>
              <p:tags r:id="rId3"/>
            </p:custDataLst>
          </p:nvPr>
        </p:nvPicPr>
        <p:blipFill>
          <a:blip r:embed="rId9"/>
          <a:stretch>
            <a:fillRect/>
          </a:stretch>
        </p:blipFill>
        <p:spPr>
          <a:xfrm>
            <a:off x="3685439" y="2286000"/>
            <a:ext cx="5306161" cy="2715126"/>
          </a:xfrm>
          <a:prstGeom prst="rect">
            <a:avLst/>
          </a:prstGeom>
        </p:spPr>
      </p:pic>
      <p:sp>
        <p:nvSpPr>
          <p:cNvPr id="5" name="Content Placeholder 2"/>
          <p:cNvSpPr txBox="1">
            <a:spLocks/>
          </p:cNvSpPr>
          <p:nvPr>
            <p:custDataLst>
              <p:tags r:id="rId4"/>
            </p:custDataLst>
          </p:nvPr>
        </p:nvSpPr>
        <p:spPr>
          <a:xfrm>
            <a:off x="381000" y="1600200"/>
            <a:ext cx="3733800" cy="5105400"/>
          </a:xfrm>
          <a:prstGeom prst="rect">
            <a:avLst/>
          </a:prstGeom>
        </p:spPr>
        <p:txBody>
          <a:bodyPr vert="horz" lIns="54864" tIns="91440" rtlCol="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18872" indent="0">
              <a:lnSpc>
                <a:spcPct val="80000"/>
              </a:lnSpc>
              <a:buNone/>
            </a:pPr>
            <a:r>
              <a:rPr lang="en-US" sz="1600">
                <a:latin typeface="Courier New" pitchFamily="49" charset="0"/>
                <a:cs typeface="Courier New" pitchFamily="49" charset="0"/>
              </a:rPr>
              <a:t>Visit(A</a:t>
            </a:r>
            <a:r>
              <a:rPr lang="en-US" sz="1600" smtClean="0">
                <a:latin typeface="Courier New" pitchFamily="49" charset="0"/>
                <a:cs typeface="Courier New" pitchFamily="49" charset="0"/>
              </a:rPr>
              <a:t>)</a:t>
            </a:r>
            <a:endParaRPr lang="en-US" sz="1600">
              <a:latin typeface="Courier New" pitchFamily="49" charset="0"/>
              <a:cs typeface="Courier New" pitchFamily="49" charset="0"/>
            </a:endParaRPr>
          </a:p>
          <a:p>
            <a:pPr marL="118872" indent="0">
              <a:lnSpc>
                <a:spcPct val="80000"/>
              </a:lnSpc>
              <a:buNone/>
            </a:pPr>
            <a:r>
              <a:rPr lang="en-US" sz="1600" smtClean="0">
                <a:latin typeface="Courier New" pitchFamily="49" charset="0"/>
                <a:cs typeface="Courier New" pitchFamily="49" charset="0"/>
              </a:rPr>
              <a:t>   Visit(B)</a:t>
            </a:r>
          </a:p>
          <a:p>
            <a:pPr marL="118872" indent="0">
              <a:lnSpc>
                <a:spcPct val="80000"/>
              </a:lnSpc>
              <a:buNone/>
            </a:pPr>
            <a:r>
              <a:rPr lang="en-US" sz="1600">
                <a:latin typeface="Courier New" pitchFamily="49" charset="0"/>
                <a:cs typeface="Courier New" pitchFamily="49" charset="0"/>
              </a:rPr>
              <a:t> </a:t>
            </a:r>
            <a:r>
              <a:rPr lang="en-US" sz="1600" smtClean="0">
                <a:latin typeface="Courier New" pitchFamily="49" charset="0"/>
                <a:cs typeface="Courier New" pitchFamily="49" charset="0"/>
              </a:rPr>
              <a:t>     Visit(D)</a:t>
            </a:r>
          </a:p>
          <a:p>
            <a:pPr marL="118872" indent="0">
              <a:lnSpc>
                <a:spcPct val="80000"/>
              </a:lnSpc>
              <a:buNone/>
            </a:pPr>
            <a:r>
              <a:rPr lang="en-US" sz="1600" smtClean="0">
                <a:latin typeface="Courier New" pitchFamily="49" charset="0"/>
                <a:cs typeface="Courier New" pitchFamily="49" charset="0"/>
              </a:rPr>
              <a:t>         Visit(H)</a:t>
            </a:r>
            <a:endParaRPr lang="en-US" sz="1600">
              <a:latin typeface="Courier New" pitchFamily="49" charset="0"/>
              <a:cs typeface="Courier New" pitchFamily="49" charset="0"/>
            </a:endParaRPr>
          </a:p>
          <a:p>
            <a:pPr marL="118872" indent="0">
              <a:lnSpc>
                <a:spcPct val="80000"/>
              </a:lnSpc>
              <a:buNone/>
            </a:pPr>
            <a:r>
              <a:rPr lang="en-US" sz="1600" smtClean="0">
                <a:latin typeface="Courier New" pitchFamily="49" charset="0"/>
                <a:cs typeface="Courier New" pitchFamily="49" charset="0"/>
              </a:rPr>
              <a:t>            Visit(NULL</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Visit(NULL)</a:t>
            </a:r>
          </a:p>
          <a:p>
            <a:pPr marL="118872" indent="0">
              <a:lnSpc>
                <a:spcPct val="80000"/>
              </a:lnSpc>
              <a:buNone/>
            </a:pPr>
            <a:r>
              <a:rPr lang="en-US" sz="1600">
                <a:latin typeface="Courier New" pitchFamily="49" charset="0"/>
                <a:cs typeface="Courier New" pitchFamily="49" charset="0"/>
              </a:rPr>
              <a:t> </a:t>
            </a:r>
            <a:r>
              <a:rPr lang="en-US" sz="1600" smtClean="0">
                <a:latin typeface="Courier New" pitchFamily="49" charset="0"/>
                <a:cs typeface="Courier New" pitchFamily="49" charset="0"/>
              </a:rPr>
              <a:t>           in </a:t>
            </a:r>
            <a:r>
              <a:rPr lang="en-US" sz="1600" b="1" smtClean="0">
                <a:latin typeface="Courier New" pitchFamily="49" charset="0"/>
                <a:cs typeface="Courier New" pitchFamily="49" charset="0"/>
              </a:rPr>
              <a:t>H</a:t>
            </a:r>
            <a:endParaRPr lang="en-US" sz="1600" b="1">
              <a:latin typeface="Courier New" pitchFamily="49" charset="0"/>
              <a:cs typeface="Courier New" pitchFamily="49" charset="0"/>
            </a:endParaRPr>
          </a:p>
          <a:p>
            <a:pPr marL="118872" indent="0">
              <a:lnSpc>
                <a:spcPct val="80000"/>
              </a:lnSpc>
              <a:buNone/>
            </a:pPr>
            <a:r>
              <a:rPr lang="en-US" sz="1600" smtClean="0">
                <a:latin typeface="Courier New" pitchFamily="49" charset="0"/>
                <a:cs typeface="Courier New" pitchFamily="49" charset="0"/>
              </a:rPr>
              <a:t>         Visit(I)</a:t>
            </a:r>
            <a:endParaRPr lang="en-US" sz="1600">
              <a:latin typeface="Courier New" pitchFamily="49" charset="0"/>
              <a:cs typeface="Courier New" pitchFamily="49" charset="0"/>
            </a:endParaRPr>
          </a:p>
          <a:p>
            <a:pPr marL="118872" indent="0">
              <a:lnSpc>
                <a:spcPct val="80000"/>
              </a:lnSpc>
              <a:buNone/>
            </a:pPr>
            <a:r>
              <a:rPr lang="en-US" sz="1600" smtClean="0">
                <a:latin typeface="Courier New" pitchFamily="49" charset="0"/>
                <a:cs typeface="Courier New" pitchFamily="49" charset="0"/>
              </a:rPr>
              <a:t>            Visit(NULL</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Visit(NULL)</a:t>
            </a:r>
          </a:p>
          <a:p>
            <a:pPr marL="118872" indent="0">
              <a:lnSpc>
                <a:spcPct val="80000"/>
              </a:lnSpc>
              <a:buNone/>
            </a:pPr>
            <a:r>
              <a:rPr lang="en-US" sz="1600">
                <a:latin typeface="Courier New" pitchFamily="49" charset="0"/>
                <a:cs typeface="Courier New" pitchFamily="49" charset="0"/>
              </a:rPr>
              <a:t> </a:t>
            </a:r>
            <a:r>
              <a:rPr lang="en-US" sz="1600" smtClean="0">
                <a:latin typeface="Courier New" pitchFamily="49" charset="0"/>
                <a:cs typeface="Courier New" pitchFamily="49" charset="0"/>
              </a:rPr>
              <a:t>           in </a:t>
            </a:r>
            <a:r>
              <a:rPr lang="en-US" sz="1600" b="1" smtClean="0">
                <a:latin typeface="Courier New" pitchFamily="49" charset="0"/>
                <a:cs typeface="Courier New" pitchFamily="49" charset="0"/>
              </a:rPr>
              <a:t>I</a:t>
            </a:r>
          </a:p>
          <a:p>
            <a:pPr marL="118872" indent="0">
              <a:lnSpc>
                <a:spcPct val="80000"/>
              </a:lnSpc>
              <a:buNone/>
            </a:pPr>
            <a:r>
              <a:rPr lang="en-US" sz="1600">
                <a:latin typeface="Courier New" pitchFamily="49" charset="0"/>
                <a:cs typeface="Courier New" pitchFamily="49" charset="0"/>
              </a:rPr>
              <a:t> </a:t>
            </a:r>
            <a:r>
              <a:rPr lang="en-US" sz="1600" smtClean="0">
                <a:latin typeface="Courier New" pitchFamily="49" charset="0"/>
                <a:cs typeface="Courier New" pitchFamily="49" charset="0"/>
              </a:rPr>
              <a:t>        in </a:t>
            </a:r>
            <a:r>
              <a:rPr lang="en-US" sz="1600" b="1" smtClean="0">
                <a:latin typeface="Courier New" pitchFamily="49" charset="0"/>
                <a:cs typeface="Courier New" pitchFamily="49" charset="0"/>
              </a:rPr>
              <a:t>D</a:t>
            </a:r>
            <a:endParaRPr lang="en-US" sz="1600" b="1">
              <a:latin typeface="Courier New" pitchFamily="49" charset="0"/>
              <a:cs typeface="Courier New" pitchFamily="49" charset="0"/>
            </a:endParaRPr>
          </a:p>
          <a:p>
            <a:pPr marL="118872" indent="0">
              <a:lnSpc>
                <a:spcPct val="80000"/>
              </a:lnSpc>
              <a:buNone/>
            </a:pPr>
            <a:r>
              <a:rPr lang="en-US" sz="1600" smtClean="0">
                <a:latin typeface="Courier New" pitchFamily="49" charset="0"/>
                <a:cs typeface="Courier New" pitchFamily="49" charset="0"/>
              </a:rPr>
              <a:t>      Visit(E)</a:t>
            </a:r>
            <a:endParaRPr lang="en-US" sz="1600">
              <a:latin typeface="Courier New" pitchFamily="49" charset="0"/>
              <a:cs typeface="Courier New" pitchFamily="49" charset="0"/>
            </a:endParaRPr>
          </a:p>
          <a:p>
            <a:pPr marL="118872" indent="0">
              <a:lnSpc>
                <a:spcPct val="80000"/>
              </a:lnSpc>
              <a:buNone/>
            </a:pPr>
            <a:r>
              <a:rPr lang="en-US" sz="1600" smtClean="0">
                <a:latin typeface="Courier New" pitchFamily="49" charset="0"/>
                <a:cs typeface="Courier New" pitchFamily="49" charset="0"/>
              </a:rPr>
              <a:t>         Visit(NULL</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Visit(J)</a:t>
            </a:r>
            <a:endParaRPr lang="en-US" sz="1600">
              <a:latin typeface="Courier New" pitchFamily="49" charset="0"/>
              <a:cs typeface="Courier New" pitchFamily="49" charset="0"/>
            </a:endParaRPr>
          </a:p>
          <a:p>
            <a:pPr marL="118872" indent="0">
              <a:lnSpc>
                <a:spcPct val="80000"/>
              </a:lnSpc>
              <a:buNone/>
            </a:pPr>
            <a:r>
              <a:rPr lang="en-US" sz="1600" smtClean="0">
                <a:latin typeface="Courier New" pitchFamily="49" charset="0"/>
                <a:cs typeface="Courier New" pitchFamily="49" charset="0"/>
              </a:rPr>
              <a:t>            Visit(NULL</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Visit(NULL)</a:t>
            </a:r>
          </a:p>
          <a:p>
            <a:pPr marL="118872" indent="0">
              <a:lnSpc>
                <a:spcPct val="80000"/>
              </a:lnSpc>
              <a:buNone/>
            </a:pPr>
            <a:r>
              <a:rPr lang="en-US" sz="1600" smtClean="0">
                <a:latin typeface="Courier New" pitchFamily="49" charset="0"/>
                <a:cs typeface="Courier New" pitchFamily="49" charset="0"/>
              </a:rPr>
              <a:t>            in</a:t>
            </a:r>
            <a:r>
              <a:rPr lang="en-US" sz="1600" b="1" smtClean="0">
                <a:latin typeface="Courier New" pitchFamily="49" charset="0"/>
                <a:cs typeface="Courier New" pitchFamily="49" charset="0"/>
              </a:rPr>
              <a:t> </a:t>
            </a:r>
            <a:r>
              <a:rPr lang="en-US" sz="1600" b="1">
                <a:latin typeface="Courier New" pitchFamily="49" charset="0"/>
                <a:cs typeface="Courier New" pitchFamily="49" charset="0"/>
              </a:rPr>
              <a:t>J</a:t>
            </a:r>
            <a:endParaRPr lang="en-US" sz="1600" smtClean="0">
              <a:latin typeface="Courier New" pitchFamily="49" charset="0"/>
              <a:cs typeface="Courier New" pitchFamily="49" charset="0"/>
            </a:endParaRPr>
          </a:p>
          <a:p>
            <a:pPr marL="118872" indent="0">
              <a:lnSpc>
                <a:spcPct val="80000"/>
              </a:lnSpc>
              <a:buNone/>
            </a:pPr>
            <a:r>
              <a:rPr lang="en-US" sz="1600" smtClean="0">
                <a:latin typeface="Courier New" pitchFamily="49" charset="0"/>
                <a:cs typeface="Courier New" pitchFamily="49" charset="0"/>
              </a:rPr>
              <a:t>         in </a:t>
            </a:r>
            <a:r>
              <a:rPr lang="en-US" sz="1600" b="1">
                <a:latin typeface="Courier New" pitchFamily="49" charset="0"/>
                <a:cs typeface="Courier New" pitchFamily="49" charset="0"/>
              </a:rPr>
              <a:t>E</a:t>
            </a:r>
            <a:endParaRPr lang="en-US" sz="1600" smtClean="0">
              <a:latin typeface="Courier New" pitchFamily="49" charset="0"/>
              <a:cs typeface="Courier New" pitchFamily="49" charset="0"/>
            </a:endParaRPr>
          </a:p>
          <a:p>
            <a:pPr marL="118872" indent="0">
              <a:lnSpc>
                <a:spcPct val="80000"/>
              </a:lnSpc>
              <a:buNone/>
            </a:pPr>
            <a:r>
              <a:rPr lang="en-US" sz="1600">
                <a:latin typeface="Courier New" pitchFamily="49" charset="0"/>
                <a:cs typeface="Courier New" pitchFamily="49" charset="0"/>
              </a:rPr>
              <a:t> </a:t>
            </a:r>
            <a:r>
              <a:rPr lang="en-US" sz="1600" smtClean="0">
                <a:latin typeface="Courier New" pitchFamily="49" charset="0"/>
                <a:cs typeface="Courier New" pitchFamily="49" charset="0"/>
              </a:rPr>
              <a:t>     in </a:t>
            </a:r>
            <a:r>
              <a:rPr lang="en-US" sz="1600" b="1" smtClean="0">
                <a:latin typeface="Courier New" pitchFamily="49" charset="0"/>
                <a:cs typeface="Courier New" pitchFamily="49" charset="0"/>
              </a:rPr>
              <a:t>B</a:t>
            </a:r>
            <a:endParaRPr lang="en-US" sz="1600" b="1">
              <a:latin typeface="Courier New" pitchFamily="49" charset="0"/>
              <a:cs typeface="Courier New" pitchFamily="49" charset="0"/>
            </a:endParaRPr>
          </a:p>
          <a:p>
            <a:pPr marL="118872" indent="0">
              <a:lnSpc>
                <a:spcPct val="80000"/>
              </a:lnSpc>
              <a:buNone/>
            </a:pPr>
            <a:r>
              <a:rPr lang="en-US" sz="1600" smtClean="0">
                <a:latin typeface="Courier New" pitchFamily="49" charset="0"/>
                <a:cs typeface="Courier New" pitchFamily="49" charset="0"/>
              </a:rPr>
              <a:t>   Visit(C</a:t>
            </a:r>
            <a:r>
              <a:rPr lang="en-US" sz="1600">
                <a:latin typeface="Courier New" pitchFamily="49" charset="0"/>
                <a:cs typeface="Courier New" pitchFamily="49" charset="0"/>
              </a:rPr>
              <a:t>)</a:t>
            </a:r>
          </a:p>
          <a:p>
            <a:pPr marL="118872" indent="0">
              <a:lnSpc>
                <a:spcPct val="80000"/>
              </a:lnSpc>
              <a:buNone/>
            </a:pPr>
            <a:r>
              <a:rPr lang="en-US" sz="1600" smtClean="0">
                <a:latin typeface="Courier New" pitchFamily="49" charset="0"/>
                <a:cs typeface="Courier New" pitchFamily="49" charset="0"/>
              </a:rPr>
              <a:t>      … </a:t>
            </a:r>
            <a:r>
              <a:rPr lang="en-US" sz="1600">
                <a:latin typeface="Courier New" pitchFamily="49" charset="0"/>
                <a:cs typeface="Courier New" pitchFamily="49" charset="0"/>
              </a:rPr>
              <a:t>→ </a:t>
            </a:r>
            <a:r>
              <a:rPr lang="en-US" sz="1600" b="1" smtClean="0">
                <a:latin typeface="Courier New" pitchFamily="49" charset="0"/>
                <a:cs typeface="Courier New" pitchFamily="49" charset="0"/>
              </a:rPr>
              <a:t>K F L G</a:t>
            </a:r>
            <a:r>
              <a:rPr lang="vi-VN" sz="1600" smtClean="0">
                <a:latin typeface="Courier New" pitchFamily="49" charset="0"/>
                <a:cs typeface="Courier New" pitchFamily="49" charset="0"/>
              </a:rPr>
              <a:t> </a:t>
            </a:r>
            <a:endParaRPr lang="en-US" sz="1600" smtClean="0">
              <a:latin typeface="Courier New" pitchFamily="49" charset="0"/>
              <a:cs typeface="Courier New" pitchFamily="49" charset="0"/>
            </a:endParaRPr>
          </a:p>
          <a:p>
            <a:pPr marL="118872" indent="0">
              <a:lnSpc>
                <a:spcPct val="80000"/>
              </a:lnSpc>
              <a:buNone/>
            </a:pPr>
            <a:r>
              <a:rPr lang="en-US" sz="1600">
                <a:latin typeface="Courier New" pitchFamily="49" charset="0"/>
                <a:cs typeface="Courier New" pitchFamily="49" charset="0"/>
              </a:rPr>
              <a:t> </a:t>
            </a:r>
            <a:r>
              <a:rPr lang="en-US" sz="1600" smtClean="0">
                <a:latin typeface="Courier New" pitchFamily="49" charset="0"/>
                <a:cs typeface="Courier New" pitchFamily="49" charset="0"/>
              </a:rPr>
              <a:t>  in </a:t>
            </a:r>
            <a:r>
              <a:rPr lang="en-US" sz="1600" b="1">
                <a:latin typeface="Courier New" pitchFamily="49" charset="0"/>
                <a:cs typeface="Courier New" pitchFamily="49" charset="0"/>
              </a:rPr>
              <a:t>A</a:t>
            </a:r>
            <a:endParaRPr lang="en-US" sz="1600" smtClean="0">
              <a:latin typeface="Courier New" pitchFamily="49" charset="0"/>
              <a:cs typeface="Courier New" pitchFamily="49" charset="0"/>
            </a:endParaRPr>
          </a:p>
          <a:p>
            <a:pPr>
              <a:lnSpc>
                <a:spcPct val="80000"/>
              </a:lnSpc>
            </a:pPr>
            <a:endParaRPr lang="en-US" sz="1600" smtClean="0">
              <a:latin typeface="Courier New" pitchFamily="49" charset="0"/>
              <a:cs typeface="Courier New" pitchFamily="49" charset="0"/>
            </a:endParaRPr>
          </a:p>
        </p:txBody>
      </p:sp>
      <p:sp>
        <p:nvSpPr>
          <p:cNvPr id="7" name="Content Placeholder 2"/>
          <p:cNvSpPr txBox="1">
            <a:spLocks/>
          </p:cNvSpPr>
          <p:nvPr>
            <p:custDataLst>
              <p:tags r:id="rId5"/>
            </p:custDataLst>
          </p:nvPr>
        </p:nvSpPr>
        <p:spPr>
          <a:xfrm>
            <a:off x="4495800" y="5867400"/>
            <a:ext cx="4114800" cy="609600"/>
          </a:xfrm>
          <a:prstGeom prst="rect">
            <a:avLst/>
          </a:prstGeom>
        </p:spPr>
        <p:txBody>
          <a:bodyPr vert="horz" lIns="54864" tIns="91440" rtlCol="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18872" indent="0">
              <a:lnSpc>
                <a:spcPct val="80000"/>
              </a:lnSpc>
              <a:buNone/>
            </a:pPr>
            <a:r>
              <a:rPr lang="en-US"/>
              <a:t>H I D J E B K F L G C A</a:t>
            </a:r>
            <a:endParaRPr lang="en-US" smtClean="0">
              <a:latin typeface="Courier New" pitchFamily="49" charset="0"/>
              <a:cs typeface="Courier New" pitchFamily="49" charset="0"/>
            </a:endParaRPr>
          </a:p>
        </p:txBody>
      </p:sp>
      <p:sp>
        <p:nvSpPr>
          <p:cNvPr id="3" name="Slide Number Placeholder 2"/>
          <p:cNvSpPr>
            <a:spLocks noGrp="1"/>
          </p:cNvSpPr>
          <p:nvPr>
            <p:ph type="sldNum" sz="quarter" idx="12"/>
            <p:custDataLst>
              <p:tags r:id="rId6"/>
            </p:custDataLst>
          </p:nvPr>
        </p:nvSpPr>
        <p:spPr/>
        <p:txBody>
          <a:bodyPr/>
          <a:lstStyle/>
          <a:p>
            <a:fld id="{C47B9285-6709-482C-8AC5-F960E8C0E54A}" type="slidenum">
              <a:rPr lang="en-US" smtClean="0"/>
              <a:t>25</a:t>
            </a:fld>
            <a:endParaRPr lang="en-US"/>
          </a:p>
        </p:txBody>
      </p:sp>
    </p:spTree>
    <p:custDataLst>
      <p:tags r:id="rId1"/>
    </p:custDataLst>
    <p:extLst>
      <p:ext uri="{BB962C8B-B14F-4D97-AF65-F5344CB8AC3E}">
        <p14:creationId xmlns:p14="http://schemas.microsoft.com/office/powerpoint/2010/main" val="132432872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6.6. </a:t>
            </a:r>
            <a:r>
              <a:rPr lang="en-US" sz="4800" smtClean="0"/>
              <a:t>Cây K-phân</a:t>
            </a:r>
            <a:endParaRPr lang="en-US"/>
          </a:p>
        </p:txBody>
      </p:sp>
      <p:sp>
        <p:nvSpPr>
          <p:cNvPr id="3" name="Content Placeholder 2"/>
          <p:cNvSpPr>
            <a:spLocks noGrp="1"/>
          </p:cNvSpPr>
          <p:nvPr>
            <p:ph idx="1"/>
            <p:custDataLst>
              <p:tags r:id="rId3"/>
            </p:custDataLst>
          </p:nvPr>
        </p:nvSpPr>
        <p:spPr>
          <a:xfrm>
            <a:off x="457200" y="1524000"/>
            <a:ext cx="8229600" cy="5105400"/>
          </a:xfrm>
        </p:spPr>
        <p:txBody>
          <a:bodyPr>
            <a:normAutofit/>
          </a:bodyPr>
          <a:lstStyle/>
          <a:p>
            <a:r>
              <a:rPr lang="en-US" sz="3600"/>
              <a:t>Cây </a:t>
            </a:r>
            <a:r>
              <a:rPr lang="en-US" sz="3600" smtClean="0"/>
              <a:t>K-phân </a:t>
            </a:r>
            <a:r>
              <a:rPr lang="en-US" sz="3600"/>
              <a:t>là một dạng cấu trúc cây mà mỗi nút trên cây có tối đa K nút </a:t>
            </a:r>
            <a:r>
              <a:rPr lang="en-US" sz="3600" smtClean="0"/>
              <a:t>con</a:t>
            </a:r>
          </a:p>
          <a:p>
            <a:r>
              <a:rPr lang="en-US" sz="3600" smtClean="0">
                <a:latin typeface="Corbel" pitchFamily="34" charset="0"/>
              </a:rPr>
              <a:t>Tên gọi này bắt nguồn từ các hệ cơ số trong toán học: hệ nhị phân, hệ bát phân, hệ thập lục phân…</a:t>
            </a:r>
          </a:p>
          <a:p>
            <a:r>
              <a:rPr lang="en-US" sz="3600" smtClean="0">
                <a:latin typeface="Corbel" pitchFamily="34" charset="0"/>
              </a:rPr>
              <a:t>2 cách biểu diễn cây K-phân:</a:t>
            </a:r>
          </a:p>
          <a:p>
            <a:pPr lvl="1"/>
            <a:r>
              <a:rPr lang="en-US" smtClean="0">
                <a:latin typeface="Corbel" pitchFamily="34" charset="0"/>
              </a:rPr>
              <a:t>Biểu diễn bằng mảng</a:t>
            </a:r>
          </a:p>
          <a:p>
            <a:pPr lvl="1"/>
            <a:r>
              <a:rPr lang="en-US" smtClean="0">
                <a:latin typeface="Corbel" pitchFamily="34" charset="0"/>
              </a:rPr>
              <a:t>Biểu diễn bằng cấu trúc liên kết</a:t>
            </a:r>
            <a:endParaRPr lang="en-US" sz="2000" smtClean="0">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C47B9285-6709-482C-8AC5-F960E8C0E54A}" type="slidenum">
              <a:rPr lang="en-US" smtClean="0"/>
              <a:t>26</a:t>
            </a:fld>
            <a:endParaRPr lang="en-US"/>
          </a:p>
        </p:txBody>
      </p:sp>
    </p:spTree>
    <p:custDataLst>
      <p:tags r:id="rId1"/>
    </p:custDataLst>
    <p:extLst>
      <p:ext uri="{BB962C8B-B14F-4D97-AF65-F5344CB8AC3E}">
        <p14:creationId xmlns:p14="http://schemas.microsoft.com/office/powerpoint/2010/main" val="36028215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6.6.1. </a:t>
            </a:r>
            <a:r>
              <a:rPr lang="en-US" sz="4800" smtClean="0"/>
              <a:t>Cây K-phân – biểu diễn bằng mảng</a:t>
            </a:r>
            <a:endParaRPr lang="en-US"/>
          </a:p>
        </p:txBody>
      </p:sp>
      <p:sp>
        <p:nvSpPr>
          <p:cNvPr id="3" name="Content Placeholder 2"/>
          <p:cNvSpPr>
            <a:spLocks noGrp="1"/>
          </p:cNvSpPr>
          <p:nvPr>
            <p:ph idx="1"/>
            <p:custDataLst>
              <p:tags r:id="rId3"/>
            </p:custDataLst>
          </p:nvPr>
        </p:nvSpPr>
        <p:spPr>
          <a:xfrm>
            <a:off x="457200" y="1524000"/>
            <a:ext cx="8229600" cy="5105400"/>
          </a:xfrm>
        </p:spPr>
        <p:txBody>
          <a:bodyPr>
            <a:normAutofit/>
          </a:bodyPr>
          <a:lstStyle/>
          <a:p>
            <a:r>
              <a:rPr lang="en-US" smtClean="0">
                <a:latin typeface="Corbel" pitchFamily="34" charset="0"/>
              </a:rPr>
              <a:t>T</a:t>
            </a:r>
            <a:r>
              <a:rPr lang="vi-VN" smtClean="0">
                <a:latin typeface="Corbel" pitchFamily="34" charset="0"/>
              </a:rPr>
              <a:t>ương </a:t>
            </a:r>
            <a:r>
              <a:rPr lang="vi-VN">
                <a:latin typeface="Corbel" pitchFamily="34" charset="0"/>
              </a:rPr>
              <a:t>tự </a:t>
            </a:r>
            <a:r>
              <a:rPr lang="en-US" smtClean="0">
                <a:latin typeface="Corbel" pitchFamily="34" charset="0"/>
              </a:rPr>
              <a:t>với </a:t>
            </a:r>
            <a:r>
              <a:rPr lang="vi-VN" smtClean="0">
                <a:latin typeface="Corbel" pitchFamily="34" charset="0"/>
              </a:rPr>
              <a:t>cây </a:t>
            </a:r>
            <a:r>
              <a:rPr lang="vi-VN">
                <a:latin typeface="Corbel" pitchFamily="34" charset="0"/>
              </a:rPr>
              <a:t>nhị phân, </a:t>
            </a:r>
            <a:r>
              <a:rPr lang="vi-VN" smtClean="0">
                <a:latin typeface="Corbel" pitchFamily="34" charset="0"/>
              </a:rPr>
              <a:t>ta </a:t>
            </a:r>
            <a:r>
              <a:rPr lang="vi-VN">
                <a:latin typeface="Corbel" pitchFamily="34" charset="0"/>
              </a:rPr>
              <a:t>có thể thêm vào cây </a:t>
            </a:r>
            <a:r>
              <a:rPr lang="vi-VN" smtClean="0">
                <a:latin typeface="Corbel" pitchFamily="34" charset="0"/>
              </a:rPr>
              <a:t>K</a:t>
            </a:r>
            <a:r>
              <a:rPr lang="en-US" smtClean="0">
                <a:latin typeface="Corbel" pitchFamily="34" charset="0"/>
              </a:rPr>
              <a:t>-</a:t>
            </a:r>
            <a:r>
              <a:rPr lang="vi-VN" smtClean="0">
                <a:latin typeface="Corbel" pitchFamily="34" charset="0"/>
              </a:rPr>
              <a:t>phân </a:t>
            </a:r>
            <a:r>
              <a:rPr lang="vi-VN">
                <a:latin typeface="Corbel" pitchFamily="34" charset="0"/>
              </a:rPr>
              <a:t>một số </a:t>
            </a:r>
            <a:r>
              <a:rPr lang="vi-VN" b="1">
                <a:latin typeface="Corbel" pitchFamily="34" charset="0"/>
              </a:rPr>
              <a:t>nút giả </a:t>
            </a:r>
            <a:r>
              <a:rPr lang="vi-VN">
                <a:latin typeface="Corbel" pitchFamily="34" charset="0"/>
              </a:rPr>
              <a:t>để cho mỗi nút nhánh của cây </a:t>
            </a:r>
            <a:r>
              <a:rPr lang="vi-VN" smtClean="0">
                <a:latin typeface="Corbel" pitchFamily="34" charset="0"/>
              </a:rPr>
              <a:t>K</a:t>
            </a:r>
            <a:r>
              <a:rPr lang="en-US" smtClean="0">
                <a:latin typeface="Corbel" pitchFamily="34" charset="0"/>
              </a:rPr>
              <a:t>-</a:t>
            </a:r>
            <a:r>
              <a:rPr lang="vi-VN" smtClean="0">
                <a:latin typeface="Corbel" pitchFamily="34" charset="0"/>
              </a:rPr>
              <a:t>phân </a:t>
            </a:r>
            <a:r>
              <a:rPr lang="vi-VN">
                <a:latin typeface="Corbel" pitchFamily="34" charset="0"/>
              </a:rPr>
              <a:t>đều có đúng K nút </a:t>
            </a:r>
            <a:r>
              <a:rPr lang="vi-VN" smtClean="0">
                <a:latin typeface="Corbel" pitchFamily="34" charset="0"/>
              </a:rPr>
              <a:t>con</a:t>
            </a:r>
            <a:r>
              <a:rPr lang="en-US" smtClean="0">
                <a:latin typeface="Corbel" pitchFamily="34" charset="0"/>
              </a:rPr>
              <a:t>:</a:t>
            </a:r>
          </a:p>
          <a:p>
            <a:pPr lvl="1"/>
            <a:r>
              <a:rPr lang="vi-VN" smtClean="0">
                <a:latin typeface="Corbel" pitchFamily="34" charset="0"/>
              </a:rPr>
              <a:t>các </a:t>
            </a:r>
            <a:r>
              <a:rPr lang="vi-VN">
                <a:latin typeface="Corbel" pitchFamily="34" charset="0"/>
              </a:rPr>
              <a:t>nút con được xếp thứ tự từ nút con thứ nhất tới nút con thứ K, </a:t>
            </a:r>
            <a:endParaRPr lang="en-US" smtClean="0">
              <a:latin typeface="Corbel" pitchFamily="34" charset="0"/>
            </a:endParaRPr>
          </a:p>
          <a:p>
            <a:pPr lvl="1"/>
            <a:r>
              <a:rPr lang="vi-VN" smtClean="0">
                <a:latin typeface="Corbel" pitchFamily="34" charset="0"/>
              </a:rPr>
              <a:t>đánh </a:t>
            </a:r>
            <a:r>
              <a:rPr lang="vi-VN">
                <a:latin typeface="Corbel" pitchFamily="34" charset="0"/>
              </a:rPr>
              <a:t>số các nút trên cây </a:t>
            </a:r>
            <a:r>
              <a:rPr lang="vi-VN" smtClean="0">
                <a:latin typeface="Corbel" pitchFamily="34" charset="0"/>
              </a:rPr>
              <a:t>K</a:t>
            </a:r>
            <a:r>
              <a:rPr lang="en-US" smtClean="0">
                <a:latin typeface="Corbel" pitchFamily="34" charset="0"/>
              </a:rPr>
              <a:t>-</a:t>
            </a:r>
            <a:r>
              <a:rPr lang="vi-VN" smtClean="0">
                <a:latin typeface="Corbel" pitchFamily="34" charset="0"/>
              </a:rPr>
              <a:t>phân</a:t>
            </a:r>
            <a:r>
              <a:rPr lang="en-US" smtClean="0">
                <a:latin typeface="Corbel" pitchFamily="34" charset="0"/>
              </a:rPr>
              <a:t> từ 0</a:t>
            </a:r>
            <a:r>
              <a:rPr lang="vi-VN" smtClean="0">
                <a:latin typeface="Corbel" pitchFamily="34" charset="0"/>
              </a:rPr>
              <a:t>, </a:t>
            </a:r>
            <a:r>
              <a:rPr lang="vi-VN">
                <a:latin typeface="Corbel" pitchFamily="34" charset="0"/>
              </a:rPr>
              <a:t>bắt đầu từ mức 1, </a:t>
            </a:r>
            <a:r>
              <a:rPr lang="vi-VN" smtClean="0">
                <a:latin typeface="Corbel" pitchFamily="34" charset="0"/>
              </a:rPr>
              <a:t>và </a:t>
            </a:r>
            <a:r>
              <a:rPr lang="vi-VN">
                <a:latin typeface="Corbel" pitchFamily="34" charset="0"/>
              </a:rPr>
              <a:t>từ “trái qua phải” ở mỗi mức</a:t>
            </a:r>
            <a:endParaRPr lang="en-US" smtClean="0">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C47B9285-6709-482C-8AC5-F960E8C0E54A}" type="slidenum">
              <a:rPr lang="en-US" smtClean="0"/>
              <a:t>27</a:t>
            </a:fld>
            <a:endParaRPr lang="en-US"/>
          </a:p>
        </p:txBody>
      </p:sp>
    </p:spTree>
    <p:custDataLst>
      <p:tags r:id="rId1"/>
    </p:custDataLst>
    <p:extLst>
      <p:ext uri="{BB962C8B-B14F-4D97-AF65-F5344CB8AC3E}">
        <p14:creationId xmlns:p14="http://schemas.microsoft.com/office/powerpoint/2010/main" val="20863334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6.6.1. </a:t>
            </a:r>
            <a:r>
              <a:rPr lang="en-US" sz="4800" smtClean="0"/>
              <a:t>Cây K-phân – biểu diễn bằng mảng</a:t>
            </a:r>
            <a:endParaRPr lang="en-US"/>
          </a:p>
        </p:txBody>
      </p:sp>
      <p:sp>
        <p:nvSpPr>
          <p:cNvPr id="3" name="Content Placeholder 2"/>
          <p:cNvSpPr>
            <a:spLocks noGrp="1"/>
          </p:cNvSpPr>
          <p:nvPr>
            <p:ph idx="1"/>
            <p:custDataLst>
              <p:tags r:id="rId3"/>
            </p:custDataLst>
          </p:nvPr>
        </p:nvSpPr>
        <p:spPr>
          <a:xfrm>
            <a:off x="457200" y="1524000"/>
            <a:ext cx="8229600" cy="5105400"/>
          </a:xfrm>
        </p:spPr>
        <p:txBody>
          <a:bodyPr>
            <a:normAutofit/>
          </a:bodyPr>
          <a:lstStyle/>
          <a:p>
            <a:r>
              <a:rPr lang="en-US" sz="2800" smtClean="0">
                <a:latin typeface="Corbel" pitchFamily="34" charset="0"/>
              </a:rPr>
              <a:t>N</a:t>
            </a:r>
            <a:r>
              <a:rPr lang="vi-VN" sz="2800" smtClean="0">
                <a:latin typeface="Corbel" pitchFamily="34" charset="0"/>
              </a:rPr>
              <a:t>út </a:t>
            </a:r>
            <a:r>
              <a:rPr lang="vi-VN" sz="2800">
                <a:latin typeface="Corbel" pitchFamily="34" charset="0"/>
              </a:rPr>
              <a:t>con thứ j của nút i là: i * K + </a:t>
            </a:r>
            <a:r>
              <a:rPr lang="vi-VN" sz="2800" smtClean="0">
                <a:latin typeface="Corbel" pitchFamily="34" charset="0"/>
              </a:rPr>
              <a:t>j</a:t>
            </a:r>
            <a:r>
              <a:rPr lang="en-US" sz="2800" smtClean="0">
                <a:latin typeface="Corbel" pitchFamily="34" charset="0"/>
              </a:rPr>
              <a:t>, với j = 1..K</a:t>
            </a:r>
            <a:r>
              <a:rPr lang="vi-VN" sz="2800" smtClean="0">
                <a:latin typeface="Corbel" pitchFamily="34" charset="0"/>
              </a:rPr>
              <a:t>. </a:t>
            </a:r>
            <a:r>
              <a:rPr lang="vi-VN" sz="2800">
                <a:latin typeface="Corbel" pitchFamily="34" charset="0"/>
              </a:rPr>
              <a:t>Nút cha của nút x là nút </a:t>
            </a:r>
            <a:r>
              <a:rPr lang="en-US" sz="2800" smtClean="0">
                <a:latin typeface="Corbel" pitchFamily="34" charset="0"/>
              </a:rPr>
              <a:t>(</a:t>
            </a:r>
            <a:r>
              <a:rPr lang="vi-VN" sz="2800" smtClean="0">
                <a:latin typeface="Corbel" pitchFamily="34" charset="0"/>
              </a:rPr>
              <a:t>x</a:t>
            </a:r>
            <a:r>
              <a:rPr lang="en-US" sz="2800" smtClean="0">
                <a:latin typeface="Corbel" pitchFamily="34" charset="0"/>
              </a:rPr>
              <a:t>-1)</a:t>
            </a:r>
            <a:r>
              <a:rPr lang="vi-VN" sz="2800" smtClean="0">
                <a:latin typeface="Corbel" pitchFamily="34" charset="0"/>
              </a:rPr>
              <a:t> </a:t>
            </a:r>
            <a:r>
              <a:rPr lang="vi-VN" sz="2800">
                <a:latin typeface="Corbel" pitchFamily="34" charset="0"/>
              </a:rPr>
              <a:t>/ K. </a:t>
            </a:r>
            <a:endParaRPr lang="en-US" sz="2800" smtClean="0">
              <a:latin typeface="Corbel" pitchFamily="34" charset="0"/>
            </a:endParaRPr>
          </a:p>
          <a:p>
            <a:r>
              <a:rPr lang="vi-VN" sz="2800" smtClean="0">
                <a:latin typeface="Corbel" pitchFamily="34" charset="0"/>
              </a:rPr>
              <a:t>Ta dùng mảng </a:t>
            </a:r>
            <a:r>
              <a:rPr lang="vi-VN" sz="2800">
                <a:latin typeface="Corbel" pitchFamily="34" charset="0"/>
              </a:rPr>
              <a:t>T đánh số từ 0 để lưu các giá trị trên các nút: Giá trị tại nút thứ i được lưu trữ ở phần tử T[i</a:t>
            </a:r>
            <a:r>
              <a:rPr lang="vi-VN" sz="2800" smtClean="0">
                <a:latin typeface="Corbel" pitchFamily="34" charset="0"/>
              </a:rPr>
              <a:t>]</a:t>
            </a:r>
            <a:endParaRPr lang="en-US" sz="2800" smtClean="0">
              <a:latin typeface="Corbel" pitchFamily="34" charset="0"/>
            </a:endParaRPr>
          </a:p>
          <a:p>
            <a:endParaRPr lang="en-US" sz="2400" smtClean="0">
              <a:latin typeface="Corbel" pitchFamily="34" charset="0"/>
            </a:endParaRPr>
          </a:p>
        </p:txBody>
      </p:sp>
      <p:pic>
        <p:nvPicPr>
          <p:cNvPr id="4" name="Picture 3"/>
          <p:cNvPicPr/>
          <p:nvPr>
            <p:custDataLst>
              <p:tags r:id="rId4"/>
            </p:custDataLst>
          </p:nvPr>
        </p:nvPicPr>
        <p:blipFill>
          <a:blip r:embed="rId8"/>
          <a:stretch>
            <a:fillRect/>
          </a:stretch>
        </p:blipFill>
        <p:spPr>
          <a:xfrm>
            <a:off x="1752600" y="3392904"/>
            <a:ext cx="6553200" cy="3412425"/>
          </a:xfrm>
          <a:prstGeom prst="rect">
            <a:avLst/>
          </a:prstGeom>
        </p:spPr>
      </p:pic>
      <p:sp>
        <p:nvSpPr>
          <p:cNvPr id="5" name="Slide Number Placeholder 4"/>
          <p:cNvSpPr>
            <a:spLocks noGrp="1"/>
          </p:cNvSpPr>
          <p:nvPr>
            <p:ph type="sldNum" sz="quarter" idx="12"/>
            <p:custDataLst>
              <p:tags r:id="rId5"/>
            </p:custDataLst>
          </p:nvPr>
        </p:nvSpPr>
        <p:spPr/>
        <p:txBody>
          <a:bodyPr/>
          <a:lstStyle/>
          <a:p>
            <a:fld id="{C47B9285-6709-482C-8AC5-F960E8C0E54A}" type="slidenum">
              <a:rPr lang="en-US" smtClean="0"/>
              <a:t>28</a:t>
            </a:fld>
            <a:endParaRPr lang="en-US"/>
          </a:p>
        </p:txBody>
      </p:sp>
    </p:spTree>
    <p:custDataLst>
      <p:tags r:id="rId1"/>
    </p:custDataLst>
    <p:extLst>
      <p:ext uri="{BB962C8B-B14F-4D97-AF65-F5344CB8AC3E}">
        <p14:creationId xmlns:p14="http://schemas.microsoft.com/office/powerpoint/2010/main" val="160794695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6.6.2. </a:t>
            </a:r>
            <a:r>
              <a:rPr lang="en-US" sz="4800" smtClean="0"/>
              <a:t>Cây K-phân – biểu diễn bằng cấu trúc liên kết</a:t>
            </a:r>
            <a:endParaRPr lang="en-US"/>
          </a:p>
        </p:txBody>
      </p:sp>
      <p:sp>
        <p:nvSpPr>
          <p:cNvPr id="3" name="Content Placeholder 2"/>
          <p:cNvSpPr>
            <a:spLocks noGrp="1"/>
          </p:cNvSpPr>
          <p:nvPr>
            <p:ph idx="1"/>
            <p:custDataLst>
              <p:tags r:id="rId3"/>
            </p:custDataLst>
          </p:nvPr>
        </p:nvSpPr>
        <p:spPr>
          <a:xfrm>
            <a:off x="457200" y="1524000"/>
            <a:ext cx="8229600" cy="5105400"/>
          </a:xfrm>
        </p:spPr>
        <p:txBody>
          <a:bodyPr>
            <a:normAutofit/>
          </a:bodyPr>
          <a:lstStyle/>
          <a:p>
            <a:r>
              <a:rPr lang="en-US"/>
              <a:t>Khi biểu diễn cây </a:t>
            </a:r>
            <a:r>
              <a:rPr lang="en-US" smtClean="0"/>
              <a:t>K-phân </a:t>
            </a:r>
            <a:r>
              <a:rPr lang="en-US"/>
              <a:t>bằng cấu trúc liên kết, mỗi nút của cây là một </a:t>
            </a:r>
            <a:r>
              <a:rPr lang="en-US" smtClean="0"/>
              <a:t>cấu trúc </a:t>
            </a:r>
            <a:r>
              <a:rPr lang="en-US"/>
              <a:t>gồm hai trường:</a:t>
            </a:r>
          </a:p>
          <a:p>
            <a:pPr lvl="1"/>
            <a:r>
              <a:rPr lang="en-US"/>
              <a:t>Trường </a:t>
            </a:r>
            <a:r>
              <a:rPr lang="en-US" b="1"/>
              <a:t>Info</a:t>
            </a:r>
            <a:r>
              <a:rPr lang="en-US"/>
              <a:t>: Chứa giá trị lưu trong nút đó.</a:t>
            </a:r>
          </a:p>
          <a:p>
            <a:pPr lvl="1"/>
            <a:r>
              <a:rPr lang="en-US"/>
              <a:t>Trường </a:t>
            </a:r>
            <a:r>
              <a:rPr lang="en-US" b="1"/>
              <a:t>Links</a:t>
            </a:r>
            <a:r>
              <a:rPr lang="en-US"/>
              <a:t>: Là một </a:t>
            </a:r>
            <a:r>
              <a:rPr lang="en-US" b="1"/>
              <a:t>mảng </a:t>
            </a:r>
            <a:r>
              <a:rPr lang="en-US"/>
              <a:t>gồm K phần tử, phần tử thứ i </a:t>
            </a:r>
            <a:r>
              <a:rPr lang="en-US" smtClean="0"/>
              <a:t>(Links[i]) chứa </a:t>
            </a:r>
            <a:r>
              <a:rPr lang="en-US"/>
              <a:t>liên kết (con trỏ) tới nút con thứ </a:t>
            </a:r>
            <a:r>
              <a:rPr lang="en-US" smtClean="0"/>
              <a:t>i.</a:t>
            </a:r>
          </a:p>
          <a:p>
            <a:r>
              <a:rPr lang="en-US" smtClean="0"/>
              <a:t>Để duyệt cây K- phân, chỉ cần giữ lại nút gốc</a:t>
            </a:r>
            <a:endParaRPr lang="en-US" smtClean="0">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C47B9285-6709-482C-8AC5-F960E8C0E54A}" type="slidenum">
              <a:rPr lang="en-US" smtClean="0"/>
              <a:t>29</a:t>
            </a:fld>
            <a:endParaRPr lang="en-US"/>
          </a:p>
        </p:txBody>
      </p:sp>
    </p:spTree>
    <p:custDataLst>
      <p:tags r:id="rId1"/>
    </p:custDataLst>
    <p:extLst>
      <p:ext uri="{BB962C8B-B14F-4D97-AF65-F5344CB8AC3E}">
        <p14:creationId xmlns:p14="http://schemas.microsoft.com/office/powerpoint/2010/main" val="260667394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6.7. </a:t>
            </a:r>
            <a:r>
              <a:rPr lang="en-US" sz="4800" smtClean="0"/>
              <a:t>Cây tổng quát</a:t>
            </a:r>
            <a:endParaRPr lang="en-US"/>
          </a:p>
        </p:txBody>
      </p:sp>
      <p:sp>
        <p:nvSpPr>
          <p:cNvPr id="3" name="Content Placeholder 2"/>
          <p:cNvSpPr>
            <a:spLocks noGrp="1"/>
          </p:cNvSpPr>
          <p:nvPr>
            <p:ph idx="1"/>
            <p:custDataLst>
              <p:tags r:id="rId3"/>
            </p:custDataLst>
          </p:nvPr>
        </p:nvSpPr>
        <p:spPr>
          <a:xfrm>
            <a:off x="457200" y="1524000"/>
            <a:ext cx="8229600" cy="5105400"/>
          </a:xfrm>
        </p:spPr>
        <p:txBody>
          <a:bodyPr>
            <a:normAutofit/>
          </a:bodyPr>
          <a:lstStyle/>
          <a:p>
            <a:r>
              <a:rPr lang="en-US" smtClean="0"/>
              <a:t>Là loại cây không có ràng buộc gì về số nút con của mỗi nút trên cây</a:t>
            </a:r>
          </a:p>
          <a:p>
            <a:r>
              <a:rPr lang="en-US" smtClean="0">
                <a:latin typeface="Corbel" pitchFamily="34" charset="0"/>
              </a:rPr>
              <a:t>Xét 2 cách biểu diễn</a:t>
            </a:r>
          </a:p>
          <a:p>
            <a:pPr lvl="1"/>
            <a:r>
              <a:rPr lang="en-US" smtClean="0">
                <a:latin typeface="Corbel" pitchFamily="34" charset="0"/>
              </a:rPr>
              <a:t>Biểu diễn bằng mảng</a:t>
            </a:r>
          </a:p>
          <a:p>
            <a:pPr lvl="1"/>
            <a:r>
              <a:rPr lang="en-US" smtClean="0">
                <a:latin typeface="Corbel" pitchFamily="34" charset="0"/>
              </a:rPr>
              <a:t>Biểu diễn bằng cấu trúc liên kết</a:t>
            </a:r>
          </a:p>
        </p:txBody>
      </p:sp>
      <p:sp>
        <p:nvSpPr>
          <p:cNvPr id="4" name="Slide Number Placeholder 3"/>
          <p:cNvSpPr>
            <a:spLocks noGrp="1"/>
          </p:cNvSpPr>
          <p:nvPr>
            <p:ph type="sldNum" sz="quarter" idx="12"/>
            <p:custDataLst>
              <p:tags r:id="rId4"/>
            </p:custDataLst>
          </p:nvPr>
        </p:nvSpPr>
        <p:spPr/>
        <p:txBody>
          <a:bodyPr/>
          <a:lstStyle/>
          <a:p>
            <a:fld id="{C47B9285-6709-482C-8AC5-F960E8C0E54A}" type="slidenum">
              <a:rPr lang="en-US" smtClean="0"/>
              <a:t>30</a:t>
            </a:fld>
            <a:endParaRPr lang="en-US"/>
          </a:p>
        </p:txBody>
      </p:sp>
    </p:spTree>
    <p:custDataLst>
      <p:tags r:id="rId1"/>
    </p:custDataLst>
    <p:extLst>
      <p:ext uri="{BB962C8B-B14F-4D97-AF65-F5344CB8AC3E}">
        <p14:creationId xmlns:p14="http://schemas.microsoft.com/office/powerpoint/2010/main" val="207815766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6.7.1. </a:t>
            </a:r>
            <a:r>
              <a:rPr lang="en-US" sz="4800" smtClean="0"/>
              <a:t>Cây tổng quát – biểu diễn bằng cấu trúc liên kết</a:t>
            </a:r>
            <a:endParaRPr lang="en-US"/>
          </a:p>
        </p:txBody>
      </p:sp>
      <p:sp>
        <p:nvSpPr>
          <p:cNvPr id="3" name="Content Placeholder 2"/>
          <p:cNvSpPr>
            <a:spLocks noGrp="1"/>
          </p:cNvSpPr>
          <p:nvPr>
            <p:ph idx="1"/>
            <p:custDataLst>
              <p:tags r:id="rId3"/>
            </p:custDataLst>
          </p:nvPr>
        </p:nvSpPr>
        <p:spPr>
          <a:xfrm>
            <a:off x="381000" y="1600200"/>
            <a:ext cx="8534400" cy="5181600"/>
          </a:xfrm>
        </p:spPr>
        <p:txBody>
          <a:bodyPr>
            <a:normAutofit/>
          </a:bodyPr>
          <a:lstStyle/>
          <a:p>
            <a:r>
              <a:rPr lang="en-US"/>
              <a:t>Khi lưu trữ cây tổng quát bằng cấu trúc liên kết, mỗi nút là một </a:t>
            </a:r>
            <a:r>
              <a:rPr lang="en-US" smtClean="0"/>
              <a:t>cấu trúc </a:t>
            </a:r>
            <a:r>
              <a:rPr lang="en-US"/>
              <a:t>gồm ba trường:</a:t>
            </a:r>
          </a:p>
          <a:p>
            <a:pPr lvl="1"/>
            <a:r>
              <a:rPr lang="en-US"/>
              <a:t>Trường </a:t>
            </a:r>
            <a:r>
              <a:rPr lang="en-US" b="1"/>
              <a:t>Info</a:t>
            </a:r>
            <a:r>
              <a:rPr lang="en-US"/>
              <a:t>: Chứa giá trị lưu trong nút đó.</a:t>
            </a:r>
          </a:p>
          <a:p>
            <a:pPr lvl="1"/>
            <a:r>
              <a:rPr lang="en-US"/>
              <a:t>Trường </a:t>
            </a:r>
            <a:r>
              <a:rPr lang="en-US" b="1"/>
              <a:t>FirstChild</a:t>
            </a:r>
            <a:r>
              <a:rPr lang="en-US"/>
              <a:t>: Chứa liên kết (con trỏ) tới nút con đầu tiên </a:t>
            </a:r>
            <a:r>
              <a:rPr lang="en-US" smtClean="0"/>
              <a:t>(</a:t>
            </a:r>
            <a:r>
              <a:rPr lang="en-US"/>
              <a:t>con cả</a:t>
            </a:r>
            <a:r>
              <a:rPr lang="en-US" smtClean="0"/>
              <a:t>)</a:t>
            </a:r>
            <a:endParaRPr lang="en-US"/>
          </a:p>
          <a:p>
            <a:pPr lvl="1"/>
            <a:r>
              <a:rPr lang="en-US"/>
              <a:t>Trường </a:t>
            </a:r>
            <a:r>
              <a:rPr lang="en-US" b="1"/>
              <a:t>Sibling</a:t>
            </a:r>
            <a:r>
              <a:rPr lang="en-US"/>
              <a:t>: Chứa liên kết (con trỏ) tới nút em kế cận bên phải (nút cùng cha với nút đang xét, khi sắp thứ tự các con thì nút đó đứng liền sau nút đang xét). </a:t>
            </a:r>
          </a:p>
          <a:p>
            <a:pPr lvl="1"/>
            <a:endParaRPr lang="en-US" smtClean="0"/>
          </a:p>
          <a:p>
            <a:pPr lvl="1"/>
            <a:endParaRPr lang="en-US" smtClean="0">
              <a:latin typeface="Corbel" pitchFamily="34" charset="0"/>
            </a:endParaRPr>
          </a:p>
        </p:txBody>
      </p:sp>
      <p:pic>
        <p:nvPicPr>
          <p:cNvPr id="4" name="Picture 3"/>
          <p:cNvPicPr/>
          <p:nvPr>
            <p:custDataLst>
              <p:tags r:id="rId4"/>
            </p:custDataLst>
          </p:nvPr>
        </p:nvPicPr>
        <p:blipFill>
          <a:blip r:embed="rId8"/>
          <a:stretch>
            <a:fillRect/>
          </a:stretch>
        </p:blipFill>
        <p:spPr>
          <a:xfrm>
            <a:off x="3581400" y="5486401"/>
            <a:ext cx="2094984" cy="1371600"/>
          </a:xfrm>
          <a:prstGeom prst="rect">
            <a:avLst/>
          </a:prstGeom>
        </p:spPr>
      </p:pic>
      <p:sp>
        <p:nvSpPr>
          <p:cNvPr id="5" name="Slide Number Placeholder 4"/>
          <p:cNvSpPr>
            <a:spLocks noGrp="1"/>
          </p:cNvSpPr>
          <p:nvPr>
            <p:ph type="sldNum" sz="quarter" idx="12"/>
            <p:custDataLst>
              <p:tags r:id="rId5"/>
            </p:custDataLst>
          </p:nvPr>
        </p:nvSpPr>
        <p:spPr/>
        <p:txBody>
          <a:bodyPr/>
          <a:lstStyle/>
          <a:p>
            <a:fld id="{C47B9285-6709-482C-8AC5-F960E8C0E54A}" type="slidenum">
              <a:rPr lang="en-US" smtClean="0"/>
              <a:t>31</a:t>
            </a:fld>
            <a:endParaRPr lang="en-US"/>
          </a:p>
        </p:txBody>
      </p:sp>
    </p:spTree>
    <p:custDataLst>
      <p:tags r:id="rId1"/>
    </p:custDataLst>
    <p:extLst>
      <p:ext uri="{BB962C8B-B14F-4D97-AF65-F5344CB8AC3E}">
        <p14:creationId xmlns:p14="http://schemas.microsoft.com/office/powerpoint/2010/main" val="2644448780"/>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VSHAPEID" val="QsCpOrwYZnD90NIGIJqZ31"/>
</p:tagLst>
</file>

<file path=ppt/tags/tag2.xml><?xml version="1.0" encoding="utf-8"?>
<p:tagLst xmlns:a="http://schemas.openxmlformats.org/drawingml/2006/main" xmlns:r="http://schemas.openxmlformats.org/officeDocument/2006/relationships" xmlns:p="http://schemas.openxmlformats.org/presentationml/2006/main">
  <p:tag name="DVSHAPEID" val="ONC7NuCSei4m4jzRXiYjne"/>
</p:tagLst>
</file>

<file path=ppt/tags/tag3.xml><?xml version="1.0" encoding="utf-8"?>
<p:tagLst xmlns:a="http://schemas.openxmlformats.org/drawingml/2006/main" xmlns:r="http://schemas.openxmlformats.org/officeDocument/2006/relationships" xmlns:p="http://schemas.openxmlformats.org/presentationml/2006/main">
  <p:tag name="DVSHAPEID" val="5PhBJi0n7QGPEPNGD2l79l"/>
</p:tagLst>
</file>

<file path=ppt/tags/tag4.xml><?xml version="1.0" encoding="utf-8"?>
<p:tagLst xmlns:a="http://schemas.openxmlformats.org/drawingml/2006/main" xmlns:r="http://schemas.openxmlformats.org/officeDocument/2006/relationships" xmlns:p="http://schemas.openxmlformats.org/presentationml/2006/main">
  <p:tag name="DVSHAPEID" val="5EIp7QL81KEAHNQcKkRQae"/>
</p:tagLst>
</file>

<file path=ppt/tags/tag5.xml><?xml version="1.0" encoding="utf-8"?>
<p:tagLst xmlns:a="http://schemas.openxmlformats.org/drawingml/2006/main" xmlns:r="http://schemas.openxmlformats.org/officeDocument/2006/relationships" xmlns:p="http://schemas.openxmlformats.org/presentationml/2006/main">
  <p:tag name="DVSHAPEID" val="FfEJ3hEWYf4KKDSjb9CZOW"/>
</p:tagLst>
</file>

<file path=ppt/tags/tag6.xml><?xml version="1.0" encoding="utf-8"?>
<p:tagLst xmlns:a="http://schemas.openxmlformats.org/drawingml/2006/main" xmlns:r="http://schemas.openxmlformats.org/officeDocument/2006/relationships" xmlns:p="http://schemas.openxmlformats.org/presentationml/2006/main">
  <p:tag name="DVSHAPEID" val="a47ZQrh1fiaRYtLnMtt5Mo"/>
</p:tagLst>
</file>

<file path=ppt/tags/tag7.xml><?xml version="1.0" encoding="utf-8"?>
<p:tagLst xmlns:a="http://schemas.openxmlformats.org/drawingml/2006/main" xmlns:r="http://schemas.openxmlformats.org/officeDocument/2006/relationships" xmlns:p="http://schemas.openxmlformats.org/presentationml/2006/main">
  <p:tag name="DVSHAPEID" val="vX2djq8IeapI4zB4rcEW0M"/>
</p:tagLst>
</file>

<file path=ppt/tags/tag8.xml><?xml version="1.0" encoding="utf-8"?>
<p:tagLst xmlns:a="http://schemas.openxmlformats.org/drawingml/2006/main" xmlns:r="http://schemas.openxmlformats.org/officeDocument/2006/relationships" xmlns:p="http://schemas.openxmlformats.org/presentationml/2006/main">
  <p:tag name="DVSHAPEID" val="zTEoyNm8vJaMzaWC7QSx40"/>
</p:tagLst>
</file>

<file path=ppt/tags/tag9.xml><?xml version="1.0" encoding="utf-8"?>
<p:tagLst xmlns:a="http://schemas.openxmlformats.org/drawingml/2006/main" xmlns:r="http://schemas.openxmlformats.org/officeDocument/2006/relationships" xmlns:p="http://schemas.openxmlformats.org/presentationml/2006/main">
  <p:tag name="DVSHAPEID" val="rfobLI2hqPoIn9yVSll5EG"/>
</p:tagLst>
</file>

<file path=ppt/tags/tag10.xml><?xml version="1.0" encoding="utf-8"?>
<p:tagLst xmlns:a="http://schemas.openxmlformats.org/drawingml/2006/main" xmlns:r="http://schemas.openxmlformats.org/officeDocument/2006/relationships" xmlns:p="http://schemas.openxmlformats.org/presentationml/2006/main">
  <p:tag name="DVSHAPEID" val="xi0q7O4O4sIzroZn1D5eil"/>
</p:tagLst>
</file>

<file path=ppt/tags/tag11.xml><?xml version="1.0" encoding="utf-8"?>
<p:tagLst xmlns:a="http://schemas.openxmlformats.org/drawingml/2006/main" xmlns:r="http://schemas.openxmlformats.org/officeDocument/2006/relationships" xmlns:p="http://schemas.openxmlformats.org/presentationml/2006/main">
  <p:tag name="DVSHAPEID" val="nQNN4cYxcYlLI6bkBedCLV"/>
</p:tagLst>
</file>

<file path=ppt/tags/tag12.xml><?xml version="1.0" encoding="utf-8"?>
<p:tagLst xmlns:a="http://schemas.openxmlformats.org/drawingml/2006/main" xmlns:r="http://schemas.openxmlformats.org/officeDocument/2006/relationships" xmlns:p="http://schemas.openxmlformats.org/presentationml/2006/main">
  <p:tag name="DVSHAPEID" val="0NIaVujH0qncU9DkKRPwgK"/>
</p:tagLst>
</file>

<file path=ppt/tags/tag13.xml><?xml version="1.0" encoding="utf-8"?>
<p:tagLst xmlns:a="http://schemas.openxmlformats.org/drawingml/2006/main" xmlns:r="http://schemas.openxmlformats.org/officeDocument/2006/relationships" xmlns:p="http://schemas.openxmlformats.org/presentationml/2006/main">
  <p:tag name="DVSHAPEID" val="eGGScG2R0FAsQZ4UhteuYU"/>
</p:tagLst>
</file>

<file path=ppt/tags/tag14.xml><?xml version="1.0" encoding="utf-8"?>
<p:tagLst xmlns:a="http://schemas.openxmlformats.org/drawingml/2006/main" xmlns:r="http://schemas.openxmlformats.org/officeDocument/2006/relationships" xmlns:p="http://schemas.openxmlformats.org/presentationml/2006/main">
  <p:tag name="DVSHAPEID" val="nvc1HhtlNeFgz2t2iCF8pI"/>
</p:tagLst>
</file>

<file path=ppt/tags/tag15.xml><?xml version="1.0" encoding="utf-8"?>
<p:tagLst xmlns:a="http://schemas.openxmlformats.org/drawingml/2006/main" xmlns:r="http://schemas.openxmlformats.org/officeDocument/2006/relationships" xmlns:p="http://schemas.openxmlformats.org/presentationml/2006/main">
  <p:tag name="DVSHAPEID" val="CsiEfQAliLLjiaGaZKoFSl"/>
</p:tagLst>
</file>

<file path=ppt/tags/tag16.xml><?xml version="1.0" encoding="utf-8"?>
<p:tagLst xmlns:a="http://schemas.openxmlformats.org/drawingml/2006/main" xmlns:r="http://schemas.openxmlformats.org/officeDocument/2006/relationships" xmlns:p="http://schemas.openxmlformats.org/presentationml/2006/main">
  <p:tag name="DVSHAPEID" val="MAp2qebBPPvFTKI22DLrVT"/>
</p:tagLst>
</file>

<file path=ppt/tags/tag17.xml><?xml version="1.0" encoding="utf-8"?>
<p:tagLst xmlns:a="http://schemas.openxmlformats.org/drawingml/2006/main" xmlns:r="http://schemas.openxmlformats.org/officeDocument/2006/relationships" xmlns:p="http://schemas.openxmlformats.org/presentationml/2006/main">
  <p:tag name="DVSHAPEID" val="ufJim8CUKKQgFIecplaGWV"/>
</p:tagLst>
</file>

<file path=ppt/tags/tag18.xml><?xml version="1.0" encoding="utf-8"?>
<p:tagLst xmlns:a="http://schemas.openxmlformats.org/drawingml/2006/main" xmlns:r="http://schemas.openxmlformats.org/officeDocument/2006/relationships" xmlns:p="http://schemas.openxmlformats.org/presentationml/2006/main">
  <p:tag name="DVSHAPEID" val="ODhWrWHKTqqS59j8S2YU5K"/>
</p:tagLst>
</file>

<file path=ppt/tags/tag19.xml><?xml version="1.0" encoding="utf-8"?>
<p:tagLst xmlns:a="http://schemas.openxmlformats.org/drawingml/2006/main" xmlns:r="http://schemas.openxmlformats.org/officeDocument/2006/relationships" xmlns:p="http://schemas.openxmlformats.org/presentationml/2006/main">
  <p:tag name="DVSHAPEID" val="PD4ZOQdqgeXyr61pGGcZRp"/>
</p:tagLst>
</file>

<file path=ppt/tags/tag20.xml><?xml version="1.0" encoding="utf-8"?>
<p:tagLst xmlns:a="http://schemas.openxmlformats.org/drawingml/2006/main" xmlns:r="http://schemas.openxmlformats.org/officeDocument/2006/relationships" xmlns:p="http://schemas.openxmlformats.org/presentationml/2006/main">
  <p:tag name="DVSHAPEID" val="QMD5Shs8I1P3OERr8Rwsab"/>
</p:tagLst>
</file>

<file path=ppt/tags/tag21.xml><?xml version="1.0" encoding="utf-8"?>
<p:tagLst xmlns:a="http://schemas.openxmlformats.org/drawingml/2006/main" xmlns:r="http://schemas.openxmlformats.org/officeDocument/2006/relationships" xmlns:p="http://schemas.openxmlformats.org/presentationml/2006/main">
  <p:tag name="DVSHAPEID" val="VxId6tmiH6TqNhmJXWY8wW"/>
</p:tagLst>
</file>

<file path=ppt/tags/tag22.xml><?xml version="1.0" encoding="utf-8"?>
<p:tagLst xmlns:a="http://schemas.openxmlformats.org/drawingml/2006/main" xmlns:r="http://schemas.openxmlformats.org/officeDocument/2006/relationships" xmlns:p="http://schemas.openxmlformats.org/presentationml/2006/main">
  <p:tag name="DVSHAPEID" val="IninxfxlspeER6mFaZLpjJ"/>
</p:tagLst>
</file>

<file path=ppt/tags/tag23.xml><?xml version="1.0" encoding="utf-8"?>
<p:tagLst xmlns:a="http://schemas.openxmlformats.org/drawingml/2006/main" xmlns:r="http://schemas.openxmlformats.org/officeDocument/2006/relationships" xmlns:p="http://schemas.openxmlformats.org/presentationml/2006/main">
  <p:tag name="DVSHAPEID" val="aoQA4pUAu2EYOkVJV6KmEu"/>
</p:tagLst>
</file>

<file path=ppt/tags/tag24.xml><?xml version="1.0" encoding="utf-8"?>
<p:tagLst xmlns:a="http://schemas.openxmlformats.org/drawingml/2006/main" xmlns:r="http://schemas.openxmlformats.org/officeDocument/2006/relationships" xmlns:p="http://schemas.openxmlformats.org/presentationml/2006/main">
  <p:tag name="DVSHAPEID" val="b8pgmhLZm7DZcTwXa8qRUc"/>
</p:tagLst>
</file>

<file path=ppt/tags/tag25.xml><?xml version="1.0" encoding="utf-8"?>
<p:tagLst xmlns:a="http://schemas.openxmlformats.org/drawingml/2006/main" xmlns:r="http://schemas.openxmlformats.org/officeDocument/2006/relationships" xmlns:p="http://schemas.openxmlformats.org/presentationml/2006/main">
  <p:tag name="DVSHAPEID" val="0Th1Kr3FEW4GcIaO3CPuFx"/>
</p:tagLst>
</file>

<file path=ppt/tags/tag26.xml><?xml version="1.0" encoding="utf-8"?>
<p:tagLst xmlns:a="http://schemas.openxmlformats.org/drawingml/2006/main" xmlns:r="http://schemas.openxmlformats.org/officeDocument/2006/relationships" xmlns:p="http://schemas.openxmlformats.org/presentationml/2006/main">
  <p:tag name="DVSHAPEID" val="lP81dXWCWMzZ7wZkwkVHsG"/>
</p:tagLst>
</file>

<file path=ppt/tags/tag27.xml><?xml version="1.0" encoding="utf-8"?>
<p:tagLst xmlns:a="http://schemas.openxmlformats.org/drawingml/2006/main" xmlns:r="http://schemas.openxmlformats.org/officeDocument/2006/relationships" xmlns:p="http://schemas.openxmlformats.org/presentationml/2006/main">
  <p:tag name="DVSHAPEID" val="UwHNNm5O2qwtxsTJd6I10i"/>
</p:tagLst>
</file>

<file path=ppt/tags/tag28.xml><?xml version="1.0" encoding="utf-8"?>
<p:tagLst xmlns:a="http://schemas.openxmlformats.org/drawingml/2006/main" xmlns:r="http://schemas.openxmlformats.org/officeDocument/2006/relationships" xmlns:p="http://schemas.openxmlformats.org/presentationml/2006/main">
  <p:tag name="DVSHAPEID" val="7dADOI5uzY4EVCjpazx7K8"/>
</p:tagLst>
</file>

<file path=ppt/tags/tag29.xml><?xml version="1.0" encoding="utf-8"?>
<p:tagLst xmlns:a="http://schemas.openxmlformats.org/drawingml/2006/main" xmlns:r="http://schemas.openxmlformats.org/officeDocument/2006/relationships" xmlns:p="http://schemas.openxmlformats.org/presentationml/2006/main">
  <p:tag name="DVSHAPEID" val="tEZxqN6OYqGBouc9xmIxQx"/>
</p:tagLst>
</file>

<file path=ppt/tags/tag30.xml><?xml version="1.0" encoding="utf-8"?>
<p:tagLst xmlns:a="http://schemas.openxmlformats.org/drawingml/2006/main" xmlns:r="http://schemas.openxmlformats.org/officeDocument/2006/relationships" xmlns:p="http://schemas.openxmlformats.org/presentationml/2006/main">
  <p:tag name="DVSHAPEID" val="oSwhpNW8uSyYJWEhiioK0E"/>
</p:tagLst>
</file>

<file path=ppt/tags/tag31.xml><?xml version="1.0" encoding="utf-8"?>
<p:tagLst xmlns:a="http://schemas.openxmlformats.org/drawingml/2006/main" xmlns:r="http://schemas.openxmlformats.org/officeDocument/2006/relationships" xmlns:p="http://schemas.openxmlformats.org/presentationml/2006/main">
  <p:tag name="DVSHAPEID" val="YjdPd02bpciVg608niSPWN"/>
</p:tagLst>
</file>

<file path=ppt/tags/tag32.xml><?xml version="1.0" encoding="utf-8"?>
<p:tagLst xmlns:a="http://schemas.openxmlformats.org/drawingml/2006/main" xmlns:r="http://schemas.openxmlformats.org/officeDocument/2006/relationships" xmlns:p="http://schemas.openxmlformats.org/presentationml/2006/main">
  <p:tag name="DVSHAPEID" val="3qKgvf4q95xKTd4AAW6jtl"/>
</p:tagLst>
</file>

<file path=ppt/tags/tag33.xml><?xml version="1.0" encoding="utf-8"?>
<p:tagLst xmlns:a="http://schemas.openxmlformats.org/drawingml/2006/main" xmlns:r="http://schemas.openxmlformats.org/officeDocument/2006/relationships" xmlns:p="http://schemas.openxmlformats.org/presentationml/2006/main">
  <p:tag name="DVSHAPEID" val="GOGxh9U5SaHbfN4WvM7Y3c"/>
</p:tagLst>
</file>

<file path=ppt/tags/tag34.xml><?xml version="1.0" encoding="utf-8"?>
<p:tagLst xmlns:a="http://schemas.openxmlformats.org/drawingml/2006/main" xmlns:r="http://schemas.openxmlformats.org/officeDocument/2006/relationships" xmlns:p="http://schemas.openxmlformats.org/presentationml/2006/main">
  <p:tag name="DVSHAPEID" val="owcM4MHVJDjIJWAXYUv3dn"/>
</p:tagLst>
</file>

<file path=ppt/tags/tag35.xml><?xml version="1.0" encoding="utf-8"?>
<p:tagLst xmlns:a="http://schemas.openxmlformats.org/drawingml/2006/main" xmlns:r="http://schemas.openxmlformats.org/officeDocument/2006/relationships" xmlns:p="http://schemas.openxmlformats.org/presentationml/2006/main">
  <p:tag name="DVSHAPEID" val="2IYhvErjcvhtqaku57oWq4"/>
</p:tagLst>
</file>

<file path=ppt/tags/tag36.xml><?xml version="1.0" encoding="utf-8"?>
<p:tagLst xmlns:a="http://schemas.openxmlformats.org/drawingml/2006/main" xmlns:r="http://schemas.openxmlformats.org/officeDocument/2006/relationships" xmlns:p="http://schemas.openxmlformats.org/presentationml/2006/main">
  <p:tag name="DVSHAPEID" val="Rw38mxOcs0Y0tuOMh3uprO"/>
</p:tagLst>
</file>

<file path=ppt/tags/tag37.xml><?xml version="1.0" encoding="utf-8"?>
<p:tagLst xmlns:a="http://schemas.openxmlformats.org/drawingml/2006/main" xmlns:r="http://schemas.openxmlformats.org/officeDocument/2006/relationships" xmlns:p="http://schemas.openxmlformats.org/presentationml/2006/main">
  <p:tag name="DVSHAPEID" val="rgvqCtPoFgWXRremhTvZ2g"/>
</p:tagLst>
</file>

<file path=ppt/tags/tag38.xml><?xml version="1.0" encoding="utf-8"?>
<p:tagLst xmlns:a="http://schemas.openxmlformats.org/drawingml/2006/main" xmlns:r="http://schemas.openxmlformats.org/officeDocument/2006/relationships" xmlns:p="http://schemas.openxmlformats.org/presentationml/2006/main">
  <p:tag name="DVSHAPEID" val="upGQGiQkr1D25NDWVkn4lI"/>
</p:tagLst>
</file>

<file path=ppt/tags/tag39.xml><?xml version="1.0" encoding="utf-8"?>
<p:tagLst xmlns:a="http://schemas.openxmlformats.org/drawingml/2006/main" xmlns:r="http://schemas.openxmlformats.org/officeDocument/2006/relationships" xmlns:p="http://schemas.openxmlformats.org/presentationml/2006/main">
  <p:tag name="DVSHAPEID" val="4wCnyUMBTrMaL6JLNxxkOV"/>
</p:tagLst>
</file>

<file path=ppt/tags/tag40.xml><?xml version="1.0" encoding="utf-8"?>
<p:tagLst xmlns:a="http://schemas.openxmlformats.org/drawingml/2006/main" xmlns:r="http://schemas.openxmlformats.org/officeDocument/2006/relationships" xmlns:p="http://schemas.openxmlformats.org/presentationml/2006/main">
  <p:tag name="DVSHAPEID" val="jPlrJkYbCXVMl9djJWyQ7c"/>
</p:tagLst>
</file>

<file path=ppt/tags/tag41.xml><?xml version="1.0" encoding="utf-8"?>
<p:tagLst xmlns:a="http://schemas.openxmlformats.org/drawingml/2006/main" xmlns:r="http://schemas.openxmlformats.org/officeDocument/2006/relationships" xmlns:p="http://schemas.openxmlformats.org/presentationml/2006/main">
  <p:tag name="DVSHAPEID" val="fV1wc9wPx0T9cN17arCHOO"/>
</p:tagLst>
</file>

<file path=ppt/tags/tag42.xml><?xml version="1.0" encoding="utf-8"?>
<p:tagLst xmlns:a="http://schemas.openxmlformats.org/drawingml/2006/main" xmlns:r="http://schemas.openxmlformats.org/officeDocument/2006/relationships" xmlns:p="http://schemas.openxmlformats.org/presentationml/2006/main">
  <p:tag name="DVSHAPEID" val="eYLAyuNBMYN7zqpd7PFMqU"/>
</p:tagLst>
</file>

<file path=ppt/tags/tag43.xml><?xml version="1.0" encoding="utf-8"?>
<p:tagLst xmlns:a="http://schemas.openxmlformats.org/drawingml/2006/main" xmlns:r="http://schemas.openxmlformats.org/officeDocument/2006/relationships" xmlns:p="http://schemas.openxmlformats.org/presentationml/2006/main">
  <p:tag name="DVSHAPEID" val="TbXqhCL6dpnqG3LCB12VeV"/>
</p:tagLst>
</file>

<file path=ppt/tags/tag44.xml><?xml version="1.0" encoding="utf-8"?>
<p:tagLst xmlns:a="http://schemas.openxmlformats.org/drawingml/2006/main" xmlns:r="http://schemas.openxmlformats.org/officeDocument/2006/relationships" xmlns:p="http://schemas.openxmlformats.org/presentationml/2006/main">
  <p:tag name="DVSHAPEID" val="l4eBIXkN21oj5zC7daPGKn"/>
</p:tagLst>
</file>

<file path=ppt/tags/tag45.xml><?xml version="1.0" encoding="utf-8"?>
<p:tagLst xmlns:a="http://schemas.openxmlformats.org/drawingml/2006/main" xmlns:r="http://schemas.openxmlformats.org/officeDocument/2006/relationships" xmlns:p="http://schemas.openxmlformats.org/presentationml/2006/main">
  <p:tag name="DVSHAPEID" val="J8JlrveDKuGYPScGUOMqml"/>
</p:tagLst>
</file>

<file path=ppt/tags/tag46.xml><?xml version="1.0" encoding="utf-8"?>
<p:tagLst xmlns:a="http://schemas.openxmlformats.org/drawingml/2006/main" xmlns:r="http://schemas.openxmlformats.org/officeDocument/2006/relationships" xmlns:p="http://schemas.openxmlformats.org/presentationml/2006/main">
  <p:tag name="DVSHAPEID" val="2nYb0tOR6xaYl5RmvPzphT"/>
</p:tagLst>
</file>

<file path=ppt/tags/tag47.xml><?xml version="1.0" encoding="utf-8"?>
<p:tagLst xmlns:a="http://schemas.openxmlformats.org/drawingml/2006/main" xmlns:r="http://schemas.openxmlformats.org/officeDocument/2006/relationships" xmlns:p="http://schemas.openxmlformats.org/presentationml/2006/main">
  <p:tag name="DVSHAPEID" val="D6JKVwg1Uk0n5mnguKOSo9"/>
</p:tagLst>
</file>

<file path=ppt/tags/tag48.xml><?xml version="1.0" encoding="utf-8"?>
<p:tagLst xmlns:a="http://schemas.openxmlformats.org/drawingml/2006/main" xmlns:r="http://schemas.openxmlformats.org/officeDocument/2006/relationships" xmlns:p="http://schemas.openxmlformats.org/presentationml/2006/main">
  <p:tag name="DVSHAPEID" val="NRx6OxiXQX39KRsgxiA4DQ"/>
</p:tagLst>
</file>

<file path=ppt/tags/tag49.xml><?xml version="1.0" encoding="utf-8"?>
<p:tagLst xmlns:a="http://schemas.openxmlformats.org/drawingml/2006/main" xmlns:r="http://schemas.openxmlformats.org/officeDocument/2006/relationships" xmlns:p="http://schemas.openxmlformats.org/presentationml/2006/main">
  <p:tag name="DVSHAPEID" val="XXZvZfkOBputjScPHJIXt3"/>
</p:tagLst>
</file>

<file path=ppt/tags/tag50.xml><?xml version="1.0" encoding="utf-8"?>
<p:tagLst xmlns:a="http://schemas.openxmlformats.org/drawingml/2006/main" xmlns:r="http://schemas.openxmlformats.org/officeDocument/2006/relationships" xmlns:p="http://schemas.openxmlformats.org/presentationml/2006/main">
  <p:tag name="DVSHAPEID" val="kWCvOecvhjvXTz6jy3D2lE"/>
</p:tagLst>
</file>

<file path=ppt/tags/tag51.xml><?xml version="1.0" encoding="utf-8"?>
<p:tagLst xmlns:a="http://schemas.openxmlformats.org/drawingml/2006/main" xmlns:r="http://schemas.openxmlformats.org/officeDocument/2006/relationships" xmlns:p="http://schemas.openxmlformats.org/presentationml/2006/main">
  <p:tag name="DVSHAPEID" val="Egyz3IARmGnUD3Str5C68a"/>
</p:tagLst>
</file>

<file path=ppt/tags/tag52.xml><?xml version="1.0" encoding="utf-8"?>
<p:tagLst xmlns:a="http://schemas.openxmlformats.org/drawingml/2006/main" xmlns:r="http://schemas.openxmlformats.org/officeDocument/2006/relationships" xmlns:p="http://schemas.openxmlformats.org/presentationml/2006/main">
  <p:tag name="DVSHAPEID" val="YmYDIoaEjrIFhmXebtUpXP"/>
</p:tagLst>
</file>

<file path=ppt/tags/tag53.xml><?xml version="1.0" encoding="utf-8"?>
<p:tagLst xmlns:a="http://schemas.openxmlformats.org/drawingml/2006/main" xmlns:r="http://schemas.openxmlformats.org/officeDocument/2006/relationships" xmlns:p="http://schemas.openxmlformats.org/presentationml/2006/main">
  <p:tag name="DVSHAPEID" val="zZW3q4CxpfvthbAq0cGHmW"/>
</p:tagLst>
</file>

<file path=ppt/tags/tag54.xml><?xml version="1.0" encoding="utf-8"?>
<p:tagLst xmlns:a="http://schemas.openxmlformats.org/drawingml/2006/main" xmlns:r="http://schemas.openxmlformats.org/officeDocument/2006/relationships" xmlns:p="http://schemas.openxmlformats.org/presentationml/2006/main">
  <p:tag name="DVSHAPEID" val="cXMwvcT8bId9MZGFX61M1s"/>
</p:tagLst>
</file>

<file path=ppt/tags/tag55.xml><?xml version="1.0" encoding="utf-8"?>
<p:tagLst xmlns:a="http://schemas.openxmlformats.org/drawingml/2006/main" xmlns:r="http://schemas.openxmlformats.org/officeDocument/2006/relationships" xmlns:p="http://schemas.openxmlformats.org/presentationml/2006/main">
  <p:tag name="DVSHAPEID" val="9N4MDLtIIfsDNZgUyqEh4N"/>
</p:tagLst>
</file>

<file path=ppt/tags/tag56.xml><?xml version="1.0" encoding="utf-8"?>
<p:tagLst xmlns:a="http://schemas.openxmlformats.org/drawingml/2006/main" xmlns:r="http://schemas.openxmlformats.org/officeDocument/2006/relationships" xmlns:p="http://schemas.openxmlformats.org/presentationml/2006/main">
  <p:tag name="DVSHAPEID" val="g8oBJlfAGAVJNYsJz7EsZY"/>
</p:tagLst>
</file>

<file path=ppt/tags/tag57.xml><?xml version="1.0" encoding="utf-8"?>
<p:tagLst xmlns:a="http://schemas.openxmlformats.org/drawingml/2006/main" xmlns:r="http://schemas.openxmlformats.org/officeDocument/2006/relationships" xmlns:p="http://schemas.openxmlformats.org/presentationml/2006/main">
  <p:tag name="DVSHAPEID" val="G9cGo2xB7JomxWn218s8zS"/>
</p:tagLst>
</file>

<file path=ppt/tags/tag58.xml><?xml version="1.0" encoding="utf-8"?>
<p:tagLst xmlns:a="http://schemas.openxmlformats.org/drawingml/2006/main" xmlns:r="http://schemas.openxmlformats.org/officeDocument/2006/relationships" xmlns:p="http://schemas.openxmlformats.org/presentationml/2006/main">
  <p:tag name="DVSHAPEID" val="H3chsPRwDBNhrfp3Wc34sc"/>
</p:tagLst>
</file>

<file path=ppt/tags/tag59.xml><?xml version="1.0" encoding="utf-8"?>
<p:tagLst xmlns:a="http://schemas.openxmlformats.org/drawingml/2006/main" xmlns:r="http://schemas.openxmlformats.org/officeDocument/2006/relationships" xmlns:p="http://schemas.openxmlformats.org/presentationml/2006/main">
  <p:tag name="DVSHAPEID" val="kqrvmx5w0RpOr8u6AHKB6N"/>
</p:tagLst>
</file>

<file path=ppt/tags/tag60.xml><?xml version="1.0" encoding="utf-8"?>
<p:tagLst xmlns:a="http://schemas.openxmlformats.org/drawingml/2006/main" xmlns:r="http://schemas.openxmlformats.org/officeDocument/2006/relationships" xmlns:p="http://schemas.openxmlformats.org/presentationml/2006/main">
  <p:tag name="DVSHAPEID" val="yfu8CYbf5uqvJLQWtjq6AW"/>
</p:tagLst>
</file>

<file path=ppt/tags/tag61.xml><?xml version="1.0" encoding="utf-8"?>
<p:tagLst xmlns:a="http://schemas.openxmlformats.org/drawingml/2006/main" xmlns:r="http://schemas.openxmlformats.org/officeDocument/2006/relationships" xmlns:p="http://schemas.openxmlformats.org/presentationml/2006/main">
  <p:tag name="DVSHAPEID" val="RDNgzQBljQ5xRb1eU7kKLV"/>
</p:tagLst>
</file>

<file path=ppt/tags/tag62.xml><?xml version="1.0" encoding="utf-8"?>
<p:tagLst xmlns:a="http://schemas.openxmlformats.org/drawingml/2006/main" xmlns:r="http://schemas.openxmlformats.org/officeDocument/2006/relationships" xmlns:p="http://schemas.openxmlformats.org/presentationml/2006/main">
  <p:tag name="DVSHAPEID" val="nWpIfEeqaZcCoQkmplEKaz"/>
</p:tagLst>
</file>

<file path=ppt/tags/tag63.xml><?xml version="1.0" encoding="utf-8"?>
<p:tagLst xmlns:a="http://schemas.openxmlformats.org/drawingml/2006/main" xmlns:r="http://schemas.openxmlformats.org/officeDocument/2006/relationships" xmlns:p="http://schemas.openxmlformats.org/presentationml/2006/main">
  <p:tag name="DVSHAPEID" val="pbTFUepjLQaWfRRQAX6TG6"/>
</p:tagLst>
</file>

<file path=ppt/tags/tag64.xml><?xml version="1.0" encoding="utf-8"?>
<p:tagLst xmlns:a="http://schemas.openxmlformats.org/drawingml/2006/main" xmlns:r="http://schemas.openxmlformats.org/officeDocument/2006/relationships" xmlns:p="http://schemas.openxmlformats.org/presentationml/2006/main">
  <p:tag name="DVSHAPEID" val="lfNbTxHZ61KOwdPAJZ0Qdl"/>
</p:tagLst>
</file>

<file path=ppt/tags/tag65.xml><?xml version="1.0" encoding="utf-8"?>
<p:tagLst xmlns:a="http://schemas.openxmlformats.org/drawingml/2006/main" xmlns:r="http://schemas.openxmlformats.org/officeDocument/2006/relationships" xmlns:p="http://schemas.openxmlformats.org/presentationml/2006/main">
  <p:tag name="DVSHAPEID" val="rrAtuzKGDhTjQDRJlRCLK8"/>
</p:tagLst>
</file>

<file path=ppt/tags/tag66.xml><?xml version="1.0" encoding="utf-8"?>
<p:tagLst xmlns:a="http://schemas.openxmlformats.org/drawingml/2006/main" xmlns:r="http://schemas.openxmlformats.org/officeDocument/2006/relationships" xmlns:p="http://schemas.openxmlformats.org/presentationml/2006/main">
  <p:tag name="DVSHAPEID" val="crkD00d6SPSZNmAp28fpot"/>
</p:tagLst>
</file>

<file path=ppt/tags/tag67.xml><?xml version="1.0" encoding="utf-8"?>
<p:tagLst xmlns:a="http://schemas.openxmlformats.org/drawingml/2006/main" xmlns:r="http://schemas.openxmlformats.org/officeDocument/2006/relationships" xmlns:p="http://schemas.openxmlformats.org/presentationml/2006/main">
  <p:tag name="DVSHAPEID" val="VdnbI0E9erBif98RyKswo3"/>
</p:tagLst>
</file>

<file path=ppt/tags/tag68.xml><?xml version="1.0" encoding="utf-8"?>
<p:tagLst xmlns:a="http://schemas.openxmlformats.org/drawingml/2006/main" xmlns:r="http://schemas.openxmlformats.org/officeDocument/2006/relationships" xmlns:p="http://schemas.openxmlformats.org/presentationml/2006/main">
  <p:tag name="DVSHAPEID" val="qRQv9VOuwkKIv7gPhdsJBr"/>
</p:tagLst>
</file>

<file path=ppt/tags/tag69.xml><?xml version="1.0" encoding="utf-8"?>
<p:tagLst xmlns:a="http://schemas.openxmlformats.org/drawingml/2006/main" xmlns:r="http://schemas.openxmlformats.org/officeDocument/2006/relationships" xmlns:p="http://schemas.openxmlformats.org/presentationml/2006/main">
  <p:tag name="DVSHAPEID" val="nu6qhbzvWR4RNvlcQIkKVh"/>
</p:tagLst>
</file>

<file path=ppt/tags/tag70.xml><?xml version="1.0" encoding="utf-8"?>
<p:tagLst xmlns:a="http://schemas.openxmlformats.org/drawingml/2006/main" xmlns:r="http://schemas.openxmlformats.org/officeDocument/2006/relationships" xmlns:p="http://schemas.openxmlformats.org/presentationml/2006/main">
  <p:tag name="DVSHAPEID" val="ywE0BIsf4FsZtlpIEDU0nS"/>
</p:tagLst>
</file>

<file path=ppt/tags/tag71.xml><?xml version="1.0" encoding="utf-8"?>
<p:tagLst xmlns:a="http://schemas.openxmlformats.org/drawingml/2006/main" xmlns:r="http://schemas.openxmlformats.org/officeDocument/2006/relationships" xmlns:p="http://schemas.openxmlformats.org/presentationml/2006/main">
  <p:tag name="DVSHAPEID" val="DDkKu5mJoQv6WAMgAQ2HNo"/>
</p:tagLst>
</file>

<file path=ppt/tags/tag72.xml><?xml version="1.0" encoding="utf-8"?>
<p:tagLst xmlns:a="http://schemas.openxmlformats.org/drawingml/2006/main" xmlns:r="http://schemas.openxmlformats.org/officeDocument/2006/relationships" xmlns:p="http://schemas.openxmlformats.org/presentationml/2006/main">
  <p:tag name="DVSHAPEID" val="pO20N84HPUTFS0GQenTkhB"/>
</p:tagLst>
</file>

<file path=ppt/tags/tag73.xml><?xml version="1.0" encoding="utf-8"?>
<p:tagLst xmlns:a="http://schemas.openxmlformats.org/drawingml/2006/main" xmlns:r="http://schemas.openxmlformats.org/officeDocument/2006/relationships" xmlns:p="http://schemas.openxmlformats.org/presentationml/2006/main">
  <p:tag name="DVSHAPEID" val="tmoOWo23YG5eewHtheFH0A"/>
</p:tagLst>
</file>

<file path=ppt/tags/tag74.xml><?xml version="1.0" encoding="utf-8"?>
<p:tagLst xmlns:a="http://schemas.openxmlformats.org/drawingml/2006/main" xmlns:r="http://schemas.openxmlformats.org/officeDocument/2006/relationships" xmlns:p="http://schemas.openxmlformats.org/presentationml/2006/main">
  <p:tag name="DVSHAPEID" val="dhIMAJCFNs7NkFBZbGEMWc"/>
</p:tagLst>
</file>

<file path=ppt/tags/tag75.xml><?xml version="1.0" encoding="utf-8"?>
<p:tagLst xmlns:a="http://schemas.openxmlformats.org/drawingml/2006/main" xmlns:r="http://schemas.openxmlformats.org/officeDocument/2006/relationships" xmlns:p="http://schemas.openxmlformats.org/presentationml/2006/main">
  <p:tag name="DVSHAPEID" val="zDL98K5FFAAT976aNirjSD"/>
</p:tagLst>
</file>

<file path=ppt/tags/tag76.xml><?xml version="1.0" encoding="utf-8"?>
<p:tagLst xmlns:a="http://schemas.openxmlformats.org/drawingml/2006/main" xmlns:r="http://schemas.openxmlformats.org/officeDocument/2006/relationships" xmlns:p="http://schemas.openxmlformats.org/presentationml/2006/main">
  <p:tag name="DVSECTIONID" val="e4p8WRHCHk6fS92dDszAIu"/>
</p:tagLst>
</file>

<file path=ppt/tags/tag77.xml><?xml version="1.0" encoding="utf-8"?>
<p:tagLst xmlns:a="http://schemas.openxmlformats.org/drawingml/2006/main" xmlns:r="http://schemas.openxmlformats.org/officeDocument/2006/relationships" xmlns:p="http://schemas.openxmlformats.org/presentationml/2006/main">
  <p:tag name="DVSHAPEID" val="47JuSZv9ulopxCpbWBBlQU"/>
</p:tagLst>
</file>

<file path=ppt/tags/tag78.xml><?xml version="1.0" encoding="utf-8"?>
<p:tagLst xmlns:a="http://schemas.openxmlformats.org/drawingml/2006/main" xmlns:r="http://schemas.openxmlformats.org/officeDocument/2006/relationships" xmlns:p="http://schemas.openxmlformats.org/presentationml/2006/main">
  <p:tag name="DVSHAPEID" val="7VLbhMJuhmBJZhorYI6yQK"/>
</p:tagLst>
</file>

<file path=ppt/tags/tag79.xml><?xml version="1.0" encoding="utf-8"?>
<p:tagLst xmlns:a="http://schemas.openxmlformats.org/drawingml/2006/main" xmlns:r="http://schemas.openxmlformats.org/officeDocument/2006/relationships" xmlns:p="http://schemas.openxmlformats.org/presentationml/2006/main">
  <p:tag name="DVSECTIONID" val="crvuS1SlkDjWwjX6SNCFxm"/>
</p:tagLst>
</file>

<file path=ppt/tags/tag80.xml><?xml version="1.0" encoding="utf-8"?>
<p:tagLst xmlns:a="http://schemas.openxmlformats.org/drawingml/2006/main" xmlns:r="http://schemas.openxmlformats.org/officeDocument/2006/relationships" xmlns:p="http://schemas.openxmlformats.org/presentationml/2006/main">
  <p:tag name="DVSHAPEID" val="6W4czunAxRsfsFsrUcAYdH"/>
</p:tagLst>
</file>

<file path=ppt/tags/tag81.xml><?xml version="1.0" encoding="utf-8"?>
<p:tagLst xmlns:a="http://schemas.openxmlformats.org/drawingml/2006/main" xmlns:r="http://schemas.openxmlformats.org/officeDocument/2006/relationships" xmlns:p="http://schemas.openxmlformats.org/presentationml/2006/main">
  <p:tag name="DVSHAPEID" val="zoyaky9D1867ECCfVuoWA8"/>
</p:tagLst>
</file>

<file path=ppt/tags/tag82.xml><?xml version="1.0" encoding="utf-8"?>
<p:tagLst xmlns:a="http://schemas.openxmlformats.org/drawingml/2006/main" xmlns:r="http://schemas.openxmlformats.org/officeDocument/2006/relationships" xmlns:p="http://schemas.openxmlformats.org/presentationml/2006/main">
  <p:tag name="DVSHAPEID" val="nWTooqzraVlomFDoaPqUPj"/>
</p:tagLst>
</file>

<file path=ppt/tags/tag83.xml><?xml version="1.0" encoding="utf-8"?>
<p:tagLst xmlns:a="http://schemas.openxmlformats.org/drawingml/2006/main" xmlns:r="http://schemas.openxmlformats.org/officeDocument/2006/relationships" xmlns:p="http://schemas.openxmlformats.org/presentationml/2006/main">
  <p:tag name="DVSHAPEID" val="8l0QOFg5Ah7r1ChVaJ3AXb"/>
</p:tagLst>
</file>

<file path=ppt/tags/tag84.xml><?xml version="1.0" encoding="utf-8"?>
<p:tagLst xmlns:a="http://schemas.openxmlformats.org/drawingml/2006/main" xmlns:r="http://schemas.openxmlformats.org/officeDocument/2006/relationships" xmlns:p="http://schemas.openxmlformats.org/presentationml/2006/main">
  <p:tag name="DVSHAPEID" val="M3gvJcIUiWFAnvLhAAxw7m"/>
</p:tagLst>
</file>

<file path=ppt/tags/tag85.xml><?xml version="1.0" encoding="utf-8"?>
<p:tagLst xmlns:a="http://schemas.openxmlformats.org/drawingml/2006/main" xmlns:r="http://schemas.openxmlformats.org/officeDocument/2006/relationships" xmlns:p="http://schemas.openxmlformats.org/presentationml/2006/main">
  <p:tag name="DVSECTIONID" val="f9q19nHzJKPzfKwop17GT0"/>
</p:tagLst>
</file>

<file path=ppt/tags/tag86.xml><?xml version="1.0" encoding="utf-8"?>
<p:tagLst xmlns:a="http://schemas.openxmlformats.org/drawingml/2006/main" xmlns:r="http://schemas.openxmlformats.org/officeDocument/2006/relationships" xmlns:p="http://schemas.openxmlformats.org/presentationml/2006/main">
  <p:tag name="DVSHAPEID" val="LgfXCwkyvFi3OyoxBUa5l4"/>
</p:tagLst>
</file>

<file path=ppt/tags/tag87.xml><?xml version="1.0" encoding="utf-8"?>
<p:tagLst xmlns:a="http://schemas.openxmlformats.org/drawingml/2006/main" xmlns:r="http://schemas.openxmlformats.org/officeDocument/2006/relationships" xmlns:p="http://schemas.openxmlformats.org/presentationml/2006/main">
  <p:tag name="DVSHAPEID" val="gUE17eEHRfmXzKBR3KK1Ms"/>
</p:tagLst>
</file>

<file path=ppt/tags/tag88.xml><?xml version="1.0" encoding="utf-8"?>
<p:tagLst xmlns:a="http://schemas.openxmlformats.org/drawingml/2006/main" xmlns:r="http://schemas.openxmlformats.org/officeDocument/2006/relationships" xmlns:p="http://schemas.openxmlformats.org/presentationml/2006/main">
  <p:tag name="DVSHAPEID" val="8XNIxC79pSPHZkiAp5TNN3"/>
</p:tagLst>
</file>

<file path=ppt/tags/tag89.xml><?xml version="1.0" encoding="utf-8"?>
<p:tagLst xmlns:a="http://schemas.openxmlformats.org/drawingml/2006/main" xmlns:r="http://schemas.openxmlformats.org/officeDocument/2006/relationships" xmlns:p="http://schemas.openxmlformats.org/presentationml/2006/main">
  <p:tag name="DVSHAPEID" val="HQYDWKRqkjhNMHdoH2AIQt"/>
</p:tagLst>
</file>

<file path=ppt/tags/tag90.xml><?xml version="1.0" encoding="utf-8"?>
<p:tagLst xmlns:a="http://schemas.openxmlformats.org/drawingml/2006/main" xmlns:r="http://schemas.openxmlformats.org/officeDocument/2006/relationships" xmlns:p="http://schemas.openxmlformats.org/presentationml/2006/main">
  <p:tag name="DVSHAPEID" val="KA48YUTAyDFl1h5getERbL"/>
</p:tagLst>
</file>

<file path=ppt/tags/tag91.xml><?xml version="1.0" encoding="utf-8"?>
<p:tagLst xmlns:a="http://schemas.openxmlformats.org/drawingml/2006/main" xmlns:r="http://schemas.openxmlformats.org/officeDocument/2006/relationships" xmlns:p="http://schemas.openxmlformats.org/presentationml/2006/main">
  <p:tag name="DVSECTIONID" val="GKyHsuZLw7ZQbm3RSuELTz"/>
</p:tagLst>
</file>

<file path=ppt/tags/tag92.xml><?xml version="1.0" encoding="utf-8"?>
<p:tagLst xmlns:a="http://schemas.openxmlformats.org/drawingml/2006/main" xmlns:r="http://schemas.openxmlformats.org/officeDocument/2006/relationships" xmlns:p="http://schemas.openxmlformats.org/presentationml/2006/main">
  <p:tag name="DVSHAPEID" val="7SKgyslF7ZE5fWKTGnhYyw"/>
</p:tagLst>
</file>

<file path=ppt/tags/tag93.xml><?xml version="1.0" encoding="utf-8"?>
<p:tagLst xmlns:a="http://schemas.openxmlformats.org/drawingml/2006/main" xmlns:r="http://schemas.openxmlformats.org/officeDocument/2006/relationships" xmlns:p="http://schemas.openxmlformats.org/presentationml/2006/main">
  <p:tag name="DVSHAPEID" val="pcyBm0oRc5deJ6TFbo5Fci"/>
</p:tagLst>
</file>

<file path=ppt/tags/tag94.xml><?xml version="1.0" encoding="utf-8"?>
<p:tagLst xmlns:a="http://schemas.openxmlformats.org/drawingml/2006/main" xmlns:r="http://schemas.openxmlformats.org/officeDocument/2006/relationships" xmlns:p="http://schemas.openxmlformats.org/presentationml/2006/main">
  <p:tag name="DVSHAPEID" val="8GrgEOldqRUBsyHX6kgfMz"/>
</p:tagLst>
</file>

<file path=ppt/tags/tag95.xml><?xml version="1.0" encoding="utf-8"?>
<p:tagLst xmlns:a="http://schemas.openxmlformats.org/drawingml/2006/main" xmlns:r="http://schemas.openxmlformats.org/officeDocument/2006/relationships" xmlns:p="http://schemas.openxmlformats.org/presentationml/2006/main">
  <p:tag name="DVSHAPEID" val="S0dEZ0bTSTj73R95mzwZFl"/>
</p:tagLst>
</file>

<file path=ppt/tags/tag96.xml><?xml version="1.0" encoding="utf-8"?>
<p:tagLst xmlns:a="http://schemas.openxmlformats.org/drawingml/2006/main" xmlns:r="http://schemas.openxmlformats.org/officeDocument/2006/relationships" xmlns:p="http://schemas.openxmlformats.org/presentationml/2006/main">
  <p:tag name="DVSHAPEID" val="pMwwtqajkpfpiFrAeN0Ho1"/>
</p:tagLst>
</file>

<file path=ppt/tags/tag97.xml><?xml version="1.0" encoding="utf-8"?>
<p:tagLst xmlns:a="http://schemas.openxmlformats.org/drawingml/2006/main" xmlns:r="http://schemas.openxmlformats.org/officeDocument/2006/relationships" xmlns:p="http://schemas.openxmlformats.org/presentationml/2006/main">
  <p:tag name="DVSECTIONID" val="3qGOrJO6AUK1EVXkkhWyxr"/>
</p:tagLst>
</file>

<file path=ppt/tags/tag98.xml><?xml version="1.0" encoding="utf-8"?>
<p:tagLst xmlns:a="http://schemas.openxmlformats.org/drawingml/2006/main" xmlns:r="http://schemas.openxmlformats.org/officeDocument/2006/relationships" xmlns:p="http://schemas.openxmlformats.org/presentationml/2006/main">
  <p:tag name="DVSHAPEID" val="vnfGtY5lBrXt2RF6gPrGdV"/>
</p:tagLst>
</file>

<file path=ppt/tags/tag99.xml><?xml version="1.0" encoding="utf-8"?>
<p:tagLst xmlns:a="http://schemas.openxmlformats.org/drawingml/2006/main" xmlns:r="http://schemas.openxmlformats.org/officeDocument/2006/relationships" xmlns:p="http://schemas.openxmlformats.org/presentationml/2006/main">
  <p:tag name="DVSHAPEID" val="i3BgwUp9KcL0C7b3sTC9Zx"/>
</p:tagLst>
</file>

<file path=ppt/tags/tag100.xml><?xml version="1.0" encoding="utf-8"?>
<p:tagLst xmlns:a="http://schemas.openxmlformats.org/drawingml/2006/main" xmlns:r="http://schemas.openxmlformats.org/officeDocument/2006/relationships" xmlns:p="http://schemas.openxmlformats.org/presentationml/2006/main">
  <p:tag name="DVSHAPEID" val="V2uubjm3SfbZbhCrrtqeif"/>
</p:tagLst>
</file>

<file path=ppt/tags/tag101.xml><?xml version="1.0" encoding="utf-8"?>
<p:tagLst xmlns:a="http://schemas.openxmlformats.org/drawingml/2006/main" xmlns:r="http://schemas.openxmlformats.org/officeDocument/2006/relationships" xmlns:p="http://schemas.openxmlformats.org/presentationml/2006/main">
  <p:tag name="DVSECTIONID" val="L5Zax1LjoIvhFgRlcBX5th"/>
</p:tagLst>
</file>

<file path=ppt/tags/tag102.xml><?xml version="1.0" encoding="utf-8"?>
<p:tagLst xmlns:a="http://schemas.openxmlformats.org/drawingml/2006/main" xmlns:r="http://schemas.openxmlformats.org/officeDocument/2006/relationships" xmlns:p="http://schemas.openxmlformats.org/presentationml/2006/main">
  <p:tag name="DVSHAPEID" val="EaxYB5wwQQOA4b5csbVrHL"/>
</p:tagLst>
</file>

<file path=ppt/tags/tag103.xml><?xml version="1.0" encoding="utf-8"?>
<p:tagLst xmlns:a="http://schemas.openxmlformats.org/drawingml/2006/main" xmlns:r="http://schemas.openxmlformats.org/officeDocument/2006/relationships" xmlns:p="http://schemas.openxmlformats.org/presentationml/2006/main">
  <p:tag name="DVSHAPEID" val="I2eyUcmx34VLpqIyikDelV"/>
</p:tagLst>
</file>

<file path=ppt/tags/tag104.xml><?xml version="1.0" encoding="utf-8"?>
<p:tagLst xmlns:a="http://schemas.openxmlformats.org/drawingml/2006/main" xmlns:r="http://schemas.openxmlformats.org/officeDocument/2006/relationships" xmlns:p="http://schemas.openxmlformats.org/presentationml/2006/main">
  <p:tag name="DVSHAPEID" val="c120YgrrexQSsvJ2aj9jMK"/>
</p:tagLst>
</file>

<file path=ppt/tags/tag105.xml><?xml version="1.0" encoding="utf-8"?>
<p:tagLst xmlns:a="http://schemas.openxmlformats.org/drawingml/2006/main" xmlns:r="http://schemas.openxmlformats.org/officeDocument/2006/relationships" xmlns:p="http://schemas.openxmlformats.org/presentationml/2006/main">
  <p:tag name="DVSHAPEID" val="FjLEtUSBOtpNQdvUe66BQn"/>
</p:tagLst>
</file>

<file path=ppt/tags/tag106.xml><?xml version="1.0" encoding="utf-8"?>
<p:tagLst xmlns:a="http://schemas.openxmlformats.org/drawingml/2006/main" xmlns:r="http://schemas.openxmlformats.org/officeDocument/2006/relationships" xmlns:p="http://schemas.openxmlformats.org/presentationml/2006/main">
  <p:tag name="DVSHAPEID" val="UxYdOfaj428smJekMwyCJn"/>
</p:tagLst>
</file>

<file path=ppt/tags/tag107.xml><?xml version="1.0" encoding="utf-8"?>
<p:tagLst xmlns:a="http://schemas.openxmlformats.org/drawingml/2006/main" xmlns:r="http://schemas.openxmlformats.org/officeDocument/2006/relationships" xmlns:p="http://schemas.openxmlformats.org/presentationml/2006/main">
  <p:tag name="DVSHAPEID" val="5BYqPEfQRtnnRt2ZeRXhxZ"/>
</p:tagLst>
</file>

<file path=ppt/tags/tag108.xml><?xml version="1.0" encoding="utf-8"?>
<p:tagLst xmlns:a="http://schemas.openxmlformats.org/drawingml/2006/main" xmlns:r="http://schemas.openxmlformats.org/officeDocument/2006/relationships" xmlns:p="http://schemas.openxmlformats.org/presentationml/2006/main">
  <p:tag name="DVSHAPEID" val="YPupNlHdAkN4C3HVmBD1zE"/>
</p:tagLst>
</file>

<file path=ppt/tags/tag109.xml><?xml version="1.0" encoding="utf-8"?>
<p:tagLst xmlns:a="http://schemas.openxmlformats.org/drawingml/2006/main" xmlns:r="http://schemas.openxmlformats.org/officeDocument/2006/relationships" xmlns:p="http://schemas.openxmlformats.org/presentationml/2006/main">
  <p:tag name="DVSECTIONID" val="28urKVSIuAZBEAPhbNlhw1"/>
</p:tagLst>
</file>

<file path=ppt/tags/tag110.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11.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12.xml><?xml version="1.0" encoding="utf-8"?>
<p:tagLst xmlns:a="http://schemas.openxmlformats.org/drawingml/2006/main" xmlns:r="http://schemas.openxmlformats.org/officeDocument/2006/relationships" xmlns:p="http://schemas.openxmlformats.org/presentationml/2006/main">
  <p:tag name="DVSHAPEID" val="diu9YMmwh9JFWSvKtHO1oI"/>
</p:tagLst>
</file>

<file path=ppt/tags/tag113.xml><?xml version="1.0" encoding="utf-8"?>
<p:tagLst xmlns:a="http://schemas.openxmlformats.org/drawingml/2006/main" xmlns:r="http://schemas.openxmlformats.org/officeDocument/2006/relationships" xmlns:p="http://schemas.openxmlformats.org/presentationml/2006/main">
  <p:tag name="DVSECTIONID" val="yZihDYj1icPRruPhPD0EWC"/>
</p:tagLst>
</file>

<file path=ppt/tags/tag114.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15.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16.xml><?xml version="1.0" encoding="utf-8"?>
<p:tagLst xmlns:a="http://schemas.openxmlformats.org/drawingml/2006/main" xmlns:r="http://schemas.openxmlformats.org/officeDocument/2006/relationships" xmlns:p="http://schemas.openxmlformats.org/presentationml/2006/main">
  <p:tag name="DVSHAPEID" val="CNq8pseyg0I6oGWGGsukcd"/>
</p:tagLst>
</file>

<file path=ppt/tags/tag117.xml><?xml version="1.0" encoding="utf-8"?>
<p:tagLst xmlns:a="http://schemas.openxmlformats.org/drawingml/2006/main" xmlns:r="http://schemas.openxmlformats.org/officeDocument/2006/relationships" xmlns:p="http://schemas.openxmlformats.org/presentationml/2006/main">
  <p:tag name="DVSECTIONID" val="RYkWPYWv6ntWrZRJEo5lHP"/>
</p:tagLst>
</file>

<file path=ppt/tags/tag118.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19.xml><?xml version="1.0" encoding="utf-8"?>
<p:tagLst xmlns:a="http://schemas.openxmlformats.org/drawingml/2006/main" xmlns:r="http://schemas.openxmlformats.org/officeDocument/2006/relationships" xmlns:p="http://schemas.openxmlformats.org/presentationml/2006/main">
  <p:tag name="DVSHAPEID" val="yoFtCUctXQkWWtw9fZw2oU"/>
</p:tagLst>
</file>

<file path=ppt/tags/tag120.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21.xml><?xml version="1.0" encoding="utf-8"?>
<p:tagLst xmlns:a="http://schemas.openxmlformats.org/drawingml/2006/main" xmlns:r="http://schemas.openxmlformats.org/officeDocument/2006/relationships" xmlns:p="http://schemas.openxmlformats.org/presentationml/2006/main">
  <p:tag name="DVSHAPEID" val="Ebx9ttoftvAvFGJPnUiITI"/>
</p:tagLst>
</file>

<file path=ppt/tags/tag122.xml><?xml version="1.0" encoding="utf-8"?>
<p:tagLst xmlns:a="http://schemas.openxmlformats.org/drawingml/2006/main" xmlns:r="http://schemas.openxmlformats.org/officeDocument/2006/relationships" xmlns:p="http://schemas.openxmlformats.org/presentationml/2006/main">
  <p:tag name="DVSECTIONID" val="cecEcqt4qGxcrszm5YZZTh"/>
</p:tagLst>
</file>

<file path=ppt/tags/tag123.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24.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25.xml><?xml version="1.0" encoding="utf-8"?>
<p:tagLst xmlns:a="http://schemas.openxmlformats.org/drawingml/2006/main" xmlns:r="http://schemas.openxmlformats.org/officeDocument/2006/relationships" xmlns:p="http://schemas.openxmlformats.org/presentationml/2006/main">
  <p:tag name="DVSHAPEID" val="6SASfDEXfngAG9JGGoURK5"/>
</p:tagLst>
</file>

<file path=ppt/tags/tag126.xml><?xml version="1.0" encoding="utf-8"?>
<p:tagLst xmlns:a="http://schemas.openxmlformats.org/drawingml/2006/main" xmlns:r="http://schemas.openxmlformats.org/officeDocument/2006/relationships" xmlns:p="http://schemas.openxmlformats.org/presentationml/2006/main">
  <p:tag name="DVSHAPEID" val="zyVrBINM3uqDiNTJEzOZBX"/>
</p:tagLst>
</file>

<file path=ppt/tags/tag127.xml><?xml version="1.0" encoding="utf-8"?>
<p:tagLst xmlns:a="http://schemas.openxmlformats.org/drawingml/2006/main" xmlns:r="http://schemas.openxmlformats.org/officeDocument/2006/relationships" xmlns:p="http://schemas.openxmlformats.org/presentationml/2006/main">
  <p:tag name="DVSHAPEID" val="XQuOOM1lx4vp9eBfYKa0xd"/>
</p:tagLst>
</file>

<file path=ppt/tags/tag128.xml><?xml version="1.0" encoding="utf-8"?>
<p:tagLst xmlns:a="http://schemas.openxmlformats.org/drawingml/2006/main" xmlns:r="http://schemas.openxmlformats.org/officeDocument/2006/relationships" xmlns:p="http://schemas.openxmlformats.org/presentationml/2006/main">
  <p:tag name="DVSECTIONID" val="JlJ4yqhPaJD2M5KaLw12XM"/>
</p:tagLst>
</file>

<file path=ppt/tags/tag129.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30.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31.xml><?xml version="1.0" encoding="utf-8"?>
<p:tagLst xmlns:a="http://schemas.openxmlformats.org/drawingml/2006/main" xmlns:r="http://schemas.openxmlformats.org/officeDocument/2006/relationships" xmlns:p="http://schemas.openxmlformats.org/presentationml/2006/main">
  <p:tag name="DVSHAPEID" val="vS0fXQ4A2ujVeHFEFBe7Yw"/>
</p:tagLst>
</file>

<file path=ppt/tags/tag132.xml><?xml version="1.0" encoding="utf-8"?>
<p:tagLst xmlns:a="http://schemas.openxmlformats.org/drawingml/2006/main" xmlns:r="http://schemas.openxmlformats.org/officeDocument/2006/relationships" xmlns:p="http://schemas.openxmlformats.org/presentationml/2006/main">
  <p:tag name="DVSECTIONID" val="ofyoaij7lIWUuRV8S3MAwO"/>
</p:tagLst>
</file>

<file path=ppt/tags/tag133.xml><?xml version="1.0" encoding="utf-8"?>
<p:tagLst xmlns:a="http://schemas.openxmlformats.org/drawingml/2006/main" xmlns:r="http://schemas.openxmlformats.org/officeDocument/2006/relationships" xmlns:p="http://schemas.openxmlformats.org/presentationml/2006/main">
  <p:tag name="DVSHAPEID" val="GlNmpzj77w90i2XN1VasjL"/>
</p:tagLst>
</file>

<file path=ppt/tags/tag134.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35.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36.xml><?xml version="1.0" encoding="utf-8"?>
<p:tagLst xmlns:a="http://schemas.openxmlformats.org/drawingml/2006/main" xmlns:r="http://schemas.openxmlformats.org/officeDocument/2006/relationships" xmlns:p="http://schemas.openxmlformats.org/presentationml/2006/main">
  <p:tag name="DVSHAPEID" val="a2RWNWJl3LuCRzEeidtVmU"/>
</p:tagLst>
</file>

<file path=ppt/tags/tag137.xml><?xml version="1.0" encoding="utf-8"?>
<p:tagLst xmlns:a="http://schemas.openxmlformats.org/drawingml/2006/main" xmlns:r="http://schemas.openxmlformats.org/officeDocument/2006/relationships" xmlns:p="http://schemas.openxmlformats.org/presentationml/2006/main">
  <p:tag name="DVSHAPEID" val="0gxue8WxxSaJkCOzPbgX10"/>
</p:tagLst>
</file>

<file path=ppt/tags/tag138.xml><?xml version="1.0" encoding="utf-8"?>
<p:tagLst xmlns:a="http://schemas.openxmlformats.org/drawingml/2006/main" xmlns:r="http://schemas.openxmlformats.org/officeDocument/2006/relationships" xmlns:p="http://schemas.openxmlformats.org/presentationml/2006/main">
  <p:tag name="DVSECTIONID" val="wFao9MDWZopfyzrWbSNaVl"/>
</p:tagLst>
</file>

<file path=ppt/tags/tag139.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40.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41.xml><?xml version="1.0" encoding="utf-8"?>
<p:tagLst xmlns:a="http://schemas.openxmlformats.org/drawingml/2006/main" xmlns:r="http://schemas.openxmlformats.org/officeDocument/2006/relationships" xmlns:p="http://schemas.openxmlformats.org/presentationml/2006/main">
  <p:tag name="DVSHAPEID" val="YVLzxg0TWOeGRdtNsIksDV"/>
</p:tagLst>
</file>

<file path=ppt/tags/tag142.xml><?xml version="1.0" encoding="utf-8"?>
<p:tagLst xmlns:a="http://schemas.openxmlformats.org/drawingml/2006/main" xmlns:r="http://schemas.openxmlformats.org/officeDocument/2006/relationships" xmlns:p="http://schemas.openxmlformats.org/presentationml/2006/main">
  <p:tag name="DVSHAPEID" val="5dZTzj5zMqfYSKHsCWDvWq"/>
</p:tagLst>
</file>

<file path=ppt/tags/tag143.xml><?xml version="1.0" encoding="utf-8"?>
<p:tagLst xmlns:a="http://schemas.openxmlformats.org/drawingml/2006/main" xmlns:r="http://schemas.openxmlformats.org/officeDocument/2006/relationships" xmlns:p="http://schemas.openxmlformats.org/presentationml/2006/main">
  <p:tag name="DVSECTIONID" val="ZXnTJPr7xAr5LPGmHLfT9f"/>
</p:tagLst>
</file>

<file path=ppt/tags/tag144.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45.xml><?xml version="1.0" encoding="utf-8"?>
<p:tagLst xmlns:a="http://schemas.openxmlformats.org/drawingml/2006/main" xmlns:r="http://schemas.openxmlformats.org/officeDocument/2006/relationships" xmlns:p="http://schemas.openxmlformats.org/presentationml/2006/main">
  <p:tag name="DVSHAPEID" val="mMkZEo0zHEK9CdGLVrrukz"/>
</p:tagLst>
</file>

<file path=ppt/tags/tag146.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47.xml><?xml version="1.0" encoding="utf-8"?>
<p:tagLst xmlns:a="http://schemas.openxmlformats.org/drawingml/2006/main" xmlns:r="http://schemas.openxmlformats.org/officeDocument/2006/relationships" xmlns:p="http://schemas.openxmlformats.org/presentationml/2006/main">
  <p:tag name="DVSHAPEID" val="Lum3Q5L2Q0uZakvkyCrY6K"/>
</p:tagLst>
</file>

<file path=ppt/tags/tag148.xml><?xml version="1.0" encoding="utf-8"?>
<p:tagLst xmlns:a="http://schemas.openxmlformats.org/drawingml/2006/main" xmlns:r="http://schemas.openxmlformats.org/officeDocument/2006/relationships" xmlns:p="http://schemas.openxmlformats.org/presentationml/2006/main">
  <p:tag name="DVSECTIONID" val="OtOCgOa2U1cKrrHNNBV2B8"/>
</p:tagLst>
</file>

<file path=ppt/tags/tag149.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50.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51.xml><?xml version="1.0" encoding="utf-8"?>
<p:tagLst xmlns:a="http://schemas.openxmlformats.org/drawingml/2006/main" xmlns:r="http://schemas.openxmlformats.org/officeDocument/2006/relationships" xmlns:p="http://schemas.openxmlformats.org/presentationml/2006/main">
  <p:tag name="DVSHAPEID" val="ulK4Rnzkjw4FsuxwtZNJze"/>
</p:tagLst>
</file>

<file path=ppt/tags/tag152.xml><?xml version="1.0" encoding="utf-8"?>
<p:tagLst xmlns:a="http://schemas.openxmlformats.org/drawingml/2006/main" xmlns:r="http://schemas.openxmlformats.org/officeDocument/2006/relationships" xmlns:p="http://schemas.openxmlformats.org/presentationml/2006/main">
  <p:tag name="DVSECTIONID" val="WIBg6GNT18ANkT8KsdF53O"/>
</p:tagLst>
</file>

<file path=ppt/tags/tag153.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54.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55.xml><?xml version="1.0" encoding="utf-8"?>
<p:tagLst xmlns:a="http://schemas.openxmlformats.org/drawingml/2006/main" xmlns:r="http://schemas.openxmlformats.org/officeDocument/2006/relationships" xmlns:p="http://schemas.openxmlformats.org/presentationml/2006/main">
  <p:tag name="DVSHAPEID" val="lzDHwmPPBXrSu8jEFdPHUG"/>
</p:tagLst>
</file>

<file path=ppt/tags/tag156.xml><?xml version="1.0" encoding="utf-8"?>
<p:tagLst xmlns:a="http://schemas.openxmlformats.org/drawingml/2006/main" xmlns:r="http://schemas.openxmlformats.org/officeDocument/2006/relationships" xmlns:p="http://schemas.openxmlformats.org/presentationml/2006/main">
  <p:tag name="DVSHAPEID" val="tSznWhn13Yk000iMentvHY"/>
</p:tagLst>
</file>

<file path=ppt/tags/tag157.xml><?xml version="1.0" encoding="utf-8"?>
<p:tagLst xmlns:a="http://schemas.openxmlformats.org/drawingml/2006/main" xmlns:r="http://schemas.openxmlformats.org/officeDocument/2006/relationships" xmlns:p="http://schemas.openxmlformats.org/presentationml/2006/main">
  <p:tag name="DVSECTIONID" val="BA8slsHrogoF7I8pAmkWor"/>
</p:tagLst>
</file>

<file path=ppt/tags/tag158.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59.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60.xml><?xml version="1.0" encoding="utf-8"?>
<p:tagLst xmlns:a="http://schemas.openxmlformats.org/drawingml/2006/main" xmlns:r="http://schemas.openxmlformats.org/officeDocument/2006/relationships" xmlns:p="http://schemas.openxmlformats.org/presentationml/2006/main">
  <p:tag name="DVSHAPEID" val="VvS0N19ramagSRuurhWhs5"/>
</p:tagLst>
</file>

<file path=ppt/tags/tag161.xml><?xml version="1.0" encoding="utf-8"?>
<p:tagLst xmlns:a="http://schemas.openxmlformats.org/drawingml/2006/main" xmlns:r="http://schemas.openxmlformats.org/officeDocument/2006/relationships" xmlns:p="http://schemas.openxmlformats.org/presentationml/2006/main">
  <p:tag name="DVSECTIONID" val="lspZrOysglUE8R2aXYGWgp"/>
</p:tagLst>
</file>

<file path=ppt/tags/tag162.xml><?xml version="1.0" encoding="utf-8"?>
<p:tagLst xmlns:a="http://schemas.openxmlformats.org/drawingml/2006/main" xmlns:r="http://schemas.openxmlformats.org/officeDocument/2006/relationships" xmlns:p="http://schemas.openxmlformats.org/presentationml/2006/main">
  <p:tag name="DVSHAPEID" val="mmLh2g2oEIaOrcWpql7eLa"/>
</p:tagLst>
</file>

<file path=ppt/tags/tag163.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64.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65.xml><?xml version="1.0" encoding="utf-8"?>
<p:tagLst xmlns:a="http://schemas.openxmlformats.org/drawingml/2006/main" xmlns:r="http://schemas.openxmlformats.org/officeDocument/2006/relationships" xmlns:p="http://schemas.openxmlformats.org/presentationml/2006/main">
  <p:tag name="DVSHAPEID" val="dISLnZt4vzmV62e9LipRHc"/>
</p:tagLst>
</file>

<file path=ppt/tags/tag166.xml><?xml version="1.0" encoding="utf-8"?>
<p:tagLst xmlns:a="http://schemas.openxmlformats.org/drawingml/2006/main" xmlns:r="http://schemas.openxmlformats.org/officeDocument/2006/relationships" xmlns:p="http://schemas.openxmlformats.org/presentationml/2006/main">
  <p:tag name="DVSHAPEID" val="kruweGLqg4wvX4uWumRBOX"/>
</p:tagLst>
</file>

<file path=ppt/tags/tag167.xml><?xml version="1.0" encoding="utf-8"?>
<p:tagLst xmlns:a="http://schemas.openxmlformats.org/drawingml/2006/main" xmlns:r="http://schemas.openxmlformats.org/officeDocument/2006/relationships" xmlns:p="http://schemas.openxmlformats.org/presentationml/2006/main">
  <p:tag name="DVSECTIONID" val="rv6TbgzOPUs1eykxLVv9Kl"/>
</p:tagLst>
</file>

<file path=ppt/tags/tag168.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69.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70.xml><?xml version="1.0" encoding="utf-8"?>
<p:tagLst xmlns:a="http://schemas.openxmlformats.org/drawingml/2006/main" xmlns:r="http://schemas.openxmlformats.org/officeDocument/2006/relationships" xmlns:p="http://schemas.openxmlformats.org/presentationml/2006/main">
  <p:tag name="DVSHAPEID" val="QJ8rhJWbypvParwgNsFJ66"/>
</p:tagLst>
</file>

<file path=ppt/tags/tag171.xml><?xml version="1.0" encoding="utf-8"?>
<p:tagLst xmlns:a="http://schemas.openxmlformats.org/drawingml/2006/main" xmlns:r="http://schemas.openxmlformats.org/officeDocument/2006/relationships" xmlns:p="http://schemas.openxmlformats.org/presentationml/2006/main">
  <p:tag name="DVSECTIONID" val="hUTaKupmV7ZTSUJkmiM0cJ"/>
</p:tagLst>
</file>

<file path=ppt/tags/tag172.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73.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74.xml><?xml version="1.0" encoding="utf-8"?>
<p:tagLst xmlns:a="http://schemas.openxmlformats.org/drawingml/2006/main" xmlns:r="http://schemas.openxmlformats.org/officeDocument/2006/relationships" xmlns:p="http://schemas.openxmlformats.org/presentationml/2006/main">
  <p:tag name="DVSHAPEID" val="JmUqZuNAqRhmAKoMp2t4v6"/>
</p:tagLst>
</file>

<file path=ppt/tags/tag175.xml><?xml version="1.0" encoding="utf-8"?>
<p:tagLst xmlns:a="http://schemas.openxmlformats.org/drawingml/2006/main" xmlns:r="http://schemas.openxmlformats.org/officeDocument/2006/relationships" xmlns:p="http://schemas.openxmlformats.org/presentationml/2006/main">
  <p:tag name="DVSECTIONID" val="2kFpNrzdnJ8xaLmTy45V4V"/>
</p:tagLst>
</file>

<file path=ppt/tags/tag176.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77.xml><?xml version="1.0" encoding="utf-8"?>
<p:tagLst xmlns:a="http://schemas.openxmlformats.org/drawingml/2006/main" xmlns:r="http://schemas.openxmlformats.org/officeDocument/2006/relationships" xmlns:p="http://schemas.openxmlformats.org/presentationml/2006/main">
  <p:tag name="DVSHAPEID" val="mMkZEo0zHEK9CdGLVrrukz"/>
</p:tagLst>
</file>

<file path=ppt/tags/tag178.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79.xml><?xml version="1.0" encoding="utf-8"?>
<p:tagLst xmlns:a="http://schemas.openxmlformats.org/drawingml/2006/main" xmlns:r="http://schemas.openxmlformats.org/officeDocument/2006/relationships" xmlns:p="http://schemas.openxmlformats.org/presentationml/2006/main">
  <p:tag name="DVSHAPEID" val="NMFRJ2wfuegWPZw5H8cfmF"/>
</p:tagLst>
</file>

<file path=ppt/tags/tag180.xml><?xml version="1.0" encoding="utf-8"?>
<p:tagLst xmlns:a="http://schemas.openxmlformats.org/drawingml/2006/main" xmlns:r="http://schemas.openxmlformats.org/officeDocument/2006/relationships" xmlns:p="http://schemas.openxmlformats.org/presentationml/2006/main">
  <p:tag name="DVSHAPEID" val="07T3pdypW4RK0LwRJroYZE"/>
</p:tagLst>
</file>

<file path=ppt/tags/tag181.xml><?xml version="1.0" encoding="utf-8"?>
<p:tagLst xmlns:a="http://schemas.openxmlformats.org/drawingml/2006/main" xmlns:r="http://schemas.openxmlformats.org/officeDocument/2006/relationships" xmlns:p="http://schemas.openxmlformats.org/presentationml/2006/main">
  <p:tag name="DVSECTIONID" val="3MGxklLHBJJo6uawxQqPF6"/>
</p:tagLst>
</file>

<file path=ppt/tags/tag182.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83.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84.xml><?xml version="1.0" encoding="utf-8"?>
<p:tagLst xmlns:a="http://schemas.openxmlformats.org/drawingml/2006/main" xmlns:r="http://schemas.openxmlformats.org/officeDocument/2006/relationships" xmlns:p="http://schemas.openxmlformats.org/presentationml/2006/main">
  <p:tag name="DVSHAPEID" val="xNQLS03Dg1ACmMwW5z20Vd"/>
</p:tagLst>
</file>

<file path=ppt/tags/tag185.xml><?xml version="1.0" encoding="utf-8"?>
<p:tagLst xmlns:a="http://schemas.openxmlformats.org/drawingml/2006/main" xmlns:r="http://schemas.openxmlformats.org/officeDocument/2006/relationships" xmlns:p="http://schemas.openxmlformats.org/presentationml/2006/main">
  <p:tag name="DVSECTIONID" val="XG1eECvln4g6hTJf6esF8p"/>
</p:tagLst>
</file>

<file path=ppt/tags/tag186.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87.xml><?xml version="1.0" encoding="utf-8"?>
<p:tagLst xmlns:a="http://schemas.openxmlformats.org/drawingml/2006/main" xmlns:r="http://schemas.openxmlformats.org/officeDocument/2006/relationships" xmlns:p="http://schemas.openxmlformats.org/presentationml/2006/main">
  <p:tag name="DVSHAPEID" val="mMkZEo0zHEK9CdGLVrrukz"/>
</p:tagLst>
</file>

<file path=ppt/tags/tag188.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89.xml><?xml version="1.0" encoding="utf-8"?>
<p:tagLst xmlns:a="http://schemas.openxmlformats.org/drawingml/2006/main" xmlns:r="http://schemas.openxmlformats.org/officeDocument/2006/relationships" xmlns:p="http://schemas.openxmlformats.org/presentationml/2006/main">
  <p:tag name="DVSHAPEID" val="7ZchMhJcn0YySfyMTtO7z2"/>
</p:tagLst>
</file>

<file path=ppt/tags/tag190.xml><?xml version="1.0" encoding="utf-8"?>
<p:tagLst xmlns:a="http://schemas.openxmlformats.org/drawingml/2006/main" xmlns:r="http://schemas.openxmlformats.org/officeDocument/2006/relationships" xmlns:p="http://schemas.openxmlformats.org/presentationml/2006/main">
  <p:tag name="DVSHAPEID" val="vQKCfxi2Gx7lA5cDlyliOQ"/>
</p:tagLst>
</file>

<file path=ppt/tags/tag191.xml><?xml version="1.0" encoding="utf-8"?>
<p:tagLst xmlns:a="http://schemas.openxmlformats.org/drawingml/2006/main" xmlns:r="http://schemas.openxmlformats.org/officeDocument/2006/relationships" xmlns:p="http://schemas.openxmlformats.org/presentationml/2006/main">
  <p:tag name="DVSECTIONID" val="Xh7hwUfIqe649Rd3yIF4w5"/>
</p:tagLst>
</file>

<file path=ppt/tags/tag192.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93.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94.xml><?xml version="1.0" encoding="utf-8"?>
<p:tagLst xmlns:a="http://schemas.openxmlformats.org/drawingml/2006/main" xmlns:r="http://schemas.openxmlformats.org/officeDocument/2006/relationships" xmlns:p="http://schemas.openxmlformats.org/presentationml/2006/main">
  <p:tag name="DVSHAPEID" val="9npKlNmOWZJki01gKwldk3"/>
</p:tagLst>
</file>

<file path=ppt/tags/tag195.xml><?xml version="1.0" encoding="utf-8"?>
<p:tagLst xmlns:a="http://schemas.openxmlformats.org/drawingml/2006/main" xmlns:r="http://schemas.openxmlformats.org/officeDocument/2006/relationships" xmlns:p="http://schemas.openxmlformats.org/presentationml/2006/main">
  <p:tag name="DVSECTIONID" val="vKAT7reAChcznMCsuC3KsN"/>
</p:tagLst>
</file>

<file path=ppt/tags/tag196.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197.xml><?xml version="1.0" encoding="utf-8"?>
<p:tagLst xmlns:a="http://schemas.openxmlformats.org/drawingml/2006/main" xmlns:r="http://schemas.openxmlformats.org/officeDocument/2006/relationships" xmlns:p="http://schemas.openxmlformats.org/presentationml/2006/main">
  <p:tag name="DVSHAPEID" val="mMkZEo0zHEK9CdGLVrrukz"/>
</p:tagLst>
</file>

<file path=ppt/tags/tag198.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199.xml><?xml version="1.0" encoding="utf-8"?>
<p:tagLst xmlns:a="http://schemas.openxmlformats.org/drawingml/2006/main" xmlns:r="http://schemas.openxmlformats.org/officeDocument/2006/relationships" xmlns:p="http://schemas.openxmlformats.org/presentationml/2006/main">
  <p:tag name="DVSHAPEID" val="7ZchMhJcn0YySfyMTtO7z2"/>
</p:tagLst>
</file>

<file path=ppt/tags/tag200.xml><?xml version="1.0" encoding="utf-8"?>
<p:tagLst xmlns:a="http://schemas.openxmlformats.org/drawingml/2006/main" xmlns:r="http://schemas.openxmlformats.org/officeDocument/2006/relationships" xmlns:p="http://schemas.openxmlformats.org/presentationml/2006/main">
  <p:tag name="DVSHAPEID" val="v0cqJretECpEGmcvcuFRB8"/>
</p:tagLst>
</file>

<file path=ppt/tags/tag201.xml><?xml version="1.0" encoding="utf-8"?>
<p:tagLst xmlns:a="http://schemas.openxmlformats.org/drawingml/2006/main" xmlns:r="http://schemas.openxmlformats.org/officeDocument/2006/relationships" xmlns:p="http://schemas.openxmlformats.org/presentationml/2006/main">
  <p:tag name="DVSECTIONID" val="xwjr0qflf6GSfXC4AlCNGm"/>
</p:tagLst>
</file>

<file path=ppt/tags/tag202.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203.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204.xml><?xml version="1.0" encoding="utf-8"?>
<p:tagLst xmlns:a="http://schemas.openxmlformats.org/drawingml/2006/main" xmlns:r="http://schemas.openxmlformats.org/officeDocument/2006/relationships" xmlns:p="http://schemas.openxmlformats.org/presentationml/2006/main">
  <p:tag name="DVSHAPEID" val="CfMcB5NPWAv5RpyU4UAsk6"/>
</p:tagLst>
</file>

<file path=ppt/tags/tag205.xml><?xml version="1.0" encoding="utf-8"?>
<p:tagLst xmlns:a="http://schemas.openxmlformats.org/drawingml/2006/main" xmlns:r="http://schemas.openxmlformats.org/officeDocument/2006/relationships" xmlns:p="http://schemas.openxmlformats.org/presentationml/2006/main">
  <p:tag name="DVSECTIONID" val="MQKtwhNSaIkbs4eH5D73LI"/>
</p:tagLst>
</file>

<file path=ppt/tags/tag206.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207.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208.xml><?xml version="1.0" encoding="utf-8"?>
<p:tagLst xmlns:a="http://schemas.openxmlformats.org/drawingml/2006/main" xmlns:r="http://schemas.openxmlformats.org/officeDocument/2006/relationships" xmlns:p="http://schemas.openxmlformats.org/presentationml/2006/main">
  <p:tag name="DVSHAPEID" val="VDjF3fkRxssnnWEwP8GPFO"/>
</p:tagLst>
</file>

<file path=ppt/tags/tag209.xml><?xml version="1.0" encoding="utf-8"?>
<p:tagLst xmlns:a="http://schemas.openxmlformats.org/drawingml/2006/main" xmlns:r="http://schemas.openxmlformats.org/officeDocument/2006/relationships" xmlns:p="http://schemas.openxmlformats.org/presentationml/2006/main">
  <p:tag name="DVSECTIONID" val="r0svGLSrA6N0smzR5WosMI"/>
</p:tagLst>
</file>

<file path=ppt/tags/tag210.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211.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212.xml><?xml version="1.0" encoding="utf-8"?>
<p:tagLst xmlns:a="http://schemas.openxmlformats.org/drawingml/2006/main" xmlns:r="http://schemas.openxmlformats.org/officeDocument/2006/relationships" xmlns:p="http://schemas.openxmlformats.org/presentationml/2006/main">
  <p:tag name="DVSHAPEID" val="7GCRacQSo6B5KcVinuPjRS"/>
</p:tagLst>
</file>

<file path=ppt/tags/tag213.xml><?xml version="1.0" encoding="utf-8"?>
<p:tagLst xmlns:a="http://schemas.openxmlformats.org/drawingml/2006/main" xmlns:r="http://schemas.openxmlformats.org/officeDocument/2006/relationships" xmlns:p="http://schemas.openxmlformats.org/presentationml/2006/main">
  <p:tag name="DVSHAPEID" val="9BuNWipLh9Owk9SW2yv522"/>
</p:tagLst>
</file>

<file path=ppt/tags/tag214.xml><?xml version="1.0" encoding="utf-8"?>
<p:tagLst xmlns:a="http://schemas.openxmlformats.org/drawingml/2006/main" xmlns:r="http://schemas.openxmlformats.org/officeDocument/2006/relationships" xmlns:p="http://schemas.openxmlformats.org/presentationml/2006/main">
  <p:tag name="DVSECTIONID" val="UjEjAL5ztvh3pJ01A20J8e"/>
</p:tagLst>
</file>

<file path=ppt/tags/tag215.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216.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217.xml><?xml version="1.0" encoding="utf-8"?>
<p:tagLst xmlns:a="http://schemas.openxmlformats.org/drawingml/2006/main" xmlns:r="http://schemas.openxmlformats.org/officeDocument/2006/relationships" xmlns:p="http://schemas.openxmlformats.org/presentationml/2006/main">
  <p:tag name="DVSHAPEID" val="Du1Cgy5rLuq6uIafi2rMbj"/>
</p:tagLst>
</file>

<file path=ppt/tags/tag218.xml><?xml version="1.0" encoding="utf-8"?>
<p:tagLst xmlns:a="http://schemas.openxmlformats.org/drawingml/2006/main" xmlns:r="http://schemas.openxmlformats.org/officeDocument/2006/relationships" xmlns:p="http://schemas.openxmlformats.org/presentationml/2006/main">
  <p:tag name="DVSECTIONID" val="osBS8eybFjVI69Rnb7l1Di"/>
</p:tagLst>
</file>

<file path=ppt/tags/tag219.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220.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221.xml><?xml version="1.0" encoding="utf-8"?>
<p:tagLst xmlns:a="http://schemas.openxmlformats.org/drawingml/2006/main" xmlns:r="http://schemas.openxmlformats.org/officeDocument/2006/relationships" xmlns:p="http://schemas.openxmlformats.org/presentationml/2006/main">
  <p:tag name="DVSHAPEID" val="zRBvDT68jAM7X0Mk1RFPnj"/>
</p:tagLst>
</file>

<file path=ppt/tags/tag222.xml><?xml version="1.0" encoding="utf-8"?>
<p:tagLst xmlns:a="http://schemas.openxmlformats.org/drawingml/2006/main" xmlns:r="http://schemas.openxmlformats.org/officeDocument/2006/relationships" xmlns:p="http://schemas.openxmlformats.org/presentationml/2006/main">
  <p:tag name="DVSECTIONID" val="2UPfhmEfWEoJmTX33c3E8t"/>
</p:tagLst>
</file>

<file path=ppt/tags/tag223.xml><?xml version="1.0" encoding="utf-8"?>
<p:tagLst xmlns:a="http://schemas.openxmlformats.org/drawingml/2006/main" xmlns:r="http://schemas.openxmlformats.org/officeDocument/2006/relationships" xmlns:p="http://schemas.openxmlformats.org/presentationml/2006/main">
  <p:tag name="DVSHAPEID" val="sFEwxg53cbUhoeGf5Drvon"/>
</p:tagLst>
</file>

<file path=ppt/tags/tag224.xml><?xml version="1.0" encoding="utf-8"?>
<p:tagLst xmlns:a="http://schemas.openxmlformats.org/drawingml/2006/main" xmlns:r="http://schemas.openxmlformats.org/officeDocument/2006/relationships" xmlns:p="http://schemas.openxmlformats.org/presentationml/2006/main">
  <p:tag name="DVSHAPEID" val="EoQMFTjz3dEx4jyiITd1PX"/>
</p:tagLst>
</file>

<file path=ppt/tags/tag225.xml><?xml version="1.0" encoding="utf-8"?>
<p:tagLst xmlns:a="http://schemas.openxmlformats.org/drawingml/2006/main" xmlns:r="http://schemas.openxmlformats.org/officeDocument/2006/relationships" xmlns:p="http://schemas.openxmlformats.org/presentationml/2006/main">
  <p:tag name="DVSHAPEID" val="hxdMzCTSw5bPYNc67guTNI"/>
</p:tagLst>
</file>

<file path=ppt/tags/tag226.xml><?xml version="1.0" encoding="utf-8"?>
<p:tagLst xmlns:a="http://schemas.openxmlformats.org/drawingml/2006/main" xmlns:r="http://schemas.openxmlformats.org/officeDocument/2006/relationships" xmlns:p="http://schemas.openxmlformats.org/presentationml/2006/main">
  <p:tag name="DVSHAPEID" val="gE5CkgWtvJ8fUhpCjht38v"/>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4697</TotalTime>
  <Words>4371</Words>
  <Application>Microsoft Office PowerPoint</Application>
  <PresentationFormat>On-screen Show (4:3)</PresentationFormat>
  <Paragraphs>353</Paragraphs>
  <Slides>31</Slides>
  <Notes>31</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Module</vt:lpstr>
      <vt:lpstr>Bài 6. Cây</vt:lpstr>
      <vt:lpstr>6.1. Cây (tree) – định nghĩa</vt:lpstr>
      <vt:lpstr>6.1. Cây (tree) – thuật ngữ</vt:lpstr>
      <vt:lpstr>6.1. Cây (tree) – ví dụ</vt:lpstr>
      <vt:lpstr>6.2. Cây nhị phân (binary tree)</vt:lpstr>
      <vt:lpstr>6.2. Cây nhị phân (binary tree)</vt:lpstr>
      <vt:lpstr>6.2. Cây nhị phân – tính chất</vt:lpstr>
      <vt:lpstr>6.3. Biểu diễn cây nhị phân</vt:lpstr>
      <vt:lpstr>6.3.1. Biểu diễn cây nhị phân bằng mảng</vt:lpstr>
      <vt:lpstr>6.3.1. Biểu diễn cây nhị phân bằng mảng</vt:lpstr>
      <vt:lpstr>6.3.1. Biểu diễn cây nhị phân bằng mảng</vt:lpstr>
      <vt:lpstr>6.3.1. Biểu diễn cây nhị phân bằng mảng</vt:lpstr>
      <vt:lpstr>6.3.2. Biểu diễn cây nhị phân bằng cấu trúc liên kết</vt:lpstr>
      <vt:lpstr>6.3.2. Biểu diễn cây nhị phân bằng cấu trúc liên kết</vt:lpstr>
      <vt:lpstr>6.4. Các thao tác với cây nhị phân</vt:lpstr>
      <vt:lpstr>6.4.1. Chèn nút mới vào cây nhị phân</vt:lpstr>
      <vt:lpstr>6.4.1. Chèn nút mới vào cây nhị phân</vt:lpstr>
      <vt:lpstr>6.4.2. Xóa nút khỏi cây nhị phân</vt:lpstr>
      <vt:lpstr>6.5. Phép duyệt cây nhị phân</vt:lpstr>
      <vt:lpstr>6.5.1. Duyệt theo thứ tự trước (preorder traversal)</vt:lpstr>
      <vt:lpstr>6.5.1. Duyệt theo thứ tự trước (preorder traversal)</vt:lpstr>
      <vt:lpstr>6.5.1. Duyệt theo thứ tự giữa (inorder traversal)</vt:lpstr>
      <vt:lpstr>6.5.1. Duyệt theo thứ tự giữa (inorder traversal)</vt:lpstr>
      <vt:lpstr>6.5.1. Duyệt theo thứ tự sau (postorder traversal)</vt:lpstr>
      <vt:lpstr>6.5.1. Duyệt theo thứ tự sau (postorder traversal)</vt:lpstr>
      <vt:lpstr>6.6. Cây K-phân</vt:lpstr>
      <vt:lpstr>6.6.1. Cây K-phân – biểu diễn bằng mảng</vt:lpstr>
      <vt:lpstr>6.6.1. Cây K-phân – biểu diễn bằng mảng</vt:lpstr>
      <vt:lpstr>6.6.2. Cây K-phân – biểu diễn bằng cấu trúc liên kết</vt:lpstr>
      <vt:lpstr>6.7. Cây tổng quát</vt:lpstr>
      <vt:lpstr>6.7.1. Cây tổng quát – biểu diễn bằng cấu trúc liên kết</vt:lpstr>
    </vt:vector>
  </TitlesOfParts>
  <Company>GBS JSC.,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6. Cây</dc:title>
  <dc:creator>Nguyen Chi Thuc</dc:creator>
  <cp:lastModifiedBy>Hung Le</cp:lastModifiedBy>
  <cp:revision>54</cp:revision>
  <dcterms:created xsi:type="dcterms:W3CDTF">2012-08-18T17:24:48Z</dcterms:created>
  <dcterms:modified xsi:type="dcterms:W3CDTF">2015-03-24T04:20:47Z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Google.Documents.Tracking">
    <vt:lpwstr>true</vt:lpwstr>
  </property>
  <property fmtid="{D5CDD505-2E9C-101B-9397-08002B2CF9AE}" pid="3" name="Google.Documents.DocumentId">
    <vt:lpwstr>11d9Y_RhiIWrFrdN80Ow6HiXtAOdgzv83XgRpO4FLRhY</vt:lpwstr>
  </property>
  <property fmtid="{D5CDD505-2E9C-101B-9397-08002B2CF9AE}" pid="4" name="Google.Documents.RevisionId">
    <vt:lpwstr>11575116226209474020</vt:lpwstr>
  </property>
  <property fmtid="{D5CDD505-2E9C-101B-9397-08002B2CF9AE}" pid="5" name="Google.Documents.PreviousRevisionId">
    <vt:lpwstr>03316306322301317684</vt:lpwstr>
  </property>
  <property fmtid="{D5CDD505-2E9C-101B-9397-08002B2CF9AE}" pid="6" name="Google.Documents.PluginVersion">
    <vt:lpwstr>2.0.2662.553</vt:lpwstr>
  </property>
  <property fmtid="{D5CDD505-2E9C-101B-9397-08002B2CF9AE}" pid="7" name="Google.Documents.MergeIncapabilityFlags">
    <vt:i4>0</vt:i4>
  </property>
</Properties>
</file>