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heme/theme2.xml" ContentType="application/vnd.openxmlformats-officedocument.them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1.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notesSlides/notesSlide2.xml" ContentType="application/vnd.openxmlformats-officedocument.presentationml.notesSlide+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notesSlides/notesSlide3.xml" ContentType="application/vnd.openxmlformats-officedocument.presentationml.notesSlide+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notesSlides/notesSlide4.xml" ContentType="application/vnd.openxmlformats-officedocument.presentationml.notesSlide+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notesSlides/notesSlide5.xml" ContentType="application/vnd.openxmlformats-officedocument.presentationml.notesSlide+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notesSlides/notesSlide6.xml" ContentType="application/vnd.openxmlformats-officedocument.presentationml.notesSlide+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notesSlides/notesSlide7.xml" ContentType="application/vnd.openxmlformats-officedocument.presentationml.notesSlide+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notesSlides/notesSlide8.xml" ContentType="application/vnd.openxmlformats-officedocument.presentationml.notesSlide+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notesSlides/notesSlide9.xml" ContentType="application/vnd.openxmlformats-officedocument.presentationml.notesSlide+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notesSlides/notesSlide10.xml" ContentType="application/vnd.openxmlformats-officedocument.presentationml.notesSlide+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notesSlides/notesSlide11.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12.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notesSlides/notesSlide13.xml" ContentType="application/vnd.openxmlformats-officedocument.presentationml.notesSlide+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notesSlides/notesSlide14.xml" ContentType="application/vnd.openxmlformats-officedocument.presentationml.notesSlide+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notesSlides/notesSlide15.xml" ContentType="application/vnd.openxmlformats-officedocument.presentationml.notesSlide+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notesSlides/notesSlide16.xml" ContentType="application/vnd.openxmlformats-officedocument.presentationml.notesSlide+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notesSlides/notesSlide17.xml" ContentType="application/vnd.openxmlformats-officedocument.presentationml.notesSlide+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notesSlides/notesSlide18.xml" ContentType="application/vnd.openxmlformats-officedocument.presentationml.notesSlide+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notesSlides/notesSlide19.xml" ContentType="application/vnd.openxmlformats-officedocument.presentationml.notesSlide+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notesSlides/notesSlide20.xml" ContentType="application/vnd.openxmlformats-officedocument.presentationml.notesSlide+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notesSlides/notesSlide21.xml" ContentType="application/vnd.openxmlformats-officedocument.presentationml.notesSlide+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notesSlides/notesSlide22.xml" ContentType="application/vnd.openxmlformats-officedocument.presentationml.notesSlide+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notesSlides/notesSlide23.xml" ContentType="application/vnd.openxmlformats-officedocument.presentationml.notesSlide+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notesSlides/notesSlide24.xml" ContentType="application/vnd.openxmlformats-officedocument.presentationml.notesSlide+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0"/>
  </p:notesMasterIdLst>
  <p:sldIdLst>
    <p:sldId id="256" r:id="rId2"/>
    <p:sldId id="258" r:id="rId3"/>
    <p:sldId id="282" r:id="rId4"/>
    <p:sldId id="283" r:id="rId5"/>
    <p:sldId id="257"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752" autoAdjust="0"/>
  </p:normalViewPr>
  <p:slideViewPr>
    <p:cSldViewPr>
      <p:cViewPr>
        <p:scale>
          <a:sx n="66" d="100"/>
          <a:sy n="66" d="100"/>
        </p:scale>
        <p:origin x="-1458" y="22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2D8BE5-DDD8-49AF-94C3-CF9C7A948F0F}" type="datetimeFigureOut">
              <a:rPr lang="en-US" smtClean="0"/>
              <a:t>3/16/2015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985525-A182-4AE5-847E-F3C102467662}" type="slidenum">
              <a:rPr lang="en-US" smtClean="0"/>
              <a:t>‹#›</a:t>
            </a:fld>
            <a:endParaRPr lang="en-US"/>
          </a:p>
        </p:txBody>
      </p:sp>
    </p:spTree>
    <p:extLst>
      <p:ext uri="{BB962C8B-B14F-4D97-AF65-F5344CB8AC3E}">
        <p14:creationId xmlns:p14="http://schemas.microsoft.com/office/powerpoint/2010/main" val="620820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Khái</a:t>
            </a:r>
            <a:r>
              <a:rPr lang="en-US" baseline="0" smtClean="0"/>
              <a:t> niệm danh sách tương ứng với khái niệm dãy số hữu hạn trong toán học</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2</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Có</a:t>
            </a:r>
            <a:r>
              <a:rPr lang="en-US" baseline="0" smtClean="0"/>
              <a:t> nhiều cách biểu diễn danh sách trên máy tính, việc chọn cách biểu diễn nào và cài đặt những thao tác nào </a:t>
            </a:r>
            <a:r>
              <a:rPr lang="en-US" smtClean="0"/>
              <a:t>tùy</a:t>
            </a:r>
            <a:r>
              <a:rPr lang="en-US" baseline="0" smtClean="0"/>
              <a:t> từng bài toán cụ thể mà ta cần giải quyết. Phần tiếp theo ta sẽ xem xét một số cách biểu diễn như vậy</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5</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phép</a:t>
            </a:r>
            <a:r>
              <a:rPr lang="en-US" baseline="0" smtClean="0"/>
              <a:t> biểu diễn danh sách bằng mảng một chiều, ta lưu…</a:t>
            </a:r>
          </a:p>
          <a:p>
            <a:r>
              <a:rPr lang="en-US" baseline="0" smtClean="0"/>
              <a:t>Tùy từng ngôn ngư lập trình và bài toán cụ thể, ta có thể lưu mảng bắt đầu từ chỉ số khác 0</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6</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phép</a:t>
            </a:r>
            <a:r>
              <a:rPr lang="en-US" baseline="0" smtClean="0"/>
              <a:t> biểu diễn danh sách bằng mảng một chiều, ta lưu…</a:t>
            </a:r>
          </a:p>
          <a:p>
            <a:r>
              <a:rPr lang="en-US" baseline="0" smtClean="0"/>
              <a:t>Tùy từng ngôn ngư lập trình và bài toán cụ thể, ta có thể lưu mảng bắt đầu từ chỉ số khác 0</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7</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Để</a:t>
            </a:r>
            <a:r>
              <a:rPr lang="en-US" baseline="0" smtClean="0"/>
              <a:t> đơn giản, ở đây ta giả sử kiểu dữ liệu lưu giá trị danh sách là kiểu int (int * list, int V…)</a:t>
            </a:r>
          </a:p>
          <a:p>
            <a:r>
              <a:rPr lang="en-US" smtClean="0"/>
              <a:t>Ở</a:t>
            </a:r>
            <a:r>
              <a:rPr lang="en-US" baseline="0" smtClean="0"/>
              <a:t> đây ta bỏ qua việc kiểm tra tính đúng đắn của vị trí p, có nghĩa là 0&lt;=p&lt;=n, p = n khi ta muốn chèn vào cuối danh sách</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8</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Trong trường hợp cần xóa một phần tử mà không cần duy trì thứ tự của các phần tử khác, ta chỉ cần đảo giá trị của phần tử cần xóa cho phần tử cuối cùng rồi giảm số phần tử của mảng (n) đi 1</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9</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Để</a:t>
            </a:r>
            <a:r>
              <a:rPr lang="en-US" baseline="0" smtClean="0"/>
              <a:t> đơn giản, ở đây ta giả sử kiểu dữ liệu lưu giá trị danh sách là kiểu int (int * list, int V…)</a:t>
            </a:r>
          </a:p>
          <a:p>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10</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1 – do tính</a:t>
            </a:r>
            <a:r>
              <a:rPr lang="en-US" baseline="0" smtClean="0"/>
              <a:t> chất này, mảng ko hiệu quả với bộ nhớ bị phân mảnh nhiều (tình trạng bộ nhớ gồm nhiều phần còn rỗi nhưng mỗi phần có kích thước và nằm rải rác khắp nơi trong bộ nhớ)</a:t>
            </a:r>
            <a:endParaRPr lang="en-US" smtClean="0"/>
          </a:p>
          <a:p>
            <a:r>
              <a:rPr lang="en-US" smtClean="0"/>
              <a:t>2 – do tất</a:t>
            </a:r>
            <a:r>
              <a:rPr lang="en-US" baseline="0" smtClean="0"/>
              <a:t> cả mảng đc cấp phát 1 khối bộ nhớ liên tục, nên dễ dàng tính được địa chỉ của của phần tử thứ i, khi đã có địa chỉ của phần tử đầu tiên và kích thước của mỗi phần tử</a:t>
            </a:r>
          </a:p>
          <a:p>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11</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Truong next</a:t>
            </a:r>
            <a:r>
              <a:rPr lang="en-US" baseline="0" smtClean="0"/>
              <a:t> = </a:t>
            </a:r>
            <a:r>
              <a:rPr lang="en-US" smtClean="0"/>
              <a:t>NULL là</a:t>
            </a:r>
            <a:r>
              <a:rPr lang="en-US" baseline="0" smtClean="0"/>
              <a:t> dấu hiệu kết thúc danh sách</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12</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Truong next</a:t>
            </a:r>
            <a:r>
              <a:rPr lang="en-US" baseline="0" smtClean="0"/>
              <a:t> = </a:t>
            </a:r>
            <a:r>
              <a:rPr lang="en-US" smtClean="0"/>
              <a:t>NULL là</a:t>
            </a:r>
            <a:r>
              <a:rPr lang="en-US" baseline="0" smtClean="0"/>
              <a:t> dấu hiệu kết thúc danh sách</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13</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14</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600" smtClean="0">
                <a:latin typeface="Courier New" pitchFamily="49" charset="0"/>
                <a:cs typeface="Courier New" pitchFamily="49" charset="0"/>
              </a:rPr>
              <a:t>// nếu p = head thi trở về trường hợp chèn vào đầu danh sách</a:t>
            </a:r>
            <a:endParaRPr lang="en-US" sz="1600" smtClean="0">
              <a:latin typeface="Courier New" pitchFamily="49" charset="0"/>
              <a:cs typeface="Courier New" pitchFamily="49" charset="0"/>
            </a:endParaRPr>
          </a:p>
          <a:p>
            <a:r>
              <a:rPr lang="vi-VN" sz="1600" smtClean="0">
                <a:latin typeface="Courier New" pitchFamily="49" charset="0"/>
                <a:cs typeface="Courier New" pitchFamily="49" charset="0"/>
              </a:rPr>
              <a:t>// nếu  p = NULL, thì đoạn code trở thành xoa phần tử cuối danh sách</a:t>
            </a:r>
            <a:endParaRPr lang="en-US" sz="1050"/>
          </a:p>
        </p:txBody>
      </p:sp>
      <p:sp>
        <p:nvSpPr>
          <p:cNvPr id="4" name="Slide Number Placeholder 3"/>
          <p:cNvSpPr>
            <a:spLocks noGrp="1"/>
          </p:cNvSpPr>
          <p:nvPr>
            <p:ph type="sldNum" sz="quarter" idx="10"/>
          </p:nvPr>
        </p:nvSpPr>
        <p:spPr/>
        <p:txBody>
          <a:bodyPr/>
          <a:lstStyle/>
          <a:p>
            <a:fld id="{E2985525-A182-4AE5-847E-F3C102467662}" type="slidenum">
              <a:rPr lang="en-US" smtClean="0"/>
              <a:t>15</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16</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smtClean="0">
              <a:latin typeface="Courier New" pitchFamily="49" charset="0"/>
              <a:cs typeface="Courier New" pitchFamily="49" charset="0"/>
            </a:endParaRPr>
          </a:p>
        </p:txBody>
      </p:sp>
      <p:sp>
        <p:nvSpPr>
          <p:cNvPr id="4" name="Slide Number Placeholder 3"/>
          <p:cNvSpPr>
            <a:spLocks noGrp="1"/>
          </p:cNvSpPr>
          <p:nvPr>
            <p:ph type="sldNum" sz="quarter" idx="10"/>
          </p:nvPr>
        </p:nvSpPr>
        <p:spPr/>
        <p:txBody>
          <a:bodyPr/>
          <a:lstStyle/>
          <a:p>
            <a:fld id="{E2985525-A182-4AE5-847E-F3C102467662}" type="slidenum">
              <a:rPr lang="en-US" smtClean="0"/>
              <a:t>17</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Do</a:t>
            </a:r>
            <a:r>
              <a:rPr lang="en-US" baseline="0" smtClean="0"/>
              <a:t> các phần tử được cấp phát rời nhau, danh sách liên kết đơn sử dụng hiệu quả các vùng nhớ bị phân mảnh nhỏ</a:t>
            </a:r>
          </a:p>
          <a:p>
            <a:r>
              <a:rPr lang="en-US" baseline="0" smtClean="0"/>
              <a:t>Tuy nhiên cũng do tính chất này, để lấy phần tử thứ I của danh sách, ta buộc phải duyệt danh sách từ đầu, lần theo các con trỏ next của các phần tử cho đến khi gặp phần tử cần lấy.</a:t>
            </a:r>
          </a:p>
          <a:p>
            <a:r>
              <a:rPr lang="en-US" baseline="0" smtClean="0"/>
              <a:t>Để khắc phục nhược điểm chỉ duyêt một chiều, người ta đưa ra cách cài đặt bằng danh sách nối kép</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18</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Truong next</a:t>
            </a:r>
            <a:r>
              <a:rPr lang="en-US" baseline="0" smtClean="0"/>
              <a:t> = </a:t>
            </a:r>
            <a:r>
              <a:rPr lang="en-US" smtClean="0"/>
              <a:t>NULL là</a:t>
            </a:r>
            <a:r>
              <a:rPr lang="en-US" baseline="0" smtClean="0"/>
              <a:t> dấu hiệu kết thúc danh sách</a:t>
            </a:r>
          </a:p>
          <a:p>
            <a:pPr marL="0" marR="0" indent="0" algn="l" defTabSz="914400" rtl="0" eaLnBrk="1" fontAlgn="auto" latinLnBrk="0" hangingPunct="1">
              <a:lnSpc>
                <a:spcPct val="100000"/>
              </a:lnSpc>
              <a:spcBef>
                <a:spcPts val="0"/>
              </a:spcBef>
              <a:spcAft>
                <a:spcPts val="0"/>
              </a:spcAft>
              <a:buClrTx/>
              <a:buSzTx/>
              <a:buFontTx/>
              <a:buNone/>
              <a:tabLst/>
              <a:defRPr/>
            </a:pPr>
            <a:r>
              <a:rPr lang="en-US" smtClean="0"/>
              <a:t>Truong prev</a:t>
            </a:r>
            <a:r>
              <a:rPr lang="en-US" baseline="0" smtClean="0"/>
              <a:t> = </a:t>
            </a:r>
            <a:r>
              <a:rPr lang="en-US" smtClean="0"/>
              <a:t>NULL là</a:t>
            </a:r>
            <a:r>
              <a:rPr lang="en-US" baseline="0" smtClean="0"/>
              <a:t> dấu hiệu đầu danh sách</a:t>
            </a:r>
          </a:p>
          <a:p>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19</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Việc duyệt</a:t>
            </a:r>
            <a:r>
              <a:rPr lang="en-US" baseline="0" smtClean="0"/>
              <a:t> từ đầu giống như đối với danh sách liên kết đơn, ví dụ trên duyệt từ cuối</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20</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Việc duyệt</a:t>
            </a:r>
            <a:r>
              <a:rPr lang="en-US" baseline="0" smtClean="0"/>
              <a:t> từ đầu giống như đối với danh sách liên kết đơn, ví dụ trên duyệt từ cuối</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21</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u="none" strike="noStrike" kern="1200" smtClean="0">
                <a:solidFill>
                  <a:schemeClr val="tx1"/>
                </a:solidFill>
                <a:effectLst/>
                <a:latin typeface="+mn-lt"/>
                <a:ea typeface="+mn-ea"/>
                <a:cs typeface="+mn-cs"/>
              </a:rPr>
              <a:t>Danh sách liên kết đôi duyệt được 2 chiều nên linh hoạt hơn trong nhiều bài toán, như bài toán sắp xếp trên danh sách, hay việc thêm/bớt phần tử cũng không cần biết trước con trỏ trước nó</a:t>
            </a:r>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22</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985525-A182-4AE5-847E-F3C102467662}" type="slidenum">
              <a:rPr lang="en-US" smtClean="0"/>
              <a:t>23</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smtClean="0"/>
              <a:t>1 - Đối với danh sách nối vòng</a:t>
            </a:r>
            <a:r>
              <a:rPr lang="en-US" sz="1200" baseline="0" smtClean="0"/>
              <a:t> …</a:t>
            </a:r>
          </a:p>
          <a:p>
            <a:r>
              <a:rPr lang="en-US" sz="1200" baseline="0" smtClean="0"/>
              <a:t>FIFO </a:t>
            </a:r>
            <a:r>
              <a:rPr lang="vi-VN" sz="1200" smtClean="0">
                <a:latin typeface="Corbel" pitchFamily="34" charset="0"/>
              </a:rPr>
              <a:t>sẽ tìm hiểu ở bài học sau</a:t>
            </a:r>
            <a:r>
              <a:rPr lang="en-US" sz="1200" smtClean="0">
                <a:latin typeface="Corbel" pitchFamily="34" charset="0"/>
              </a:rPr>
              <a:t> </a:t>
            </a:r>
          </a:p>
          <a:p>
            <a:r>
              <a:rPr lang="en-US" sz="1200" baseline="0" smtClean="0">
                <a:latin typeface="Corbel" pitchFamily="34" charset="0"/>
              </a:rPr>
              <a:t>2- ưu nhược điểm của danh sách nối vòng so với mảng cũng giống như trường hợp của danh sách nối đơn</a:t>
            </a:r>
            <a:endParaRPr lang="en-US" sz="1200" baseline="0" smtClean="0"/>
          </a:p>
        </p:txBody>
      </p:sp>
      <p:sp>
        <p:nvSpPr>
          <p:cNvPr id="4" name="Slide Number Placeholder 3"/>
          <p:cNvSpPr>
            <a:spLocks noGrp="1"/>
          </p:cNvSpPr>
          <p:nvPr>
            <p:ph type="sldNum" sz="quarter" idx="10"/>
          </p:nvPr>
        </p:nvSpPr>
        <p:spPr/>
        <p:txBody>
          <a:bodyPr/>
          <a:lstStyle/>
          <a:p>
            <a:fld id="{E2985525-A182-4AE5-847E-F3C102467662}" type="slidenum">
              <a:rPr lang="en-US" smtClean="0"/>
              <a:t>24</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aseline="0" smtClean="0"/>
          </a:p>
        </p:txBody>
      </p:sp>
      <p:sp>
        <p:nvSpPr>
          <p:cNvPr id="4" name="Slide Number Placeholder 3"/>
          <p:cNvSpPr>
            <a:spLocks noGrp="1"/>
          </p:cNvSpPr>
          <p:nvPr>
            <p:ph type="sldNum" sz="quarter" idx="10"/>
          </p:nvPr>
        </p:nvSpPr>
        <p:spPr/>
        <p:txBody>
          <a:bodyPr/>
          <a:lstStyle/>
          <a:p>
            <a:fld id="{E2985525-A182-4AE5-847E-F3C102467662}" type="slidenum">
              <a:rPr lang="en-US" smtClean="0"/>
              <a:t>25</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smtClean="0"/>
              <a:t>1 - Giống như danh sách nối vòng 1 hướng…</a:t>
            </a:r>
          </a:p>
          <a:p>
            <a:r>
              <a:rPr lang="en-US" sz="1200" baseline="0" smtClean="0"/>
              <a:t>2 – Khác với danh sách nối vòng 1 hướng…</a:t>
            </a:r>
          </a:p>
        </p:txBody>
      </p:sp>
      <p:sp>
        <p:nvSpPr>
          <p:cNvPr id="4" name="Slide Number Placeholder 3"/>
          <p:cNvSpPr>
            <a:spLocks noGrp="1"/>
          </p:cNvSpPr>
          <p:nvPr>
            <p:ph type="sldNum" sz="quarter" idx="10"/>
          </p:nvPr>
        </p:nvSpPr>
        <p:spPr/>
        <p:txBody>
          <a:bodyPr/>
          <a:lstStyle/>
          <a:p>
            <a:fld id="{E2985525-A182-4AE5-847E-F3C102467662}" type="slidenum">
              <a:rPr lang="en-US" smtClean="0"/>
              <a:t>26</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u="none" strike="noStrike" kern="1200" smtClean="0">
                <a:solidFill>
                  <a:schemeClr val="tx1"/>
                </a:solidFill>
                <a:effectLst/>
                <a:latin typeface="+mn-lt"/>
                <a:ea typeface="+mn-ea"/>
                <a:cs typeface="+mn-cs"/>
              </a:rPr>
              <a:t>Vì vậy sinh viên cần nắm vững các cách biểu diễn danh sách, ưu nhược điểm của từng phương pháp để lựa chọn cấu trúc phù hợp nhất với bài toán đặt ra.</a:t>
            </a:r>
            <a:endParaRPr lang="en-US" sz="1200" b="0" i="0" u="none" strike="noStrike" kern="1200" smtClean="0">
              <a:solidFill>
                <a:schemeClr val="tx1"/>
              </a:solidFill>
              <a:effectLst/>
              <a:latin typeface="+mn-lt"/>
              <a:ea typeface="+mn-ea"/>
              <a:cs typeface="+mn-cs"/>
            </a:endParaRPr>
          </a:p>
          <a:p>
            <a:r>
              <a:rPr lang="vi-VN" sz="1200" b="0" i="0" u="none" strike="noStrike" kern="1200" smtClean="0">
                <a:solidFill>
                  <a:schemeClr val="tx1"/>
                </a:solidFill>
                <a:effectLst/>
                <a:latin typeface="+mn-lt"/>
                <a:ea typeface="+mn-ea"/>
                <a:cs typeface="+mn-cs"/>
              </a:rPr>
              <a:t>Ví dụ như không nên dùng danh sách liên kết với trường hợp danh sách ít bị thay đổi và việc truy cập ngẫu nhiên đến phần tử thứ i của danh sách diễn ra thường xuyên.</a:t>
            </a:r>
            <a:endParaRPr lang="en-US" sz="1200" baseline="0" smtClean="0"/>
          </a:p>
        </p:txBody>
      </p:sp>
      <p:sp>
        <p:nvSpPr>
          <p:cNvPr id="4" name="Slide Number Placeholder 3"/>
          <p:cNvSpPr>
            <a:spLocks noGrp="1"/>
          </p:cNvSpPr>
          <p:nvPr>
            <p:ph type="sldNum" sz="quarter" idx="10"/>
          </p:nvPr>
        </p:nvSpPr>
        <p:spPr/>
        <p:txBody>
          <a:bodyPr/>
          <a:lstStyle/>
          <a:p>
            <a:fld id="{E2985525-A182-4AE5-847E-F3C102467662}" type="slidenum">
              <a:rPr lang="en-US" smtClean="0"/>
              <a:t>27</a:t>
            </a:fld>
            <a:endParaRPr lang="en-US"/>
          </a:p>
        </p:txBody>
      </p:sp>
    </p:spTree>
    <p:extLst>
      <p:ext uri="{BB962C8B-B14F-4D97-AF65-F5344CB8AC3E}">
        <p14:creationId xmlns:p14="http://schemas.microsoft.com/office/powerpoint/2010/main" val="9803315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u="none" strike="noStrike" kern="1200" smtClean="0">
                <a:solidFill>
                  <a:schemeClr val="tx1"/>
                </a:solidFill>
                <a:effectLst/>
                <a:latin typeface="+mn-lt"/>
                <a:ea typeface="+mn-ea"/>
                <a:cs typeface="+mn-cs"/>
              </a:rPr>
              <a:t>Nhân đây tôi cũng nêu một bài toán thú vị từ một trò chơi tập thể mang tên bài toán</a:t>
            </a:r>
            <a:r>
              <a:rPr lang="en-US" sz="1200" b="0" i="0" u="none" strike="noStrike" kern="1200" smtClean="0">
                <a:solidFill>
                  <a:schemeClr val="tx1"/>
                </a:solidFill>
                <a:effectLst/>
                <a:latin typeface="+mn-lt"/>
                <a:ea typeface="+mn-ea"/>
                <a:cs typeface="+mn-cs"/>
              </a:rPr>
              <a:t> </a:t>
            </a:r>
            <a:r>
              <a:rPr lang="en-US" sz="1200" b="1" i="0" u="none" strike="noStrike" kern="1200" smtClean="0">
                <a:solidFill>
                  <a:schemeClr val="tx1"/>
                </a:solidFill>
                <a:effectLst/>
                <a:latin typeface="+mn-lt"/>
                <a:ea typeface="+mn-ea"/>
                <a:cs typeface="+mn-cs"/>
              </a:rPr>
              <a:t>Josephus.</a:t>
            </a:r>
          </a:p>
          <a:p>
            <a:r>
              <a:rPr lang="en-US" sz="1200" b="0" i="0" u="none" strike="noStrike" kern="1200" baseline="0" smtClean="0">
                <a:solidFill>
                  <a:schemeClr val="tx1"/>
                </a:solidFill>
                <a:effectLst/>
                <a:latin typeface="+mn-lt"/>
                <a:ea typeface="+mn-ea"/>
                <a:cs typeface="+mn-cs"/>
              </a:rPr>
              <a:t>Sinh viên tự cài đặt coi như bài tập</a:t>
            </a:r>
          </a:p>
          <a:p>
            <a:endParaRPr lang="en-US" sz="1200" b="0" baseline="0" smtClean="0"/>
          </a:p>
        </p:txBody>
      </p:sp>
      <p:sp>
        <p:nvSpPr>
          <p:cNvPr id="4" name="Slide Number Placeholder 3"/>
          <p:cNvSpPr>
            <a:spLocks noGrp="1"/>
          </p:cNvSpPr>
          <p:nvPr>
            <p:ph type="sldNum" sz="quarter" idx="10"/>
          </p:nvPr>
        </p:nvSpPr>
        <p:spPr/>
        <p:txBody>
          <a:bodyPr/>
          <a:lstStyle/>
          <a:p>
            <a:fld id="{E2985525-A182-4AE5-847E-F3C102467662}" type="slidenum">
              <a:rPr lang="en-US" smtClean="0"/>
              <a:t>28</a:t>
            </a:fld>
            <a:endParaRPr lang="en-US"/>
          </a:p>
        </p:txBody>
      </p:sp>
    </p:spTree>
    <p:extLst>
      <p:ext uri="{BB962C8B-B14F-4D97-AF65-F5344CB8AC3E}">
        <p14:creationId xmlns:p14="http://schemas.microsoft.com/office/powerpoint/2010/main" val="98033158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10.xml"/><Relationship Id="rId7" Type="http://schemas.openxmlformats.org/officeDocument/2006/relationships/tags" Target="../tags/tag14.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slideMaster" Target="../slideMasters/slideMaster1.xml"/><Relationship Id="rId5" Type="http://schemas.openxmlformats.org/officeDocument/2006/relationships/tags" Target="../tags/tag19.xml"/><Relationship Id="rId4" Type="http://schemas.openxmlformats.org/officeDocument/2006/relationships/tags" Target="../tags/tag18.xml"/></Relationships>
</file>

<file path=ppt/slideLayouts/_rels/slideLayout3.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2.xml"/><Relationship Id="rId7" Type="http://schemas.openxmlformats.org/officeDocument/2006/relationships/tags" Target="../tags/tag26.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slideMaster" Target="../slideMasters/slideMaster1.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tags" Target="../tags/tag30.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40.xml"/><Relationship Id="rId3" Type="http://schemas.openxmlformats.org/officeDocument/2006/relationships/tags" Target="../tags/tag35.xml"/><Relationship Id="rId7" Type="http://schemas.openxmlformats.org/officeDocument/2006/relationships/tags" Target="../tags/tag39.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tags" Target="../tags/tag38.xml"/><Relationship Id="rId5" Type="http://schemas.openxmlformats.org/officeDocument/2006/relationships/tags" Target="../tags/tag37.xml"/><Relationship Id="rId4" Type="http://schemas.openxmlformats.org/officeDocument/2006/relationships/tags" Target="../tags/tag36.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slideMaster" Target="../slideMasters/slideMaster1.xml"/><Relationship Id="rId4" Type="http://schemas.openxmlformats.org/officeDocument/2006/relationships/tags" Target="../tags/tag44.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55.xml"/><Relationship Id="rId3" Type="http://schemas.openxmlformats.org/officeDocument/2006/relationships/tags" Target="../tags/tag50.xml"/><Relationship Id="rId7" Type="http://schemas.openxmlformats.org/officeDocument/2006/relationships/tags" Target="../tags/tag54.xml"/><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9"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63.xml"/><Relationship Id="rId3" Type="http://schemas.openxmlformats.org/officeDocument/2006/relationships/tags" Target="../tags/tag58.xml"/><Relationship Id="rId7" Type="http://schemas.openxmlformats.org/officeDocument/2006/relationships/tags" Target="../tags/tag62.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tags" Target="../tags/tag61.xml"/><Relationship Id="rId5" Type="http://schemas.openxmlformats.org/officeDocument/2006/relationships/tags" Target="../tags/tag60.xml"/><Relationship Id="rId4" Type="http://schemas.openxmlformats.org/officeDocument/2006/relationships/tags" Target="../tags/tag59.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Master" Target="../slideMasters/slideMaster1.xml"/><Relationship Id="rId5" Type="http://schemas.openxmlformats.org/officeDocument/2006/relationships/tags" Target="../tags/tag68.xml"/><Relationship Id="rId4" Type="http://schemas.openxmlformats.org/officeDocument/2006/relationships/tags" Target="../tags/tag67.xml"/></Relationships>
</file>

<file path=ppt/slideLayouts/_rels/slideLayout1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71.xml"/><Relationship Id="rId7" Type="http://schemas.openxmlformats.org/officeDocument/2006/relationships/tags" Target="../tags/tag75.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tags" Target="../tags/tag74.xml"/><Relationship Id="rId5" Type="http://schemas.openxmlformats.org/officeDocument/2006/relationships/tags" Target="../tags/tag73.xml"/><Relationship Id="rId4" Type="http://schemas.openxmlformats.org/officeDocument/2006/relationships/tags" Target="../tags/tag7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custDataLst>
              <p:tags r:id="rId1"/>
            </p:custDataLst>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custDataLst>
              <p:tags r:id="rId2"/>
            </p:custDataLst>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custDataLst>
              <p:tags r:id="rId3"/>
            </p:custDataLst>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custDataLst>
              <p:tags r:id="rId4"/>
            </p:custDataLst>
          </p:nvPr>
        </p:nvSpPr>
        <p:spPr/>
        <p:txBody>
          <a:bodyPr/>
          <a:lstStyle/>
          <a:p>
            <a:fld id="{69454903-D942-4D59-87FE-39D837BE49E0}" type="datetime1">
              <a:rPr lang="en-US" smtClean="0"/>
              <a:t>3/16/2015</a:t>
            </a:fld>
            <a:endParaRPr lang="en-US"/>
          </a:p>
        </p:txBody>
      </p:sp>
      <p:sp>
        <p:nvSpPr>
          <p:cNvPr id="5" name="Footer Placeholder 4"/>
          <p:cNvSpPr>
            <a:spLocks noGrp="1"/>
          </p:cNvSpPr>
          <p:nvPr>
            <p:ph type="ftr" sz="quarter" idx="11"/>
            <p:custDataLst>
              <p:tags r:id="rId5"/>
            </p:custDataLst>
          </p:nvPr>
        </p:nvSpPr>
        <p:spPr/>
        <p:txBody>
          <a:bodyPr/>
          <a:lstStyle/>
          <a:p>
            <a:endParaRPr lang="en-US"/>
          </a:p>
        </p:txBody>
      </p:sp>
      <p:sp>
        <p:nvSpPr>
          <p:cNvPr id="6" name="Slide Number Placeholder 5"/>
          <p:cNvSpPr>
            <a:spLocks noGrp="1"/>
          </p:cNvSpPr>
          <p:nvPr>
            <p:ph type="sldNum" sz="quarter" idx="12"/>
            <p:custDataLst>
              <p:tags r:id="rId6"/>
            </p:custDataLst>
          </p:nvPr>
        </p:nvSpPr>
        <p:spPr/>
        <p:txBody>
          <a:bodyPr/>
          <a:lstStyle/>
          <a:p>
            <a:fld id="{357A768F-0EF3-4A32-BFE4-4A690E8418F7}" type="slidenum">
              <a:rPr lang="en-US" smtClean="0"/>
              <a:t>‹#›</a:t>
            </a:fld>
            <a:endParaRPr lang="en-US"/>
          </a:p>
        </p:txBody>
      </p:sp>
      <p:sp>
        <p:nvSpPr>
          <p:cNvPr id="10" name="Rectangle 9"/>
          <p:cNvSpPr/>
          <p:nvPr>
            <p:custDataLst>
              <p:tags r:id="rId7"/>
            </p:custDataLst>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custDataLst>
              <p:tags r:id="rId2"/>
            </p:custDataLst>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3"/>
            </p:custDataLst>
          </p:nvPr>
        </p:nvSpPr>
        <p:spPr/>
        <p:txBody>
          <a:bodyPr/>
          <a:lstStyle/>
          <a:p>
            <a:fld id="{AB9D0E13-F3EF-42A1-B70D-F532AEB2A37E}" type="datetime1">
              <a:rPr lang="en-US" smtClean="0"/>
              <a:t>3/16/2015</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357A768F-0EF3-4A32-BFE4-4A690E8418F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custDataLst>
              <p:tags r:id="rId1"/>
            </p:custDataLst>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custDataLst>
              <p:tags r:id="rId2"/>
            </p:custDataLst>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custDataLst>
              <p:tags r:id="rId3"/>
            </p:custDataLst>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custDataLst>
              <p:tags r:id="rId4"/>
            </p:custDataLst>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custDataLst>
              <p:tags r:id="rId5"/>
            </p:custDataLst>
          </p:nvPr>
        </p:nvSpPr>
        <p:spPr/>
        <p:txBody>
          <a:bodyPr/>
          <a:lstStyle/>
          <a:p>
            <a:fld id="{48068727-F428-44FD-BA8E-93D3549A8470}" type="datetime1">
              <a:rPr lang="en-US" smtClean="0"/>
              <a:t>3/16/2015</a:t>
            </a:fld>
            <a:endParaRPr lang="en-US"/>
          </a:p>
        </p:txBody>
      </p:sp>
      <p:sp>
        <p:nvSpPr>
          <p:cNvPr id="5" name="Footer Placeholder 4"/>
          <p:cNvSpPr>
            <a:spLocks noGrp="1"/>
          </p:cNvSpPr>
          <p:nvPr>
            <p:ph type="ftr" sz="quarter" idx="11"/>
            <p:custDataLst>
              <p:tags r:id="rId6"/>
            </p:custDataLst>
          </p:nvPr>
        </p:nvSpPr>
        <p:spPr/>
        <p:txBody>
          <a:bodyPr/>
          <a:lstStyle/>
          <a:p>
            <a:endParaRPr lang="en-US"/>
          </a:p>
        </p:txBody>
      </p:sp>
      <p:sp>
        <p:nvSpPr>
          <p:cNvPr id="6" name="Slide Number Placeholder 5"/>
          <p:cNvSpPr>
            <a:spLocks noGrp="1"/>
          </p:cNvSpPr>
          <p:nvPr>
            <p:ph type="sldNum" sz="quarter" idx="12"/>
            <p:custDataLst>
              <p:tags r:id="rId7"/>
            </p:custDataLst>
          </p:nvPr>
        </p:nvSpPr>
        <p:spPr/>
        <p:txBody>
          <a:bodyPr/>
          <a:lstStyle/>
          <a:p>
            <a:fld id="{357A768F-0EF3-4A32-BFE4-4A690E8418F7}"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custDataLst>
              <p:tags r:id="rId2"/>
            </p:custDataLst>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custDataLst>
              <p:tags r:id="rId3"/>
            </p:custDataLst>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custDataLst>
              <p:tags r:id="rId4"/>
            </p:custDataLst>
          </p:nvPr>
        </p:nvSpPr>
        <p:spPr/>
        <p:txBody>
          <a:bodyPr/>
          <a:lstStyle/>
          <a:p>
            <a:fld id="{A804E358-0958-4A5D-B0A4-C92267DF3AD1}" type="datetime1">
              <a:rPr lang="en-US" smtClean="0"/>
              <a:t>3/16/2015</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357A768F-0EF3-4A32-BFE4-4A690E8418F7}"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custDataLst>
              <p:tags r:id="rId2"/>
            </p:custDataLst>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custDataLst>
              <p:tags r:id="rId3"/>
            </p:custDataLst>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custDataLst>
              <p:tags r:id="rId4"/>
            </p:custDataLst>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custDataLst>
              <p:tags r:id="rId5"/>
            </p:custDataLst>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custDataLst>
              <p:tags r:id="rId6"/>
            </p:custDataLst>
          </p:nvPr>
        </p:nvSpPr>
        <p:spPr/>
        <p:txBody>
          <a:bodyPr/>
          <a:lstStyle/>
          <a:p>
            <a:fld id="{E7841386-BC5E-4E12-933F-73896A22EB5D}" type="datetime1">
              <a:rPr lang="en-US" smtClean="0"/>
              <a:t>3/16/2015</a:t>
            </a:fld>
            <a:endParaRPr lang="en-US"/>
          </a:p>
        </p:txBody>
      </p:sp>
      <p:sp>
        <p:nvSpPr>
          <p:cNvPr id="8" name="Footer Placeholder 7"/>
          <p:cNvSpPr>
            <a:spLocks noGrp="1"/>
          </p:cNvSpPr>
          <p:nvPr>
            <p:ph type="ftr" sz="quarter" idx="11"/>
            <p:custDataLst>
              <p:tags r:id="rId7"/>
            </p:custDataLst>
          </p:nvPr>
        </p:nvSpPr>
        <p:spPr/>
        <p:txBody>
          <a:bodyPr/>
          <a:lstStyle/>
          <a:p>
            <a:endParaRPr lang="en-US"/>
          </a:p>
        </p:txBody>
      </p:sp>
      <p:sp>
        <p:nvSpPr>
          <p:cNvPr id="9" name="Slide Number Placeholder 8"/>
          <p:cNvSpPr>
            <a:spLocks noGrp="1"/>
          </p:cNvSpPr>
          <p:nvPr>
            <p:ph type="sldNum" sz="quarter" idx="12"/>
            <p:custDataLst>
              <p:tags r:id="rId8"/>
            </p:custDataLst>
          </p:nvPr>
        </p:nvSpPr>
        <p:spPr/>
        <p:txBody>
          <a:bodyPr/>
          <a:lstStyle/>
          <a:p>
            <a:fld id="{357A768F-0EF3-4A32-BFE4-4A690E8418F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custDataLst>
              <p:tags r:id="rId2"/>
            </p:custDataLst>
          </p:nvPr>
        </p:nvSpPr>
        <p:spPr/>
        <p:txBody>
          <a:bodyPr/>
          <a:lstStyle/>
          <a:p>
            <a:fld id="{2FBA45C1-770A-429E-AF47-E082A415101E}" type="datetime1">
              <a:rPr lang="en-US" smtClean="0"/>
              <a:t>3/16/2015</a:t>
            </a:fld>
            <a:endParaRPr lang="en-US"/>
          </a:p>
        </p:txBody>
      </p:sp>
      <p:sp>
        <p:nvSpPr>
          <p:cNvPr id="4" name="Footer Placeholder 3"/>
          <p:cNvSpPr>
            <a:spLocks noGrp="1"/>
          </p:cNvSpPr>
          <p:nvPr>
            <p:ph type="ftr" sz="quarter" idx="11"/>
            <p:custDataLst>
              <p:tags r:id="rId3"/>
            </p:custDataLst>
          </p:nvPr>
        </p:nvSpPr>
        <p:spPr/>
        <p:txBody>
          <a:bodyPr/>
          <a:lstStyle/>
          <a:p>
            <a:endParaRPr lang="en-US"/>
          </a:p>
        </p:txBody>
      </p:sp>
      <p:sp>
        <p:nvSpPr>
          <p:cNvPr id="5" name="Slide Number Placeholder 4"/>
          <p:cNvSpPr>
            <a:spLocks noGrp="1"/>
          </p:cNvSpPr>
          <p:nvPr>
            <p:ph type="sldNum" sz="quarter" idx="12"/>
            <p:custDataLst>
              <p:tags r:id="rId4"/>
            </p:custDataLst>
          </p:nvPr>
        </p:nvSpPr>
        <p:spPr/>
        <p:txBody>
          <a:bodyPr/>
          <a:lstStyle/>
          <a:p>
            <a:fld id="{357A768F-0EF3-4A32-BFE4-4A690E8418F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custDataLst>
              <p:tags r:id="rId1"/>
            </p:custDataLst>
          </p:nvPr>
        </p:nvSpPr>
        <p:spPr/>
        <p:txBody>
          <a:bodyPr/>
          <a:lstStyle/>
          <a:p>
            <a:fld id="{2E0B68E6-BA2B-42DC-885D-1AC4AFE99ED0}" type="datetime1">
              <a:rPr lang="en-US" smtClean="0"/>
              <a:t>3/16/2015</a:t>
            </a:fld>
            <a:endParaRPr lang="en-US"/>
          </a:p>
        </p:txBody>
      </p:sp>
      <p:sp>
        <p:nvSpPr>
          <p:cNvPr id="3" name="Footer Placeholder 2"/>
          <p:cNvSpPr>
            <a:spLocks noGrp="1"/>
          </p:cNvSpPr>
          <p:nvPr>
            <p:ph type="ftr" sz="quarter" idx="11"/>
            <p:custDataLst>
              <p:tags r:id="rId2"/>
            </p:custDataLst>
          </p:nvPr>
        </p:nvSpPr>
        <p:spPr/>
        <p:txBody>
          <a:bodyPr/>
          <a:lstStyle/>
          <a:p>
            <a:endParaRPr lang="en-US"/>
          </a:p>
        </p:txBody>
      </p:sp>
      <p:sp>
        <p:nvSpPr>
          <p:cNvPr id="4" name="Slide Number Placeholder 3"/>
          <p:cNvSpPr>
            <a:spLocks noGrp="1"/>
          </p:cNvSpPr>
          <p:nvPr>
            <p:ph type="sldNum" sz="quarter" idx="12"/>
            <p:custDataLst>
              <p:tags r:id="rId3"/>
            </p:custDataLst>
          </p:nvPr>
        </p:nvSpPr>
        <p:spPr/>
        <p:txBody>
          <a:bodyPr/>
          <a:lstStyle/>
          <a:p>
            <a:fld id="{357A768F-0EF3-4A32-BFE4-4A690E8418F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custDataLst>
              <p:tags r:id="rId2"/>
            </p:custDataLst>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custDataLst>
              <p:tags r:id="rId3"/>
            </p:custDataLst>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custDataLst>
              <p:tags r:id="rId4"/>
            </p:custDataLst>
          </p:nvPr>
        </p:nvSpPr>
        <p:spPr/>
        <p:txBody>
          <a:bodyPr/>
          <a:lstStyle/>
          <a:p>
            <a:fld id="{4BEA31B9-8601-4D55-B073-752EE5FF243D}" type="datetime1">
              <a:rPr lang="en-US" smtClean="0"/>
              <a:t>3/16/2015</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357A768F-0EF3-4A32-BFE4-4A690E8418F7}" type="slidenum">
              <a:rPr lang="en-US" smtClean="0"/>
              <a:t>‹#›</a:t>
            </a:fld>
            <a:endParaRPr lang="en-US"/>
          </a:p>
        </p:txBody>
      </p:sp>
      <p:sp>
        <p:nvSpPr>
          <p:cNvPr id="12" name="Rectangle 11"/>
          <p:cNvSpPr/>
          <p:nvPr>
            <p:custDataLst>
              <p:tags r:id="rId7"/>
            </p:custDataLst>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custDataLst>
              <p:tags r:id="rId8"/>
            </p:custDataLst>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custDataLst>
              <p:tags r:id="rId2"/>
            </p:custDataLst>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custDataLst>
              <p:tags r:id="rId3"/>
            </p:custDataLst>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custDataLst>
              <p:tags r:id="rId4"/>
            </p:custDataLst>
          </p:nvPr>
        </p:nvSpPr>
        <p:spPr>
          <a:xfrm>
            <a:off x="164592" y="1170432"/>
            <a:ext cx="2523744" cy="201168"/>
          </a:xfrm>
        </p:spPr>
        <p:txBody>
          <a:bodyPr/>
          <a:lstStyle/>
          <a:p>
            <a:fld id="{D47E5528-06CE-4281-BEB1-2696F8D96E7D}" type="datetime1">
              <a:rPr lang="en-US" smtClean="0"/>
              <a:t>3/16/2015</a:t>
            </a:fld>
            <a:endParaRPr lang="en-US"/>
          </a:p>
        </p:txBody>
      </p:sp>
      <p:sp>
        <p:nvSpPr>
          <p:cNvPr id="11" name="Rectangle 10"/>
          <p:cNvSpPr/>
          <p:nvPr>
            <p:custDataLst>
              <p:tags r:id="rId5"/>
            </p:custDataLst>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custDataLst>
              <p:tags r:id="rId6"/>
            </p:custDataLst>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custDataLst>
              <p:tags r:id="rId7"/>
            </p:custDataLst>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custDataLst>
              <p:tags r:id="rId8"/>
            </p:custDataLst>
          </p:nvPr>
        </p:nvSpPr>
        <p:spPr>
          <a:xfrm>
            <a:off x="8339328" y="1170432"/>
            <a:ext cx="733864" cy="201168"/>
          </a:xfrm>
        </p:spPr>
        <p:txBody>
          <a:bodyPr/>
          <a:lstStyle/>
          <a:p>
            <a:fld id="{357A768F-0EF3-4A32-BFE4-4A690E8418F7}"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custDataLst>
              <p:tags r:id="rId2"/>
            </p:custDataLst>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3"/>
            </p:custDataLst>
          </p:nvPr>
        </p:nvSpPr>
        <p:spPr/>
        <p:txBody>
          <a:bodyPr/>
          <a:lstStyle/>
          <a:p>
            <a:fld id="{B92D7906-469D-4608-8DA0-17D531B0EE23}" type="datetime1">
              <a:rPr lang="en-US" smtClean="0"/>
              <a:t>3/16/2015</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357A768F-0EF3-4A32-BFE4-4A690E8418F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custDataLst>
              <p:tags r:id="rId1"/>
            </p:custDataLst>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custDataLst>
              <p:tags r:id="rId2"/>
            </p:custDataLst>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custDataLst>
              <p:tags r:id="rId3"/>
            </p:custDataLs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custDataLst>
              <p:tags r:id="rId4"/>
            </p:custDataLst>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5"/>
            </p:custDataLst>
          </p:nvPr>
        </p:nvSpPr>
        <p:spPr/>
        <p:txBody>
          <a:bodyPr/>
          <a:lstStyle/>
          <a:p>
            <a:fld id="{88BC7A49-5F55-4369-9B39-6B2F43F1AE9A}" type="datetime1">
              <a:rPr lang="en-US" smtClean="0"/>
              <a:t>3/16/2015</a:t>
            </a:fld>
            <a:endParaRPr lang="en-US"/>
          </a:p>
        </p:txBody>
      </p:sp>
      <p:sp>
        <p:nvSpPr>
          <p:cNvPr id="5" name="Footer Placeholder 4"/>
          <p:cNvSpPr>
            <a:spLocks noGrp="1"/>
          </p:cNvSpPr>
          <p:nvPr>
            <p:ph type="ftr" sz="quarter" idx="11"/>
            <p:custDataLst>
              <p:tags r:id="rId6"/>
            </p:custDataLst>
          </p:nvPr>
        </p:nvSpPr>
        <p:spPr>
          <a:xfrm>
            <a:off x="2640597" y="6377459"/>
            <a:ext cx="3836404" cy="365125"/>
          </a:xfrm>
        </p:spPr>
        <p:txBody>
          <a:bodyPr/>
          <a:lstStyle/>
          <a:p>
            <a:endParaRPr lang="en-US"/>
          </a:p>
        </p:txBody>
      </p:sp>
      <p:sp>
        <p:nvSpPr>
          <p:cNvPr id="6" name="Slide Number Placeholder 5"/>
          <p:cNvSpPr>
            <a:spLocks noGrp="1"/>
          </p:cNvSpPr>
          <p:nvPr>
            <p:ph type="sldNum" sz="quarter" idx="12"/>
            <p:custDataLst>
              <p:tags r:id="rId7"/>
            </p:custDataLst>
          </p:nvPr>
        </p:nvSpPr>
        <p:spPr/>
        <p:txBody>
          <a:bodyPr/>
          <a:lstStyle/>
          <a:p>
            <a:fld id="{357A768F-0EF3-4A32-BFE4-4A690E8418F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tags" Target="../tags/tag7.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custDataLst>
              <p:tags r:id="rId13"/>
            </p:custDataLst>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custDataLst>
              <p:tags r:id="rId14"/>
            </p:custDataLst>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custDataLst>
              <p:tags r:id="rId15"/>
            </p:custDataLst>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custDataLst>
              <p:tags r:id="rId16"/>
            </p:custDataLst>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custDataLst>
              <p:tags r:id="rId17"/>
            </p:custDataLst>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EF4A9E14-9EA9-4EB4-BFB5-1B6ADB097979}" type="datetime1">
              <a:rPr lang="en-US" smtClean="0"/>
              <a:t>3/16/2015</a:t>
            </a:fld>
            <a:endParaRPr lang="en-US"/>
          </a:p>
        </p:txBody>
      </p:sp>
      <p:sp>
        <p:nvSpPr>
          <p:cNvPr id="5" name="Footer Placeholder 4"/>
          <p:cNvSpPr>
            <a:spLocks noGrp="1"/>
          </p:cNvSpPr>
          <p:nvPr>
            <p:ph type="ftr" sz="quarter" idx="3"/>
            <p:custDataLst>
              <p:tags r:id="rId18"/>
            </p:custDataLst>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custDataLst>
              <p:tags r:id="rId19"/>
            </p:custDataLst>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357A768F-0EF3-4A32-BFE4-4A690E8418F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tags" Target="../tags/tag8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tags" Target="../tags/tag85.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tags" Target="../tags/tag86.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89.xml"/><Relationship Id="rId7" Type="http://schemas.openxmlformats.org/officeDocument/2006/relationships/notesSlide" Target="../notesSlides/notesSlide3.xml"/><Relationship Id="rId2" Type="http://schemas.openxmlformats.org/officeDocument/2006/relationships/tags" Target="../tags/tag88.xml"/><Relationship Id="rId1" Type="http://schemas.openxmlformats.org/officeDocument/2006/relationships/tags" Target="../tags/tag87.xml"/><Relationship Id="rId6" Type="http://schemas.openxmlformats.org/officeDocument/2006/relationships/slideLayout" Target="../slideLayouts/slideLayout2.xml"/><Relationship Id="rId5" Type="http://schemas.openxmlformats.org/officeDocument/2006/relationships/tags" Target="../tags/tag91.xml"/><Relationship Id="rId4" Type="http://schemas.openxmlformats.org/officeDocument/2006/relationships/tags" Target="../tags/tag90.xml"/></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94.xml"/><Relationship Id="rId7" Type="http://schemas.openxmlformats.org/officeDocument/2006/relationships/tags" Target="../tags/tag98.xml"/><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tags" Target="../tags/tag97.xml"/><Relationship Id="rId11" Type="http://schemas.openxmlformats.org/officeDocument/2006/relationships/image" Target="../media/image4.png"/><Relationship Id="rId5" Type="http://schemas.openxmlformats.org/officeDocument/2006/relationships/tags" Target="../tags/tag96.xml"/><Relationship Id="rId10" Type="http://schemas.openxmlformats.org/officeDocument/2006/relationships/image" Target="../media/image3.png"/><Relationship Id="rId4" Type="http://schemas.openxmlformats.org/officeDocument/2006/relationships/tags" Target="../tags/tag95.xml"/><Relationship Id="rId9"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tags" Target="../tags/tag101.xml"/><Relationship Id="rId2" Type="http://schemas.openxmlformats.org/officeDocument/2006/relationships/tags" Target="../tags/tag100.xml"/><Relationship Id="rId1" Type="http://schemas.openxmlformats.org/officeDocument/2006/relationships/tags" Target="../tags/tag99.xml"/><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tags" Target="../tags/tag102.xml"/></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05.xml"/><Relationship Id="rId7" Type="http://schemas.openxmlformats.org/officeDocument/2006/relationships/tags" Target="../tags/tag109.xml"/><Relationship Id="rId2" Type="http://schemas.openxmlformats.org/officeDocument/2006/relationships/tags" Target="../tags/tag104.xml"/><Relationship Id="rId1" Type="http://schemas.openxmlformats.org/officeDocument/2006/relationships/tags" Target="../tags/tag103.xml"/><Relationship Id="rId6" Type="http://schemas.openxmlformats.org/officeDocument/2006/relationships/tags" Target="../tags/tag108.xml"/><Relationship Id="rId11" Type="http://schemas.openxmlformats.org/officeDocument/2006/relationships/image" Target="../media/image6.png"/><Relationship Id="rId5" Type="http://schemas.openxmlformats.org/officeDocument/2006/relationships/tags" Target="../tags/tag107.xml"/><Relationship Id="rId10" Type="http://schemas.openxmlformats.org/officeDocument/2006/relationships/image" Target="../media/image5.png"/><Relationship Id="rId4" Type="http://schemas.openxmlformats.org/officeDocument/2006/relationships/tags" Target="../tags/tag106.xml"/><Relationship Id="rId9"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tags" Target="../tags/tag112.xml"/><Relationship Id="rId2" Type="http://schemas.openxmlformats.org/officeDocument/2006/relationships/tags" Target="../tags/tag111.xml"/><Relationship Id="rId1" Type="http://schemas.openxmlformats.org/officeDocument/2006/relationships/tags" Target="../tags/tag110.xml"/><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tags" Target="../tags/tag113.xml"/></Relationships>
</file>

<file path=ppt/slides/_rels/slide11.xml.rels><?xml version="1.0" encoding="UTF-8" standalone="yes"?>
<Relationships xmlns="http://schemas.openxmlformats.org/package/2006/relationships"><Relationship Id="rId3" Type="http://schemas.openxmlformats.org/officeDocument/2006/relationships/tags" Target="../tags/tag116.xml"/><Relationship Id="rId2" Type="http://schemas.openxmlformats.org/officeDocument/2006/relationships/tags" Target="../tags/tag115.xml"/><Relationship Id="rId1" Type="http://schemas.openxmlformats.org/officeDocument/2006/relationships/tags" Target="../tags/tag114.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117.xml"/></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9.xml"/><Relationship Id="rId3" Type="http://schemas.openxmlformats.org/officeDocument/2006/relationships/tags" Target="../tags/tag120.xml"/><Relationship Id="rId7" Type="http://schemas.openxmlformats.org/officeDocument/2006/relationships/slideLayout" Target="../slideLayouts/slideLayout2.xml"/><Relationship Id="rId2" Type="http://schemas.openxmlformats.org/officeDocument/2006/relationships/tags" Target="../tags/tag119.xml"/><Relationship Id="rId1" Type="http://schemas.openxmlformats.org/officeDocument/2006/relationships/tags" Target="../tags/tag118.xml"/><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126.xml"/><Relationship Id="rId7" Type="http://schemas.openxmlformats.org/officeDocument/2006/relationships/slideLayout" Target="../slideLayouts/slideLayout2.xml"/><Relationship Id="rId2" Type="http://schemas.openxmlformats.org/officeDocument/2006/relationships/tags" Target="../tags/tag125.xml"/><Relationship Id="rId1" Type="http://schemas.openxmlformats.org/officeDocument/2006/relationships/tags" Target="../tags/tag124.xml"/><Relationship Id="rId6" Type="http://schemas.openxmlformats.org/officeDocument/2006/relationships/tags" Target="../tags/tag129.xml"/><Relationship Id="rId5" Type="http://schemas.openxmlformats.org/officeDocument/2006/relationships/tags" Target="../tags/tag128.xml"/><Relationship Id="rId4" Type="http://schemas.openxmlformats.org/officeDocument/2006/relationships/tags" Target="../tags/tag127.xml"/><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2.xml"/><Relationship Id="rId7" Type="http://schemas.openxmlformats.org/officeDocument/2006/relationships/tags" Target="../tags/tag136.xml"/><Relationship Id="rId2" Type="http://schemas.openxmlformats.org/officeDocument/2006/relationships/tags" Target="../tags/tag131.xml"/><Relationship Id="rId1" Type="http://schemas.openxmlformats.org/officeDocument/2006/relationships/tags" Target="../tags/tag130.xml"/><Relationship Id="rId6" Type="http://schemas.openxmlformats.org/officeDocument/2006/relationships/tags" Target="../tags/tag135.xml"/><Relationship Id="rId11" Type="http://schemas.openxmlformats.org/officeDocument/2006/relationships/image" Target="../media/image10.png"/><Relationship Id="rId5" Type="http://schemas.openxmlformats.org/officeDocument/2006/relationships/tags" Target="../tags/tag134.xml"/><Relationship Id="rId10" Type="http://schemas.openxmlformats.org/officeDocument/2006/relationships/image" Target="../media/image9.png"/><Relationship Id="rId4" Type="http://schemas.openxmlformats.org/officeDocument/2006/relationships/tags" Target="../tags/tag133.xml"/><Relationship Id="rId9"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3" Type="http://schemas.openxmlformats.org/officeDocument/2006/relationships/tags" Target="../tags/tag139.xml"/><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notesSlide" Target="../notesSlides/notesSlide12.xml"/><Relationship Id="rId5" Type="http://schemas.openxmlformats.org/officeDocument/2006/relationships/slideLayout" Target="../slideLayouts/slideLayout2.xml"/><Relationship Id="rId4" Type="http://schemas.openxmlformats.org/officeDocument/2006/relationships/tags" Target="../tags/tag140.xml"/></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143.xml"/><Relationship Id="rId7" Type="http://schemas.openxmlformats.org/officeDocument/2006/relationships/notesSlide" Target="../notesSlides/notesSlide13.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slideLayout" Target="../slideLayouts/slideLayout2.xml"/><Relationship Id="rId5" Type="http://schemas.openxmlformats.org/officeDocument/2006/relationships/tags" Target="../tags/tag145.xml"/><Relationship Id="rId4" Type="http://schemas.openxmlformats.org/officeDocument/2006/relationships/tags" Target="../tags/tag144.xml"/></Relationships>
</file>

<file path=ppt/slides/_rels/slide17.xml.rels><?xml version="1.0" encoding="UTF-8" standalone="yes"?>
<Relationships xmlns="http://schemas.openxmlformats.org/package/2006/relationships"><Relationship Id="rId3" Type="http://schemas.openxmlformats.org/officeDocument/2006/relationships/tags" Target="../tags/tag148.xml"/><Relationship Id="rId2" Type="http://schemas.openxmlformats.org/officeDocument/2006/relationships/tags" Target="../tags/tag147.xml"/><Relationship Id="rId1" Type="http://schemas.openxmlformats.org/officeDocument/2006/relationships/tags" Target="../tags/tag146.xml"/><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tags" Target="../tags/tag149.xml"/></Relationships>
</file>

<file path=ppt/slides/_rels/slide18.xml.rels><?xml version="1.0" encoding="UTF-8" standalone="yes"?>
<Relationships xmlns="http://schemas.openxmlformats.org/package/2006/relationships"><Relationship Id="rId3" Type="http://schemas.openxmlformats.org/officeDocument/2006/relationships/tags" Target="../tags/tag152.xml"/><Relationship Id="rId2" Type="http://schemas.openxmlformats.org/officeDocument/2006/relationships/tags" Target="../tags/tag151.xml"/><Relationship Id="rId1" Type="http://schemas.openxmlformats.org/officeDocument/2006/relationships/tags" Target="../tags/tag150.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53.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6.xml"/><Relationship Id="rId3" Type="http://schemas.openxmlformats.org/officeDocument/2006/relationships/tags" Target="../tags/tag156.xml"/><Relationship Id="rId7" Type="http://schemas.openxmlformats.org/officeDocument/2006/relationships/slideLayout" Target="../slideLayouts/slideLayout2.xml"/><Relationship Id="rId2" Type="http://schemas.openxmlformats.org/officeDocument/2006/relationships/tags" Target="../tags/tag155.xml"/><Relationship Id="rId1" Type="http://schemas.openxmlformats.org/officeDocument/2006/relationships/tags" Target="../tags/tag154.xml"/><Relationship Id="rId6" Type="http://schemas.openxmlformats.org/officeDocument/2006/relationships/tags" Target="../tags/tag159.xml"/><Relationship Id="rId5" Type="http://schemas.openxmlformats.org/officeDocument/2006/relationships/tags" Target="../tags/tag158.xml"/><Relationship Id="rId4" Type="http://schemas.openxmlformats.org/officeDocument/2006/relationships/tags" Target="../tags/tag157.xml"/><Relationship Id="rId9"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tags" Target="../tags/tag162.xml"/><Relationship Id="rId2" Type="http://schemas.openxmlformats.org/officeDocument/2006/relationships/tags" Target="../tags/tag161.xml"/><Relationship Id="rId1" Type="http://schemas.openxmlformats.org/officeDocument/2006/relationships/tags" Target="../tags/tag160.xml"/><Relationship Id="rId6" Type="http://schemas.openxmlformats.org/officeDocument/2006/relationships/notesSlide" Target="../notesSlides/notesSlide17.xml"/><Relationship Id="rId5" Type="http://schemas.openxmlformats.org/officeDocument/2006/relationships/slideLayout" Target="../slideLayouts/slideLayout2.xml"/><Relationship Id="rId4" Type="http://schemas.openxmlformats.org/officeDocument/2006/relationships/tags" Target="../tags/tag163.xml"/></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18.xml"/><Relationship Id="rId3" Type="http://schemas.openxmlformats.org/officeDocument/2006/relationships/tags" Target="../tags/tag166.xml"/><Relationship Id="rId7" Type="http://schemas.openxmlformats.org/officeDocument/2006/relationships/slideLayout" Target="../slideLayouts/slideLayout2.xml"/><Relationship Id="rId2" Type="http://schemas.openxmlformats.org/officeDocument/2006/relationships/tags" Target="../tags/tag165.xml"/><Relationship Id="rId1" Type="http://schemas.openxmlformats.org/officeDocument/2006/relationships/tags" Target="../tags/tag164.xml"/><Relationship Id="rId6" Type="http://schemas.openxmlformats.org/officeDocument/2006/relationships/tags" Target="../tags/tag169.xml"/><Relationship Id="rId5" Type="http://schemas.openxmlformats.org/officeDocument/2006/relationships/tags" Target="../tags/tag168.xml"/><Relationship Id="rId4" Type="http://schemas.openxmlformats.org/officeDocument/2006/relationships/tags" Target="../tags/tag167.xml"/><Relationship Id="rId9"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tags" Target="../tags/tag172.xml"/><Relationship Id="rId2" Type="http://schemas.openxmlformats.org/officeDocument/2006/relationships/tags" Target="../tags/tag171.xml"/><Relationship Id="rId1" Type="http://schemas.openxmlformats.org/officeDocument/2006/relationships/tags" Target="../tags/tag170.xml"/><Relationship Id="rId6" Type="http://schemas.openxmlformats.org/officeDocument/2006/relationships/notesSlide" Target="../notesSlides/notesSlide19.xml"/><Relationship Id="rId5" Type="http://schemas.openxmlformats.org/officeDocument/2006/relationships/slideLayout" Target="../slideLayouts/slideLayout2.xml"/><Relationship Id="rId4" Type="http://schemas.openxmlformats.org/officeDocument/2006/relationships/tags" Target="../tags/tag173.xml"/></Relationships>
</file>

<file path=ppt/slides/_rels/slide2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tags" Target="../tags/tag176.xml"/><Relationship Id="rId7" Type="http://schemas.openxmlformats.org/officeDocument/2006/relationships/notesSlide" Target="../notesSlides/notesSlide20.xml"/><Relationship Id="rId2" Type="http://schemas.openxmlformats.org/officeDocument/2006/relationships/tags" Target="../tags/tag175.xml"/><Relationship Id="rId1" Type="http://schemas.openxmlformats.org/officeDocument/2006/relationships/tags" Target="../tags/tag174.xml"/><Relationship Id="rId6" Type="http://schemas.openxmlformats.org/officeDocument/2006/relationships/slideLayout" Target="../slideLayouts/slideLayout2.xml"/><Relationship Id="rId5" Type="http://schemas.openxmlformats.org/officeDocument/2006/relationships/tags" Target="../tags/tag178.xml"/><Relationship Id="rId4" Type="http://schemas.openxmlformats.org/officeDocument/2006/relationships/tags" Target="../tags/tag177.xml"/></Relationships>
</file>

<file path=ppt/slides/_rels/slide24.xml.rels><?xml version="1.0" encoding="UTF-8" standalone="yes"?>
<Relationships xmlns="http://schemas.openxmlformats.org/package/2006/relationships"><Relationship Id="rId3" Type="http://schemas.openxmlformats.org/officeDocument/2006/relationships/tags" Target="../tags/tag181.xml"/><Relationship Id="rId2" Type="http://schemas.openxmlformats.org/officeDocument/2006/relationships/tags" Target="../tags/tag180.xml"/><Relationship Id="rId1" Type="http://schemas.openxmlformats.org/officeDocument/2006/relationships/tags" Target="../tags/tag179.xml"/><Relationship Id="rId6" Type="http://schemas.openxmlformats.org/officeDocument/2006/relationships/notesSlide" Target="../notesSlides/notesSlide21.xml"/><Relationship Id="rId5" Type="http://schemas.openxmlformats.org/officeDocument/2006/relationships/slideLayout" Target="../slideLayouts/slideLayout2.xml"/><Relationship Id="rId4" Type="http://schemas.openxmlformats.org/officeDocument/2006/relationships/tags" Target="../tags/tag182.xml"/></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tags" Target="../tags/tag185.xml"/><Relationship Id="rId7" Type="http://schemas.openxmlformats.org/officeDocument/2006/relationships/notesSlide" Target="../notesSlides/notesSlide22.xml"/><Relationship Id="rId2" Type="http://schemas.openxmlformats.org/officeDocument/2006/relationships/tags" Target="../tags/tag184.xml"/><Relationship Id="rId1" Type="http://schemas.openxmlformats.org/officeDocument/2006/relationships/tags" Target="../tags/tag183.xml"/><Relationship Id="rId6" Type="http://schemas.openxmlformats.org/officeDocument/2006/relationships/slideLayout" Target="../slideLayouts/slideLayout2.xml"/><Relationship Id="rId5" Type="http://schemas.openxmlformats.org/officeDocument/2006/relationships/tags" Target="../tags/tag187.xml"/><Relationship Id="rId4" Type="http://schemas.openxmlformats.org/officeDocument/2006/relationships/tags" Target="../tags/tag186.xml"/></Relationships>
</file>

<file path=ppt/slides/_rels/slide26.xml.rels><?xml version="1.0" encoding="UTF-8" standalone="yes"?>
<Relationships xmlns="http://schemas.openxmlformats.org/package/2006/relationships"><Relationship Id="rId3" Type="http://schemas.openxmlformats.org/officeDocument/2006/relationships/tags" Target="../tags/tag190.xml"/><Relationship Id="rId2" Type="http://schemas.openxmlformats.org/officeDocument/2006/relationships/tags" Target="../tags/tag189.xml"/><Relationship Id="rId1" Type="http://schemas.openxmlformats.org/officeDocument/2006/relationships/tags" Target="../tags/tag188.xml"/><Relationship Id="rId6" Type="http://schemas.openxmlformats.org/officeDocument/2006/relationships/notesSlide" Target="../notesSlides/notesSlide23.xml"/><Relationship Id="rId5" Type="http://schemas.openxmlformats.org/officeDocument/2006/relationships/slideLayout" Target="../slideLayouts/slideLayout2.xml"/><Relationship Id="rId4" Type="http://schemas.openxmlformats.org/officeDocument/2006/relationships/tags" Target="../tags/tag191.xml"/></Relationships>
</file>

<file path=ppt/slides/_rels/slide27.xml.rels><?xml version="1.0" encoding="UTF-8" standalone="yes"?>
<Relationships xmlns="http://schemas.openxmlformats.org/package/2006/relationships"><Relationship Id="rId3" Type="http://schemas.openxmlformats.org/officeDocument/2006/relationships/tags" Target="../tags/tag194.xml"/><Relationship Id="rId2" Type="http://schemas.openxmlformats.org/officeDocument/2006/relationships/tags" Target="../tags/tag193.xml"/><Relationship Id="rId1" Type="http://schemas.openxmlformats.org/officeDocument/2006/relationships/tags" Target="../tags/tag192.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195.xml"/></Relationships>
</file>

<file path=ppt/slides/_rels/slide28.xml.rels><?xml version="1.0" encoding="UTF-8" standalone="yes"?>
<Relationships xmlns="http://schemas.openxmlformats.org/package/2006/relationships"><Relationship Id="rId3" Type="http://schemas.openxmlformats.org/officeDocument/2006/relationships/tags" Target="../tags/tag198.xml"/><Relationship Id="rId7" Type="http://schemas.openxmlformats.org/officeDocument/2006/relationships/notesSlide" Target="../notesSlides/notesSlide25.xml"/><Relationship Id="rId2" Type="http://schemas.openxmlformats.org/officeDocument/2006/relationships/tags" Target="../tags/tag197.xml"/><Relationship Id="rId1" Type="http://schemas.openxmlformats.org/officeDocument/2006/relationships/tags" Target="../tags/tag196.xml"/><Relationship Id="rId6" Type="http://schemas.openxmlformats.org/officeDocument/2006/relationships/slideLayout" Target="../slideLayouts/slideLayout2.xml"/><Relationship Id="rId5" Type="http://schemas.openxmlformats.org/officeDocument/2006/relationships/tags" Target="../tags/tag200.xml"/><Relationship Id="rId4" Type="http://schemas.openxmlformats.org/officeDocument/2006/relationships/tags" Target="../tags/tag19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2"/>
            </p:custDataLst>
          </p:nvPr>
        </p:nvSpPr>
        <p:spPr/>
        <p:txBody>
          <a:bodyPr/>
          <a:lstStyle/>
          <a:p>
            <a:r>
              <a:rPr lang="en-US" smtClean="0"/>
              <a:t>Bài 4. Cấu trúc dữ liệu biểu diễn danh sách</a:t>
            </a:r>
            <a:endParaRPr lang="en-US"/>
          </a:p>
        </p:txBody>
      </p:sp>
      <p:sp>
        <p:nvSpPr>
          <p:cNvPr id="3" name="Subtitle 2"/>
          <p:cNvSpPr>
            <a:spLocks noGrp="1"/>
          </p:cNvSpPr>
          <p:nvPr>
            <p:ph type="subTitle" idx="1"/>
            <p:custDataLst>
              <p:tags r:id="rId3"/>
            </p:custDataLst>
          </p:nvPr>
        </p:nvSpPr>
        <p:spPr/>
        <p:txBody>
          <a:bodyPr/>
          <a:lstStyle/>
          <a:p>
            <a:endParaRPr lang="en-US" dirty="0"/>
          </a:p>
        </p:txBody>
      </p:sp>
    </p:spTree>
    <p:custDataLst>
      <p:tags r:id="rId1"/>
    </p:custDataLst>
    <p:extLst>
      <p:ext uri="{BB962C8B-B14F-4D97-AF65-F5344CB8AC3E}">
        <p14:creationId xmlns:p14="http://schemas.microsoft.com/office/powerpoint/2010/main" val="33659373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dirty="0" smtClean="0"/>
              <a:t>4.1. </a:t>
            </a:r>
            <a:r>
              <a:rPr lang="en-US" dirty="0" err="1" smtClean="0"/>
              <a:t>Khái</a:t>
            </a:r>
            <a:r>
              <a:rPr lang="en-US" dirty="0" smtClean="0"/>
              <a:t> </a:t>
            </a:r>
            <a:r>
              <a:rPr lang="en-US" dirty="0" err="1" smtClean="0"/>
              <a:t>niệm</a:t>
            </a:r>
            <a:r>
              <a:rPr lang="en-US" dirty="0" smtClean="0"/>
              <a:t> </a:t>
            </a:r>
            <a:r>
              <a:rPr lang="en-US" dirty="0" err="1" smtClean="0"/>
              <a:t>danh</a:t>
            </a:r>
            <a:r>
              <a:rPr lang="en-US" dirty="0" smtClean="0"/>
              <a:t> </a:t>
            </a:r>
            <a:r>
              <a:rPr lang="en-US" dirty="0" err="1" smtClean="0"/>
              <a:t>sách</a:t>
            </a:r>
            <a:endParaRPr lang="en-US" dirty="0"/>
          </a:p>
        </p:txBody>
      </p:sp>
      <p:sp>
        <p:nvSpPr>
          <p:cNvPr id="3" name="Content Placeholder 2"/>
          <p:cNvSpPr>
            <a:spLocks noGrp="1"/>
          </p:cNvSpPr>
          <p:nvPr>
            <p:ph idx="1"/>
            <p:custDataLst>
              <p:tags r:id="rId3"/>
            </p:custDataLst>
          </p:nvPr>
        </p:nvSpPr>
        <p:spPr/>
        <p:txBody>
          <a:bodyPr/>
          <a:lstStyle/>
          <a:p>
            <a:r>
              <a:rPr lang="vi-VN" dirty="0" smtClean="0">
                <a:latin typeface="Corbel" pitchFamily="34" charset="0"/>
              </a:rPr>
              <a:t>Danh </a:t>
            </a:r>
            <a:r>
              <a:rPr lang="vi-VN" dirty="0">
                <a:latin typeface="Corbel" pitchFamily="34" charset="0"/>
              </a:rPr>
              <a:t>sách là một tập </a:t>
            </a:r>
            <a:r>
              <a:rPr lang="en-AU" dirty="0" err="1" smtClean="0">
                <a:latin typeface="Corbel" pitchFamily="34" charset="0"/>
              </a:rPr>
              <a:t>có</a:t>
            </a:r>
            <a:r>
              <a:rPr lang="vi-VN" dirty="0" smtClean="0">
                <a:latin typeface="Corbel" pitchFamily="34" charset="0"/>
              </a:rPr>
              <a:t> </a:t>
            </a:r>
            <a:r>
              <a:rPr lang="vi-VN" dirty="0">
                <a:latin typeface="Corbel" pitchFamily="34" charset="0"/>
              </a:rPr>
              <a:t>thứ tự các phần tử </a:t>
            </a:r>
            <a:r>
              <a:rPr lang="en-AU" dirty="0" err="1" smtClean="0">
                <a:latin typeface="Corbel" pitchFamily="34" charset="0"/>
              </a:rPr>
              <a:t>có</a:t>
            </a:r>
            <a:r>
              <a:rPr lang="en-AU" dirty="0" smtClean="0">
                <a:latin typeface="Corbel" pitchFamily="34" charset="0"/>
              </a:rPr>
              <a:t> </a:t>
            </a:r>
            <a:r>
              <a:rPr lang="vi-VN" dirty="0" smtClean="0">
                <a:latin typeface="Corbel" pitchFamily="34" charset="0"/>
              </a:rPr>
              <a:t>cùng </a:t>
            </a:r>
            <a:r>
              <a:rPr lang="vi-VN" dirty="0">
                <a:latin typeface="Corbel" pitchFamily="34" charset="0"/>
              </a:rPr>
              <a:t>một </a:t>
            </a:r>
            <a:r>
              <a:rPr lang="vi-VN" dirty="0" smtClean="0">
                <a:latin typeface="Corbel" pitchFamily="34" charset="0"/>
              </a:rPr>
              <a:t>kiểu</a:t>
            </a:r>
            <a:r>
              <a:rPr lang="en-AU" dirty="0" smtClean="0">
                <a:latin typeface="Corbel" pitchFamily="34" charset="0"/>
              </a:rPr>
              <a:t> </a:t>
            </a:r>
            <a:r>
              <a:rPr lang="en-AU" dirty="0" err="1" smtClean="0">
                <a:latin typeface="Corbel" pitchFamily="34" charset="0"/>
              </a:rPr>
              <a:t>dữ</a:t>
            </a:r>
            <a:r>
              <a:rPr lang="en-AU" dirty="0" smtClean="0">
                <a:latin typeface="Corbel" pitchFamily="34" charset="0"/>
              </a:rPr>
              <a:t> </a:t>
            </a:r>
            <a:r>
              <a:rPr lang="en-AU" dirty="0" err="1" smtClean="0">
                <a:latin typeface="Corbel" pitchFamily="34" charset="0"/>
              </a:rPr>
              <a:t>liệu</a:t>
            </a:r>
            <a:r>
              <a:rPr lang="vi-VN" dirty="0" smtClean="0">
                <a:latin typeface="Corbel" pitchFamily="34" charset="0"/>
              </a:rPr>
              <a:t>. </a:t>
            </a:r>
            <a:endParaRPr lang="en-US" dirty="0" smtClean="0">
              <a:latin typeface="Corbel" pitchFamily="34" charset="0"/>
            </a:endParaRPr>
          </a:p>
          <a:p>
            <a:r>
              <a:rPr lang="vi-VN" dirty="0" smtClean="0">
                <a:latin typeface="Corbel" pitchFamily="34" charset="0"/>
              </a:rPr>
              <a:t>Một </a:t>
            </a:r>
            <a:r>
              <a:rPr lang="vi-VN" dirty="0">
                <a:latin typeface="Corbel" pitchFamily="34" charset="0"/>
              </a:rPr>
              <a:t>số thao </a:t>
            </a:r>
            <a:r>
              <a:rPr lang="vi-VN" dirty="0" smtClean="0">
                <a:latin typeface="Corbel" pitchFamily="34" charset="0"/>
              </a:rPr>
              <a:t>tác</a:t>
            </a:r>
            <a:r>
              <a:rPr lang="en-US" dirty="0" smtClean="0">
                <a:latin typeface="Corbel" pitchFamily="34" charset="0"/>
              </a:rPr>
              <a:t> </a:t>
            </a:r>
            <a:r>
              <a:rPr lang="en-US" dirty="0" err="1" smtClean="0">
                <a:latin typeface="Corbel" pitchFamily="34" charset="0"/>
              </a:rPr>
              <a:t>cơ</a:t>
            </a:r>
            <a:r>
              <a:rPr lang="en-US" dirty="0" smtClean="0">
                <a:latin typeface="Corbel" pitchFamily="34" charset="0"/>
              </a:rPr>
              <a:t> </a:t>
            </a:r>
            <a:r>
              <a:rPr lang="en-US" dirty="0" err="1" smtClean="0">
                <a:latin typeface="Corbel" pitchFamily="34" charset="0"/>
              </a:rPr>
              <a:t>bản</a:t>
            </a:r>
            <a:r>
              <a:rPr lang="vi-VN" dirty="0" smtClean="0">
                <a:latin typeface="Corbel" pitchFamily="34" charset="0"/>
              </a:rPr>
              <a:t> </a:t>
            </a:r>
            <a:r>
              <a:rPr lang="vi-VN" dirty="0">
                <a:latin typeface="Corbel" pitchFamily="34" charset="0"/>
              </a:rPr>
              <a:t>đối với danh sách: </a:t>
            </a:r>
            <a:endParaRPr lang="en-US" dirty="0">
              <a:latin typeface="Corbel" pitchFamily="34" charset="0"/>
            </a:endParaRPr>
          </a:p>
          <a:p>
            <a:pPr lvl="1"/>
            <a:r>
              <a:rPr lang="vi-VN" dirty="0" smtClean="0">
                <a:latin typeface="Corbel" pitchFamily="34" charset="0"/>
              </a:rPr>
              <a:t>Chèn </a:t>
            </a:r>
            <a:r>
              <a:rPr lang="vi-VN" dirty="0">
                <a:latin typeface="Corbel" pitchFamily="34" charset="0"/>
              </a:rPr>
              <a:t>một phần tử vào danh sách, </a:t>
            </a:r>
            <a:endParaRPr lang="en-US" dirty="0">
              <a:latin typeface="Corbel" pitchFamily="34" charset="0"/>
            </a:endParaRPr>
          </a:p>
          <a:p>
            <a:pPr lvl="1"/>
            <a:r>
              <a:rPr lang="vi-VN" dirty="0" smtClean="0">
                <a:latin typeface="Corbel" pitchFamily="34" charset="0"/>
              </a:rPr>
              <a:t>Xoá </a:t>
            </a:r>
            <a:r>
              <a:rPr lang="vi-VN" dirty="0">
                <a:latin typeface="Corbel" pitchFamily="34" charset="0"/>
              </a:rPr>
              <a:t>một phần tử khỏi danh sách, </a:t>
            </a:r>
            <a:endParaRPr lang="en-US" dirty="0">
              <a:latin typeface="Corbel" pitchFamily="34" charset="0"/>
            </a:endParaRPr>
          </a:p>
          <a:p>
            <a:pPr lvl="1"/>
            <a:r>
              <a:rPr lang="vi-VN" dirty="0" smtClean="0">
                <a:latin typeface="Corbel" pitchFamily="34" charset="0"/>
              </a:rPr>
              <a:t>Sắp </a:t>
            </a:r>
            <a:r>
              <a:rPr lang="vi-VN" dirty="0">
                <a:latin typeface="Corbel" pitchFamily="34" charset="0"/>
              </a:rPr>
              <a:t>xếp lại các phần tử trong danh sách theo một trật tự nào </a:t>
            </a:r>
            <a:r>
              <a:rPr lang="vi-VN" dirty="0" smtClean="0">
                <a:latin typeface="Corbel" pitchFamily="34" charset="0"/>
              </a:rPr>
              <a:t>đó</a:t>
            </a:r>
            <a:r>
              <a:rPr lang="en-AU" dirty="0" smtClean="0">
                <a:latin typeface="Corbel" pitchFamily="34" charset="0"/>
              </a:rPr>
              <a:t>,</a:t>
            </a:r>
          </a:p>
          <a:p>
            <a:pPr lvl="1"/>
            <a:r>
              <a:rPr lang="vi-VN" dirty="0">
                <a:latin typeface="Corbel" pitchFamily="34" charset="0"/>
              </a:rPr>
              <a:t>Tìm một phần tử trong danh </a:t>
            </a:r>
            <a:r>
              <a:rPr lang="vi-VN" dirty="0" smtClean="0">
                <a:latin typeface="Corbel" pitchFamily="34" charset="0"/>
              </a:rPr>
              <a:t>sách</a:t>
            </a:r>
            <a:r>
              <a:rPr lang="en-AU" dirty="0" smtClean="0">
                <a:latin typeface="Corbel" pitchFamily="34" charset="0"/>
              </a:rPr>
              <a:t>.</a:t>
            </a:r>
            <a:endParaRPr lang="en-US" dirty="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2</a:t>
            </a:fld>
            <a:endParaRPr lang="en-US"/>
          </a:p>
        </p:txBody>
      </p:sp>
    </p:spTree>
    <p:custDataLst>
      <p:tags r:id="rId1"/>
    </p:custDataLst>
    <p:extLst>
      <p:ext uri="{BB962C8B-B14F-4D97-AF65-F5344CB8AC3E}">
        <p14:creationId xmlns:p14="http://schemas.microsoft.com/office/powerpoint/2010/main" val="12807491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danh</a:t>
            </a:r>
            <a:r>
              <a:rPr lang="en-US" dirty="0"/>
              <a:t> </a:t>
            </a:r>
            <a:r>
              <a:rPr lang="en-US" dirty="0" err="1"/>
              <a:t>sách</a:t>
            </a:r>
            <a:endParaRPr lang="en-AU" dirty="0"/>
          </a:p>
        </p:txBody>
      </p:sp>
      <p:sp>
        <p:nvSpPr>
          <p:cNvPr id="3" name="Content Placeholder 2"/>
          <p:cNvSpPr>
            <a:spLocks noGrp="1"/>
          </p:cNvSpPr>
          <p:nvPr>
            <p:ph idx="1"/>
          </p:nvPr>
        </p:nvSpPr>
        <p:spPr/>
        <p:txBody>
          <a:bodyPr/>
          <a:lstStyle/>
          <a:p>
            <a:r>
              <a:rPr lang="en-AU" dirty="0" err="1" smtClean="0"/>
              <a:t>Ngoài</a:t>
            </a:r>
            <a:r>
              <a:rPr lang="en-AU" dirty="0" smtClean="0"/>
              <a:t> </a:t>
            </a:r>
            <a:r>
              <a:rPr lang="en-AU" dirty="0" err="1" smtClean="0"/>
              <a:t>ra</a:t>
            </a:r>
            <a:r>
              <a:rPr lang="en-AU" dirty="0" smtClean="0"/>
              <a:t> </a:t>
            </a:r>
            <a:r>
              <a:rPr lang="en-AU" dirty="0" err="1" smtClean="0"/>
              <a:t>còn</a:t>
            </a:r>
            <a:r>
              <a:rPr lang="en-AU" dirty="0" smtClean="0"/>
              <a:t> </a:t>
            </a:r>
            <a:r>
              <a:rPr lang="en-AU" dirty="0" err="1" smtClean="0"/>
              <a:t>có</a:t>
            </a:r>
            <a:r>
              <a:rPr lang="en-AU" dirty="0" smtClean="0"/>
              <a:t> </a:t>
            </a:r>
            <a:r>
              <a:rPr lang="en-AU" dirty="0" err="1" smtClean="0"/>
              <a:t>các</a:t>
            </a:r>
            <a:r>
              <a:rPr lang="en-AU" dirty="0" smtClean="0"/>
              <a:t> </a:t>
            </a:r>
            <a:r>
              <a:rPr lang="en-AU" dirty="0" err="1" smtClean="0"/>
              <a:t>thao</a:t>
            </a:r>
            <a:r>
              <a:rPr lang="en-AU" dirty="0" smtClean="0"/>
              <a:t> </a:t>
            </a:r>
            <a:r>
              <a:rPr lang="en-AU" dirty="0" err="1" smtClean="0"/>
              <a:t>tác</a:t>
            </a:r>
            <a:r>
              <a:rPr lang="en-AU" dirty="0" smtClean="0"/>
              <a:t>:</a:t>
            </a:r>
          </a:p>
          <a:p>
            <a:pPr lvl="1"/>
            <a:r>
              <a:rPr lang="en-AU" dirty="0" err="1" smtClean="0"/>
              <a:t>Ghép</a:t>
            </a:r>
            <a:r>
              <a:rPr lang="en-AU" dirty="0" smtClean="0"/>
              <a:t> </a:t>
            </a:r>
            <a:r>
              <a:rPr lang="en-AU" dirty="0" err="1" smtClean="0"/>
              <a:t>hai</a:t>
            </a:r>
            <a:r>
              <a:rPr lang="en-AU" dirty="0" smtClean="0"/>
              <a:t> </a:t>
            </a:r>
            <a:r>
              <a:rPr lang="en-AU" dirty="0" err="1" smtClean="0"/>
              <a:t>hoặc</a:t>
            </a:r>
            <a:r>
              <a:rPr lang="en-AU" dirty="0" smtClean="0"/>
              <a:t> </a:t>
            </a:r>
            <a:r>
              <a:rPr lang="en-AU" dirty="0" err="1" smtClean="0"/>
              <a:t>nhiều</a:t>
            </a:r>
            <a:r>
              <a:rPr lang="en-AU" dirty="0" smtClean="0"/>
              <a:t> d/s</a:t>
            </a:r>
          </a:p>
          <a:p>
            <a:pPr lvl="1"/>
            <a:r>
              <a:rPr lang="en-AU" dirty="0" err="1" smtClean="0"/>
              <a:t>Tách</a:t>
            </a:r>
            <a:r>
              <a:rPr lang="en-AU" dirty="0" smtClean="0"/>
              <a:t> </a:t>
            </a:r>
            <a:r>
              <a:rPr lang="en-AU" dirty="0" err="1" smtClean="0"/>
              <a:t>một</a:t>
            </a:r>
            <a:r>
              <a:rPr lang="en-AU" dirty="0" smtClean="0"/>
              <a:t> d/s </a:t>
            </a:r>
            <a:r>
              <a:rPr lang="en-AU" dirty="0" err="1" smtClean="0"/>
              <a:t>thành</a:t>
            </a:r>
            <a:r>
              <a:rPr lang="en-AU" dirty="0" smtClean="0"/>
              <a:t> </a:t>
            </a:r>
            <a:r>
              <a:rPr lang="en-AU" dirty="0" err="1" smtClean="0"/>
              <a:t>nhiều</a:t>
            </a:r>
            <a:r>
              <a:rPr lang="en-AU" dirty="0" smtClean="0"/>
              <a:t> d/s</a:t>
            </a:r>
          </a:p>
          <a:p>
            <a:pPr lvl="1"/>
            <a:r>
              <a:rPr lang="en-AU" dirty="0" smtClean="0"/>
              <a:t>Sao </a:t>
            </a:r>
            <a:r>
              <a:rPr lang="en-AU" dirty="0" err="1" smtClean="0"/>
              <a:t>chép</a:t>
            </a:r>
            <a:r>
              <a:rPr lang="en-AU" dirty="0" smtClean="0"/>
              <a:t> </a:t>
            </a:r>
            <a:r>
              <a:rPr lang="en-AU" dirty="0" err="1" smtClean="0"/>
              <a:t>một</a:t>
            </a:r>
            <a:r>
              <a:rPr lang="en-AU" dirty="0" smtClean="0"/>
              <a:t> d/s</a:t>
            </a:r>
          </a:p>
          <a:p>
            <a:pPr lvl="1"/>
            <a:r>
              <a:rPr lang="en-AU" dirty="0" err="1" smtClean="0"/>
              <a:t>Cập</a:t>
            </a:r>
            <a:r>
              <a:rPr lang="en-AU" dirty="0" smtClean="0"/>
              <a:t> </a:t>
            </a:r>
            <a:r>
              <a:rPr lang="en-AU" dirty="0" err="1" smtClean="0"/>
              <a:t>nhật</a:t>
            </a:r>
            <a:r>
              <a:rPr lang="en-AU" dirty="0" smtClean="0"/>
              <a:t> d/s</a:t>
            </a:r>
          </a:p>
          <a:p>
            <a:pPr lvl="1"/>
            <a:r>
              <a:rPr lang="en-AU" dirty="0" smtClean="0"/>
              <a:t>…</a:t>
            </a:r>
          </a:p>
        </p:txBody>
      </p:sp>
      <p:sp>
        <p:nvSpPr>
          <p:cNvPr id="4" name="Slide Number Placeholder 3"/>
          <p:cNvSpPr>
            <a:spLocks noGrp="1"/>
          </p:cNvSpPr>
          <p:nvPr>
            <p:ph type="sldNum" sz="quarter" idx="12"/>
          </p:nvPr>
        </p:nvSpPr>
        <p:spPr/>
        <p:txBody>
          <a:bodyPr/>
          <a:lstStyle/>
          <a:p>
            <a:fld id="{357A768F-0EF3-4A32-BFE4-4A690E8418F7}" type="slidenum">
              <a:rPr lang="en-US" smtClean="0"/>
              <a:t>3</a:t>
            </a:fld>
            <a:endParaRPr lang="en-US"/>
          </a:p>
        </p:txBody>
      </p:sp>
    </p:spTree>
    <p:extLst>
      <p:ext uri="{BB962C8B-B14F-4D97-AF65-F5344CB8AC3E}">
        <p14:creationId xmlns:p14="http://schemas.microsoft.com/office/powerpoint/2010/main" val="17633141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danh</a:t>
            </a:r>
            <a:r>
              <a:rPr lang="en-US" dirty="0"/>
              <a:t> </a:t>
            </a:r>
            <a:r>
              <a:rPr lang="en-US" dirty="0" err="1"/>
              <a:t>sách</a:t>
            </a:r>
            <a:endParaRPr lang="en-AU" dirty="0"/>
          </a:p>
        </p:txBody>
      </p:sp>
      <p:sp>
        <p:nvSpPr>
          <p:cNvPr id="3" name="Content Placeholder 2"/>
          <p:cNvSpPr>
            <a:spLocks noGrp="1"/>
          </p:cNvSpPr>
          <p:nvPr>
            <p:ph idx="1"/>
          </p:nvPr>
        </p:nvSpPr>
        <p:spPr/>
        <p:txBody>
          <a:bodyPr/>
          <a:lstStyle/>
          <a:p>
            <a:r>
              <a:rPr lang="en-AU" dirty="0" err="1" smtClean="0"/>
              <a:t>Tệp</a:t>
            </a:r>
            <a:r>
              <a:rPr lang="en-AU" dirty="0" smtClean="0"/>
              <a:t> (file) </a:t>
            </a:r>
            <a:r>
              <a:rPr lang="en-AU" dirty="0" err="1" smtClean="0"/>
              <a:t>cũng</a:t>
            </a:r>
            <a:r>
              <a:rPr lang="en-AU" dirty="0" smtClean="0"/>
              <a:t> </a:t>
            </a:r>
            <a:r>
              <a:rPr lang="en-AU" dirty="0" err="1" smtClean="0"/>
              <a:t>là</a:t>
            </a:r>
            <a:r>
              <a:rPr lang="en-AU" dirty="0" smtClean="0"/>
              <a:t> 1 </a:t>
            </a:r>
            <a:r>
              <a:rPr lang="en-AU" dirty="0" err="1" smtClean="0"/>
              <a:t>loại</a:t>
            </a:r>
            <a:r>
              <a:rPr lang="en-AU" dirty="0" smtClean="0"/>
              <a:t> d/s </a:t>
            </a:r>
            <a:r>
              <a:rPr lang="en-AU" dirty="0" err="1" smtClean="0"/>
              <a:t>có</a:t>
            </a:r>
            <a:r>
              <a:rPr lang="en-AU" dirty="0" smtClean="0"/>
              <a:t> </a:t>
            </a:r>
            <a:r>
              <a:rPr lang="en-AU" dirty="0" err="1" smtClean="0"/>
              <a:t>kích</a:t>
            </a:r>
            <a:r>
              <a:rPr lang="en-AU" dirty="0" smtClean="0"/>
              <a:t> </a:t>
            </a:r>
            <a:r>
              <a:rPr lang="en-AU" dirty="0" err="1" smtClean="0"/>
              <a:t>thước</a:t>
            </a:r>
            <a:r>
              <a:rPr lang="en-AU" dirty="0" smtClean="0"/>
              <a:t> </a:t>
            </a:r>
            <a:r>
              <a:rPr lang="en-AU" dirty="0" err="1" smtClean="0"/>
              <a:t>lớn</a:t>
            </a:r>
            <a:r>
              <a:rPr lang="en-AU" dirty="0" smtClean="0"/>
              <a:t> </a:t>
            </a:r>
            <a:r>
              <a:rPr lang="en-AU" dirty="0" err="1" smtClean="0"/>
              <a:t>được</a:t>
            </a:r>
            <a:r>
              <a:rPr lang="en-AU" dirty="0" smtClean="0"/>
              <a:t> </a:t>
            </a:r>
            <a:r>
              <a:rPr lang="en-AU" dirty="0" err="1" smtClean="0"/>
              <a:t>lưu</a:t>
            </a:r>
            <a:r>
              <a:rPr lang="en-AU" dirty="0" smtClean="0"/>
              <a:t> </a:t>
            </a:r>
            <a:r>
              <a:rPr lang="en-AU" dirty="0" err="1" smtClean="0"/>
              <a:t>trữ</a:t>
            </a:r>
            <a:r>
              <a:rPr lang="en-AU" dirty="0" smtClean="0"/>
              <a:t> ở </a:t>
            </a:r>
            <a:r>
              <a:rPr lang="en-AU" dirty="0" err="1" smtClean="0"/>
              <a:t>bộ</a:t>
            </a:r>
            <a:r>
              <a:rPr lang="en-AU" dirty="0" smtClean="0"/>
              <a:t> </a:t>
            </a:r>
            <a:r>
              <a:rPr lang="en-AU" dirty="0" err="1" smtClean="0"/>
              <a:t>nhớ</a:t>
            </a:r>
            <a:r>
              <a:rPr lang="en-AU" dirty="0" smtClean="0"/>
              <a:t> </a:t>
            </a:r>
            <a:r>
              <a:rPr lang="en-AU" dirty="0" err="1" smtClean="0"/>
              <a:t>ngoài</a:t>
            </a:r>
            <a:r>
              <a:rPr lang="en-AU" dirty="0" smtClean="0"/>
              <a:t> (</a:t>
            </a:r>
            <a:r>
              <a:rPr lang="en-AU" dirty="0" err="1" smtClean="0"/>
              <a:t>đĩa</a:t>
            </a:r>
            <a:r>
              <a:rPr lang="en-AU" dirty="0" smtClean="0"/>
              <a:t>):</a:t>
            </a:r>
          </a:p>
          <a:p>
            <a:pPr lvl="1"/>
            <a:r>
              <a:rPr lang="en-AU" dirty="0" err="1" smtClean="0"/>
              <a:t>Phần</a:t>
            </a:r>
            <a:r>
              <a:rPr lang="en-AU" dirty="0" smtClean="0"/>
              <a:t> </a:t>
            </a:r>
            <a:r>
              <a:rPr lang="en-AU" dirty="0" err="1" smtClean="0"/>
              <a:t>tử</a:t>
            </a:r>
            <a:r>
              <a:rPr lang="en-AU" dirty="0" smtClean="0"/>
              <a:t> </a:t>
            </a:r>
            <a:r>
              <a:rPr lang="en-AU" dirty="0" err="1" smtClean="0"/>
              <a:t>của</a:t>
            </a:r>
            <a:r>
              <a:rPr lang="en-AU" dirty="0" smtClean="0"/>
              <a:t> </a:t>
            </a:r>
            <a:r>
              <a:rPr lang="en-AU" dirty="0" err="1" smtClean="0"/>
              <a:t>tệp</a:t>
            </a:r>
            <a:r>
              <a:rPr lang="en-AU" dirty="0" smtClean="0"/>
              <a:t> </a:t>
            </a:r>
            <a:r>
              <a:rPr lang="en-AU" dirty="0" err="1" smtClean="0"/>
              <a:t>là</a:t>
            </a:r>
            <a:r>
              <a:rPr lang="en-AU" dirty="0" smtClean="0"/>
              <a:t> </a:t>
            </a:r>
            <a:r>
              <a:rPr lang="en-AU" dirty="0" err="1" smtClean="0"/>
              <a:t>bản</a:t>
            </a:r>
            <a:r>
              <a:rPr lang="en-AU" dirty="0" smtClean="0"/>
              <a:t> </a:t>
            </a:r>
            <a:r>
              <a:rPr lang="en-AU" dirty="0" err="1" smtClean="0"/>
              <a:t>ghi</a:t>
            </a:r>
            <a:r>
              <a:rPr lang="en-AU" dirty="0" smtClean="0"/>
              <a:t> (record) </a:t>
            </a:r>
            <a:r>
              <a:rPr lang="en-AU" dirty="0" err="1" smtClean="0"/>
              <a:t>gồm</a:t>
            </a:r>
            <a:r>
              <a:rPr lang="en-AU" dirty="0" smtClean="0"/>
              <a:t> </a:t>
            </a:r>
            <a:r>
              <a:rPr lang="en-AU" dirty="0" err="1" smtClean="0"/>
              <a:t>nhiều</a:t>
            </a:r>
            <a:r>
              <a:rPr lang="en-AU" dirty="0" smtClean="0"/>
              <a:t> </a:t>
            </a:r>
            <a:r>
              <a:rPr lang="en-AU" dirty="0" err="1" smtClean="0"/>
              <a:t>trường</a:t>
            </a:r>
            <a:r>
              <a:rPr lang="en-AU" dirty="0" smtClean="0"/>
              <a:t> </a:t>
            </a:r>
            <a:r>
              <a:rPr lang="en-AU" dirty="0" err="1" smtClean="0"/>
              <a:t>dữ</a:t>
            </a:r>
            <a:r>
              <a:rPr lang="en-AU" dirty="0" smtClean="0"/>
              <a:t> </a:t>
            </a:r>
            <a:r>
              <a:rPr lang="en-AU" dirty="0" err="1" smtClean="0"/>
              <a:t>liệu</a:t>
            </a:r>
            <a:endParaRPr lang="en-AU" dirty="0" smtClean="0"/>
          </a:p>
          <a:p>
            <a:r>
              <a:rPr lang="en-AU" dirty="0" err="1" smtClean="0"/>
              <a:t>Bộ</a:t>
            </a:r>
            <a:r>
              <a:rPr lang="en-AU" dirty="0" smtClean="0"/>
              <a:t> </a:t>
            </a:r>
            <a:r>
              <a:rPr lang="en-AU" dirty="0" err="1" smtClean="0"/>
              <a:t>nhớ</a:t>
            </a:r>
            <a:r>
              <a:rPr lang="en-AU" dirty="0" smtClean="0"/>
              <a:t> </a:t>
            </a:r>
            <a:r>
              <a:rPr lang="en-AU" dirty="0" err="1" smtClean="0"/>
              <a:t>ngoài</a:t>
            </a:r>
            <a:r>
              <a:rPr lang="en-AU" dirty="0" smtClean="0"/>
              <a:t> </a:t>
            </a:r>
            <a:r>
              <a:rPr lang="en-AU" dirty="0" err="1" smtClean="0"/>
              <a:t>có</a:t>
            </a:r>
            <a:r>
              <a:rPr lang="en-AU" dirty="0" smtClean="0"/>
              <a:t> </a:t>
            </a:r>
            <a:r>
              <a:rPr lang="en-AU" dirty="0" err="1" smtClean="0"/>
              <a:t>những</a:t>
            </a:r>
            <a:r>
              <a:rPr lang="en-AU" dirty="0" smtClean="0"/>
              <a:t> </a:t>
            </a:r>
            <a:r>
              <a:rPr lang="en-AU" dirty="0" err="1" smtClean="0"/>
              <a:t>đặc</a:t>
            </a:r>
            <a:r>
              <a:rPr lang="en-AU" dirty="0" smtClean="0"/>
              <a:t> </a:t>
            </a:r>
            <a:r>
              <a:rPr lang="en-AU" dirty="0" err="1" smtClean="0"/>
              <a:t>điểm</a:t>
            </a:r>
            <a:r>
              <a:rPr lang="en-AU" dirty="0" smtClean="0"/>
              <a:t> </a:t>
            </a:r>
            <a:r>
              <a:rPr lang="en-AU" dirty="0" err="1" smtClean="0"/>
              <a:t>riêng</a:t>
            </a:r>
            <a:r>
              <a:rPr lang="en-AU" dirty="0" smtClean="0"/>
              <a:t> </a:t>
            </a:r>
            <a:r>
              <a:rPr lang="en-AU" dirty="0" smtClean="0">
                <a:sym typeface="Wingdings" panose="05000000000000000000" pitchFamily="2" charset="2"/>
              </a:rPr>
              <a:t> </a:t>
            </a:r>
            <a:r>
              <a:rPr lang="en-AU" dirty="0" err="1" smtClean="0">
                <a:sym typeface="Wingdings" panose="05000000000000000000" pitchFamily="2" charset="2"/>
              </a:rPr>
              <a:t>xử</a:t>
            </a:r>
            <a:r>
              <a:rPr lang="en-AU" dirty="0" smtClean="0">
                <a:sym typeface="Wingdings" panose="05000000000000000000" pitchFamily="2" charset="2"/>
              </a:rPr>
              <a:t> </a:t>
            </a:r>
            <a:r>
              <a:rPr lang="en-AU" dirty="0" err="1" smtClean="0">
                <a:sym typeface="Wingdings" panose="05000000000000000000" pitchFamily="2" charset="2"/>
              </a:rPr>
              <a:t>lý</a:t>
            </a:r>
            <a:r>
              <a:rPr lang="en-AU" dirty="0" smtClean="0">
                <a:sym typeface="Wingdings" panose="05000000000000000000" pitchFamily="2" charset="2"/>
              </a:rPr>
              <a:t> </a:t>
            </a:r>
            <a:r>
              <a:rPr lang="en-AU" dirty="0" err="1" smtClean="0">
                <a:sym typeface="Wingdings" panose="05000000000000000000" pitchFamily="2" charset="2"/>
              </a:rPr>
              <a:t>tệp</a:t>
            </a:r>
            <a:r>
              <a:rPr lang="en-AU" dirty="0" smtClean="0">
                <a:sym typeface="Wingdings" panose="05000000000000000000" pitchFamily="2" charset="2"/>
              </a:rPr>
              <a:t> </a:t>
            </a:r>
            <a:r>
              <a:rPr lang="en-AU" dirty="0" err="1" smtClean="0">
                <a:sym typeface="Wingdings" panose="05000000000000000000" pitchFamily="2" charset="2"/>
              </a:rPr>
              <a:t>cần</a:t>
            </a:r>
            <a:r>
              <a:rPr lang="en-AU" dirty="0" smtClean="0">
                <a:sym typeface="Wingdings" panose="05000000000000000000" pitchFamily="2" charset="2"/>
              </a:rPr>
              <a:t> </a:t>
            </a:r>
            <a:r>
              <a:rPr lang="en-AU" dirty="0" err="1" smtClean="0">
                <a:sym typeface="Wingdings" panose="05000000000000000000" pitchFamily="2" charset="2"/>
              </a:rPr>
              <a:t>có</a:t>
            </a:r>
            <a:r>
              <a:rPr lang="en-AU" dirty="0" smtClean="0">
                <a:sym typeface="Wingdings" panose="05000000000000000000" pitchFamily="2" charset="2"/>
              </a:rPr>
              <a:t> </a:t>
            </a:r>
            <a:r>
              <a:rPr lang="en-AU" dirty="0" err="1" smtClean="0">
                <a:sym typeface="Wingdings" panose="05000000000000000000" pitchFamily="2" charset="2"/>
              </a:rPr>
              <a:t>những</a:t>
            </a:r>
            <a:r>
              <a:rPr lang="en-AU" dirty="0" smtClean="0">
                <a:sym typeface="Wingdings" panose="05000000000000000000" pitchFamily="2" charset="2"/>
              </a:rPr>
              <a:t> </a:t>
            </a:r>
            <a:r>
              <a:rPr lang="en-AU" dirty="0" err="1" smtClean="0">
                <a:sym typeface="Wingdings" panose="05000000000000000000" pitchFamily="2" charset="2"/>
              </a:rPr>
              <a:t>kỹ</a:t>
            </a:r>
            <a:r>
              <a:rPr lang="en-AU" dirty="0" smtClean="0">
                <a:sym typeface="Wingdings" panose="05000000000000000000" pitchFamily="2" charset="2"/>
              </a:rPr>
              <a:t> </a:t>
            </a:r>
            <a:r>
              <a:rPr lang="en-AU" dirty="0" err="1" smtClean="0">
                <a:sym typeface="Wingdings" panose="05000000000000000000" pitchFamily="2" charset="2"/>
              </a:rPr>
              <a:t>thuật</a:t>
            </a:r>
            <a:r>
              <a:rPr lang="en-AU" dirty="0" smtClean="0">
                <a:sym typeface="Wingdings" panose="05000000000000000000" pitchFamily="2" charset="2"/>
              </a:rPr>
              <a:t> </a:t>
            </a:r>
            <a:r>
              <a:rPr lang="en-AU" dirty="0" err="1" smtClean="0">
                <a:sym typeface="Wingdings" panose="05000000000000000000" pitchFamily="2" charset="2"/>
              </a:rPr>
              <a:t>riêng</a:t>
            </a:r>
            <a:r>
              <a:rPr lang="en-AU" dirty="0" smtClean="0">
                <a:sym typeface="Wingdings" panose="05000000000000000000" pitchFamily="2" charset="2"/>
              </a:rPr>
              <a:t>.</a:t>
            </a:r>
          </a:p>
          <a:p>
            <a:r>
              <a:rPr lang="en-AU" dirty="0" smtClean="0">
                <a:sym typeface="Wingdings" panose="05000000000000000000" pitchFamily="2" charset="2"/>
              </a:rPr>
              <a:t>Ở </a:t>
            </a:r>
            <a:r>
              <a:rPr lang="en-AU" dirty="0" err="1" smtClean="0">
                <a:sym typeface="Wingdings" panose="05000000000000000000" pitchFamily="2" charset="2"/>
              </a:rPr>
              <a:t>đây</a:t>
            </a:r>
            <a:r>
              <a:rPr lang="en-AU" dirty="0" smtClean="0">
                <a:sym typeface="Wingdings" panose="05000000000000000000" pitchFamily="2" charset="2"/>
              </a:rPr>
              <a:t> ta </a:t>
            </a:r>
            <a:r>
              <a:rPr lang="en-AU" dirty="0" err="1" smtClean="0">
                <a:sym typeface="Wingdings" panose="05000000000000000000" pitchFamily="2" charset="2"/>
              </a:rPr>
              <a:t>chỉ</a:t>
            </a:r>
            <a:r>
              <a:rPr lang="en-AU" dirty="0" smtClean="0">
                <a:sym typeface="Wingdings" panose="05000000000000000000" pitchFamily="2" charset="2"/>
              </a:rPr>
              <a:t> </a:t>
            </a:r>
            <a:r>
              <a:rPr lang="en-AU" dirty="0" err="1" smtClean="0">
                <a:sym typeface="Wingdings" panose="05000000000000000000" pitchFamily="2" charset="2"/>
              </a:rPr>
              <a:t>xét</a:t>
            </a:r>
            <a:r>
              <a:rPr lang="en-AU" dirty="0" smtClean="0">
                <a:sym typeface="Wingdings" panose="05000000000000000000" pitchFamily="2" charset="2"/>
              </a:rPr>
              <a:t> </a:t>
            </a:r>
            <a:r>
              <a:rPr lang="en-AU" dirty="0" err="1" smtClean="0">
                <a:sym typeface="Wingdings" panose="05000000000000000000" pitchFamily="2" charset="2"/>
              </a:rPr>
              <a:t>đến</a:t>
            </a:r>
            <a:r>
              <a:rPr lang="en-AU" dirty="0" smtClean="0">
                <a:sym typeface="Wingdings" panose="05000000000000000000" pitchFamily="2" charset="2"/>
              </a:rPr>
              <a:t> </a:t>
            </a:r>
            <a:r>
              <a:rPr lang="en-AU" dirty="0" err="1" smtClean="0">
                <a:sym typeface="Wingdings" panose="05000000000000000000" pitchFamily="2" charset="2"/>
              </a:rPr>
              <a:t>biểu</a:t>
            </a:r>
            <a:r>
              <a:rPr lang="en-AU" dirty="0" smtClean="0">
                <a:sym typeface="Wingdings" panose="05000000000000000000" pitchFamily="2" charset="2"/>
              </a:rPr>
              <a:t> </a:t>
            </a:r>
            <a:r>
              <a:rPr lang="en-AU" dirty="0" err="1" smtClean="0">
                <a:sym typeface="Wingdings" panose="05000000000000000000" pitchFamily="2" charset="2"/>
              </a:rPr>
              <a:t>diễn</a:t>
            </a:r>
            <a:r>
              <a:rPr lang="en-AU" dirty="0" smtClean="0">
                <a:sym typeface="Wingdings" panose="05000000000000000000" pitchFamily="2" charset="2"/>
              </a:rPr>
              <a:t> d/s </a:t>
            </a:r>
            <a:r>
              <a:rPr lang="en-AU" dirty="0" err="1" smtClean="0">
                <a:sym typeface="Wingdings" panose="05000000000000000000" pitchFamily="2" charset="2"/>
              </a:rPr>
              <a:t>trong</a:t>
            </a:r>
            <a:r>
              <a:rPr lang="en-AU" dirty="0" smtClean="0">
                <a:sym typeface="Wingdings" panose="05000000000000000000" pitchFamily="2" charset="2"/>
              </a:rPr>
              <a:t> </a:t>
            </a:r>
            <a:r>
              <a:rPr lang="en-AU" dirty="0" err="1" smtClean="0">
                <a:sym typeface="Wingdings" panose="05000000000000000000" pitchFamily="2" charset="2"/>
              </a:rPr>
              <a:t>bộ</a:t>
            </a:r>
            <a:r>
              <a:rPr lang="en-AU" dirty="0" smtClean="0">
                <a:sym typeface="Wingdings" panose="05000000000000000000" pitchFamily="2" charset="2"/>
              </a:rPr>
              <a:t> </a:t>
            </a:r>
            <a:r>
              <a:rPr lang="en-AU" dirty="0" err="1" smtClean="0">
                <a:sym typeface="Wingdings" panose="05000000000000000000" pitchFamily="2" charset="2"/>
              </a:rPr>
              <a:t>nhớ</a:t>
            </a:r>
            <a:r>
              <a:rPr lang="en-AU" dirty="0" smtClean="0">
                <a:sym typeface="Wingdings" panose="05000000000000000000" pitchFamily="2" charset="2"/>
              </a:rPr>
              <a:t> </a:t>
            </a:r>
            <a:r>
              <a:rPr lang="en-AU" dirty="0" err="1" smtClean="0">
                <a:sym typeface="Wingdings" panose="05000000000000000000" pitchFamily="2" charset="2"/>
              </a:rPr>
              <a:t>trong</a:t>
            </a:r>
            <a:r>
              <a:rPr lang="en-AU" dirty="0" smtClean="0">
                <a:sym typeface="Wingdings" panose="05000000000000000000" pitchFamily="2" charset="2"/>
              </a:rPr>
              <a:t>.</a:t>
            </a:r>
            <a:endParaRPr lang="en-AU" dirty="0" smtClean="0"/>
          </a:p>
        </p:txBody>
      </p:sp>
      <p:sp>
        <p:nvSpPr>
          <p:cNvPr id="4" name="Slide Number Placeholder 3"/>
          <p:cNvSpPr>
            <a:spLocks noGrp="1"/>
          </p:cNvSpPr>
          <p:nvPr>
            <p:ph type="sldNum" sz="quarter" idx="12"/>
          </p:nvPr>
        </p:nvSpPr>
        <p:spPr/>
        <p:txBody>
          <a:bodyPr/>
          <a:lstStyle/>
          <a:p>
            <a:fld id="{357A768F-0EF3-4A32-BFE4-4A690E8418F7}" type="slidenum">
              <a:rPr lang="en-US" smtClean="0"/>
              <a:t>4</a:t>
            </a:fld>
            <a:endParaRPr lang="en-US"/>
          </a:p>
        </p:txBody>
      </p:sp>
    </p:spTree>
    <p:extLst>
      <p:ext uri="{BB962C8B-B14F-4D97-AF65-F5344CB8AC3E}">
        <p14:creationId xmlns:p14="http://schemas.microsoft.com/office/powerpoint/2010/main" val="15755596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 Biểu diễn danh sách trong máy tính</a:t>
            </a:r>
            <a:endParaRPr lang="en-US"/>
          </a:p>
        </p:txBody>
      </p:sp>
      <p:sp>
        <p:nvSpPr>
          <p:cNvPr id="3" name="Content Placeholder 2"/>
          <p:cNvSpPr>
            <a:spLocks noGrp="1"/>
          </p:cNvSpPr>
          <p:nvPr>
            <p:ph idx="1"/>
            <p:custDataLst>
              <p:tags r:id="rId3"/>
            </p:custDataLst>
          </p:nvPr>
        </p:nvSpPr>
        <p:spPr/>
        <p:txBody>
          <a:bodyPr/>
          <a:lstStyle/>
          <a:p>
            <a:r>
              <a:rPr lang="en-US" dirty="0" err="1" smtClean="0">
                <a:latin typeface="Corbel" pitchFamily="34" charset="0"/>
              </a:rPr>
              <a:t>Để</a:t>
            </a:r>
            <a:r>
              <a:rPr lang="en-US" dirty="0" smtClean="0">
                <a:latin typeface="Corbel" pitchFamily="34" charset="0"/>
              </a:rPr>
              <a:t> </a:t>
            </a:r>
            <a:r>
              <a:rPr lang="en-US" dirty="0" err="1" smtClean="0">
                <a:latin typeface="Corbel" pitchFamily="34" charset="0"/>
              </a:rPr>
              <a:t>mô</a:t>
            </a:r>
            <a:r>
              <a:rPr lang="en-US" dirty="0" smtClean="0">
                <a:latin typeface="Corbel" pitchFamily="34" charset="0"/>
              </a:rPr>
              <a:t> </a:t>
            </a:r>
            <a:r>
              <a:rPr lang="en-US" dirty="0" err="1" smtClean="0">
                <a:latin typeface="Corbel" pitchFamily="34" charset="0"/>
              </a:rPr>
              <a:t>hình</a:t>
            </a:r>
            <a:r>
              <a:rPr lang="en-US" dirty="0" smtClean="0">
                <a:latin typeface="Corbel" pitchFamily="34" charset="0"/>
              </a:rPr>
              <a:t> </a:t>
            </a:r>
            <a:r>
              <a:rPr lang="en-US" dirty="0" err="1" smtClean="0">
                <a:latin typeface="Corbel" pitchFamily="34" charset="0"/>
              </a:rPr>
              <a:t>hóa</a:t>
            </a:r>
            <a:r>
              <a:rPr lang="en-US" dirty="0" smtClean="0">
                <a:latin typeface="Corbel" pitchFamily="34" charset="0"/>
              </a:rPr>
              <a:t> </a:t>
            </a:r>
            <a:r>
              <a:rPr lang="en-US" dirty="0" err="1" smtClean="0">
                <a:latin typeface="Corbel" pitchFamily="34" charset="0"/>
              </a:rPr>
              <a:t>cấu</a:t>
            </a:r>
            <a:r>
              <a:rPr lang="en-US" dirty="0" smtClean="0">
                <a:latin typeface="Corbel" pitchFamily="34" charset="0"/>
              </a:rPr>
              <a:t> </a:t>
            </a:r>
            <a:r>
              <a:rPr lang="en-US" dirty="0" err="1" smtClean="0">
                <a:latin typeface="Corbel" pitchFamily="34" charset="0"/>
              </a:rPr>
              <a:t>trúc</a:t>
            </a:r>
            <a:r>
              <a:rPr lang="en-US" dirty="0" smtClean="0">
                <a:latin typeface="Corbel" pitchFamily="34" charset="0"/>
              </a:rPr>
              <a:t> </a:t>
            </a:r>
            <a:r>
              <a:rPr lang="en-US" dirty="0" err="1" smtClean="0">
                <a:latin typeface="Corbel" pitchFamily="34" charset="0"/>
              </a:rPr>
              <a:t>dữ</a:t>
            </a:r>
            <a:r>
              <a:rPr lang="en-US" dirty="0" smtClean="0">
                <a:latin typeface="Corbel" pitchFamily="34" charset="0"/>
              </a:rPr>
              <a:t> </a:t>
            </a:r>
            <a:r>
              <a:rPr lang="en-US" dirty="0" err="1" smtClean="0">
                <a:latin typeface="Corbel" pitchFamily="34" charset="0"/>
              </a:rPr>
              <a:t>liệu</a:t>
            </a:r>
            <a:r>
              <a:rPr lang="en-US" dirty="0" smtClean="0">
                <a:latin typeface="Corbel" pitchFamily="34" charset="0"/>
              </a:rPr>
              <a:t> </a:t>
            </a:r>
            <a:r>
              <a:rPr lang="en-US" dirty="0" err="1" smtClean="0">
                <a:latin typeface="Corbel" pitchFamily="34" charset="0"/>
              </a:rPr>
              <a:t>danh</a:t>
            </a:r>
            <a:r>
              <a:rPr lang="en-US" dirty="0" smtClean="0">
                <a:latin typeface="Corbel" pitchFamily="34" charset="0"/>
              </a:rPr>
              <a:t> </a:t>
            </a:r>
            <a:r>
              <a:rPr lang="en-US" dirty="0" err="1" smtClean="0">
                <a:latin typeface="Corbel" pitchFamily="34" charset="0"/>
              </a:rPr>
              <a:t>sách</a:t>
            </a:r>
            <a:r>
              <a:rPr lang="en-US" dirty="0" smtClean="0">
                <a:latin typeface="Corbel" pitchFamily="34" charset="0"/>
              </a:rPr>
              <a:t> </a:t>
            </a:r>
            <a:r>
              <a:rPr lang="en-US" dirty="0" err="1" smtClean="0">
                <a:latin typeface="Corbel" pitchFamily="34" charset="0"/>
              </a:rPr>
              <a:t>vào</a:t>
            </a:r>
            <a:r>
              <a:rPr lang="en-US" dirty="0" smtClean="0">
                <a:latin typeface="Corbel" pitchFamily="34" charset="0"/>
              </a:rPr>
              <a:t> </a:t>
            </a:r>
            <a:r>
              <a:rPr lang="en-US" dirty="0" err="1" smtClean="0">
                <a:latin typeface="Corbel" pitchFamily="34" charset="0"/>
              </a:rPr>
              <a:t>các</a:t>
            </a:r>
            <a:r>
              <a:rPr lang="en-US" dirty="0" smtClean="0">
                <a:latin typeface="Corbel" pitchFamily="34" charset="0"/>
              </a:rPr>
              <a:t> </a:t>
            </a:r>
            <a:r>
              <a:rPr lang="en-US" dirty="0" err="1" smtClean="0">
                <a:latin typeface="Corbel" pitchFamily="34" charset="0"/>
              </a:rPr>
              <a:t>bài</a:t>
            </a:r>
            <a:r>
              <a:rPr lang="en-US" dirty="0" smtClean="0">
                <a:latin typeface="Corbel" pitchFamily="34" charset="0"/>
              </a:rPr>
              <a:t> </a:t>
            </a:r>
            <a:r>
              <a:rPr lang="en-US" dirty="0" err="1" smtClean="0">
                <a:latin typeface="Corbel" pitchFamily="34" charset="0"/>
              </a:rPr>
              <a:t>toán</a:t>
            </a:r>
            <a:r>
              <a:rPr lang="en-US" dirty="0" smtClean="0">
                <a:latin typeface="Corbel" pitchFamily="34" charset="0"/>
              </a:rPr>
              <a:t> tin </a:t>
            </a:r>
            <a:r>
              <a:rPr lang="en-US" dirty="0" err="1" smtClean="0">
                <a:latin typeface="Corbel" pitchFamily="34" charset="0"/>
              </a:rPr>
              <a:t>học</a:t>
            </a:r>
            <a:r>
              <a:rPr lang="en-US" dirty="0" smtClean="0">
                <a:latin typeface="Corbel" pitchFamily="34" charset="0"/>
              </a:rPr>
              <a:t>, ta </a:t>
            </a:r>
            <a:r>
              <a:rPr lang="en-US" dirty="0" err="1" smtClean="0">
                <a:latin typeface="Corbel" pitchFamily="34" charset="0"/>
              </a:rPr>
              <a:t>phải</a:t>
            </a:r>
            <a:r>
              <a:rPr lang="en-US" dirty="0" smtClean="0">
                <a:latin typeface="Corbel" pitchFamily="34" charset="0"/>
              </a:rPr>
              <a:t> </a:t>
            </a:r>
            <a:r>
              <a:rPr lang="en-US" dirty="0" err="1" smtClean="0">
                <a:latin typeface="Corbel" pitchFamily="34" charset="0"/>
              </a:rPr>
              <a:t>có</a:t>
            </a:r>
            <a:r>
              <a:rPr lang="en-US" dirty="0" smtClean="0">
                <a:latin typeface="Corbel" pitchFamily="34" charset="0"/>
              </a:rPr>
              <a:t> </a:t>
            </a:r>
            <a:r>
              <a:rPr lang="en-US" dirty="0" err="1" smtClean="0">
                <a:latin typeface="Corbel" pitchFamily="34" charset="0"/>
              </a:rPr>
              <a:t>cách</a:t>
            </a:r>
            <a:r>
              <a:rPr lang="en-US" dirty="0" smtClean="0">
                <a:latin typeface="Corbel" pitchFamily="34" charset="0"/>
              </a:rPr>
              <a:t> </a:t>
            </a:r>
            <a:r>
              <a:rPr lang="en-US" dirty="0" err="1" smtClean="0">
                <a:latin typeface="Corbel" pitchFamily="34" charset="0"/>
              </a:rPr>
              <a:t>biểu</a:t>
            </a:r>
            <a:r>
              <a:rPr lang="en-US" dirty="0" smtClean="0">
                <a:latin typeface="Corbel" pitchFamily="34" charset="0"/>
              </a:rPr>
              <a:t> </a:t>
            </a:r>
            <a:r>
              <a:rPr lang="en-US" dirty="0" err="1" smtClean="0">
                <a:latin typeface="Corbel" pitchFamily="34" charset="0"/>
              </a:rPr>
              <a:t>diễn</a:t>
            </a:r>
            <a:r>
              <a:rPr lang="en-US" dirty="0" smtClean="0">
                <a:latin typeface="Corbel" pitchFamily="34" charset="0"/>
              </a:rPr>
              <a:t> </a:t>
            </a:r>
            <a:r>
              <a:rPr lang="en-US" dirty="0" err="1" smtClean="0">
                <a:latin typeface="Corbel" pitchFamily="34" charset="0"/>
              </a:rPr>
              <a:t>danh</a:t>
            </a:r>
            <a:r>
              <a:rPr lang="en-US" dirty="0" smtClean="0">
                <a:latin typeface="Corbel" pitchFamily="34" charset="0"/>
              </a:rPr>
              <a:t> </a:t>
            </a:r>
            <a:r>
              <a:rPr lang="en-US" dirty="0" err="1" smtClean="0">
                <a:latin typeface="Corbel" pitchFamily="34" charset="0"/>
              </a:rPr>
              <a:t>sách</a:t>
            </a:r>
            <a:r>
              <a:rPr lang="en-US" dirty="0" smtClean="0">
                <a:latin typeface="Corbel" pitchFamily="34" charset="0"/>
              </a:rPr>
              <a:t> </a:t>
            </a:r>
            <a:r>
              <a:rPr lang="en-US" dirty="0" err="1" smtClean="0">
                <a:latin typeface="Corbel" pitchFamily="34" charset="0"/>
              </a:rPr>
              <a:t>bằng</a:t>
            </a:r>
            <a:r>
              <a:rPr lang="en-US" dirty="0" smtClean="0">
                <a:latin typeface="Corbel" pitchFamily="34" charset="0"/>
              </a:rPr>
              <a:t> </a:t>
            </a:r>
            <a:r>
              <a:rPr lang="en-US" dirty="0" err="1" smtClean="0">
                <a:latin typeface="Corbel" pitchFamily="34" charset="0"/>
              </a:rPr>
              <a:t>ngôn</a:t>
            </a:r>
            <a:r>
              <a:rPr lang="en-US" dirty="0" smtClean="0">
                <a:latin typeface="Corbel" pitchFamily="34" charset="0"/>
              </a:rPr>
              <a:t> </a:t>
            </a:r>
            <a:r>
              <a:rPr lang="en-US" dirty="0" err="1" smtClean="0">
                <a:latin typeface="Corbel" pitchFamily="34" charset="0"/>
              </a:rPr>
              <a:t>ngữ</a:t>
            </a:r>
            <a:r>
              <a:rPr lang="en-US" dirty="0" smtClean="0">
                <a:latin typeface="Corbel" pitchFamily="34" charset="0"/>
              </a:rPr>
              <a:t> </a:t>
            </a:r>
            <a:r>
              <a:rPr lang="en-US" dirty="0" err="1" smtClean="0">
                <a:latin typeface="Corbel" pitchFamily="34" charset="0"/>
              </a:rPr>
              <a:t>lập</a:t>
            </a:r>
            <a:r>
              <a:rPr lang="en-US" dirty="0" smtClean="0">
                <a:latin typeface="Corbel" pitchFamily="34" charset="0"/>
              </a:rPr>
              <a:t> </a:t>
            </a:r>
            <a:r>
              <a:rPr lang="en-US" dirty="0" err="1" smtClean="0">
                <a:latin typeface="Corbel" pitchFamily="34" charset="0"/>
              </a:rPr>
              <a:t>trình</a:t>
            </a:r>
            <a:endParaRPr lang="en-US" dirty="0" smtClean="0">
              <a:latin typeface="Corbel" pitchFamily="34" charset="0"/>
            </a:endParaRPr>
          </a:p>
          <a:p>
            <a:r>
              <a:rPr lang="en-US" dirty="0" err="1" smtClean="0">
                <a:latin typeface="Corbel" pitchFamily="34" charset="0"/>
              </a:rPr>
              <a:t>Việc</a:t>
            </a:r>
            <a:r>
              <a:rPr lang="en-US" dirty="0" smtClean="0">
                <a:latin typeface="Corbel" pitchFamily="34" charset="0"/>
              </a:rPr>
              <a:t> </a:t>
            </a:r>
            <a:r>
              <a:rPr lang="en-US" dirty="0" err="1" smtClean="0">
                <a:latin typeface="Corbel" pitchFamily="34" charset="0"/>
              </a:rPr>
              <a:t>biểu</a:t>
            </a:r>
            <a:r>
              <a:rPr lang="en-US" dirty="0" smtClean="0">
                <a:latin typeface="Corbel" pitchFamily="34" charset="0"/>
              </a:rPr>
              <a:t> </a:t>
            </a:r>
            <a:r>
              <a:rPr lang="en-US" dirty="0" err="1" smtClean="0">
                <a:latin typeface="Corbel" pitchFamily="34" charset="0"/>
              </a:rPr>
              <a:t>diễn</a:t>
            </a:r>
            <a:r>
              <a:rPr lang="en-US" dirty="0" smtClean="0">
                <a:latin typeface="Corbel" pitchFamily="34" charset="0"/>
              </a:rPr>
              <a:t> </a:t>
            </a:r>
            <a:r>
              <a:rPr lang="en-US" dirty="0" err="1" smtClean="0">
                <a:latin typeface="Corbel" pitchFamily="34" charset="0"/>
              </a:rPr>
              <a:t>này</a:t>
            </a:r>
            <a:r>
              <a:rPr lang="en-US" dirty="0" smtClean="0">
                <a:latin typeface="Corbel" pitchFamily="34" charset="0"/>
              </a:rPr>
              <a:t> </a:t>
            </a:r>
            <a:r>
              <a:rPr lang="en-US" dirty="0" err="1" smtClean="0">
                <a:latin typeface="Corbel" pitchFamily="34" charset="0"/>
              </a:rPr>
              <a:t>bao</a:t>
            </a:r>
            <a:r>
              <a:rPr lang="en-US" dirty="0" smtClean="0">
                <a:latin typeface="Corbel" pitchFamily="34" charset="0"/>
              </a:rPr>
              <a:t> </a:t>
            </a:r>
            <a:r>
              <a:rPr lang="en-US" dirty="0" err="1" smtClean="0">
                <a:latin typeface="Corbel" pitchFamily="34" charset="0"/>
              </a:rPr>
              <a:t>gồm</a:t>
            </a:r>
            <a:r>
              <a:rPr lang="en-US" dirty="0" smtClean="0">
                <a:latin typeface="Corbel" pitchFamily="34" charset="0"/>
              </a:rPr>
              <a:t>:</a:t>
            </a:r>
          </a:p>
          <a:p>
            <a:pPr lvl="1"/>
            <a:r>
              <a:rPr lang="en-US" dirty="0" err="1" smtClean="0">
                <a:latin typeface="Corbel" pitchFamily="34" charset="0"/>
              </a:rPr>
              <a:t>Tìm</a:t>
            </a:r>
            <a:r>
              <a:rPr lang="en-US" dirty="0" smtClean="0">
                <a:latin typeface="Corbel" pitchFamily="34" charset="0"/>
              </a:rPr>
              <a:t> </a:t>
            </a:r>
            <a:r>
              <a:rPr lang="en-US" dirty="0" err="1" smtClean="0">
                <a:latin typeface="Corbel" pitchFamily="34" charset="0"/>
              </a:rPr>
              <a:t>cấu</a:t>
            </a:r>
            <a:r>
              <a:rPr lang="en-US" dirty="0" smtClean="0">
                <a:latin typeface="Corbel" pitchFamily="34" charset="0"/>
              </a:rPr>
              <a:t> </a:t>
            </a:r>
            <a:r>
              <a:rPr lang="en-US" dirty="0" err="1" smtClean="0">
                <a:latin typeface="Corbel" pitchFamily="34" charset="0"/>
              </a:rPr>
              <a:t>trúc</a:t>
            </a:r>
            <a:r>
              <a:rPr lang="en-US" dirty="0" smtClean="0">
                <a:latin typeface="Corbel" pitchFamily="34" charset="0"/>
              </a:rPr>
              <a:t> </a:t>
            </a:r>
            <a:r>
              <a:rPr lang="en-US" dirty="0" err="1" smtClean="0">
                <a:latin typeface="Corbel" pitchFamily="34" charset="0"/>
              </a:rPr>
              <a:t>dữ</a:t>
            </a:r>
            <a:r>
              <a:rPr lang="en-US" dirty="0" smtClean="0">
                <a:latin typeface="Corbel" pitchFamily="34" charset="0"/>
              </a:rPr>
              <a:t> </a:t>
            </a:r>
            <a:r>
              <a:rPr lang="en-US" dirty="0" err="1" smtClean="0">
                <a:latin typeface="Corbel" pitchFamily="34" charset="0"/>
              </a:rPr>
              <a:t>liệu</a:t>
            </a:r>
            <a:r>
              <a:rPr lang="en-US" dirty="0" smtClean="0">
                <a:latin typeface="Corbel" pitchFamily="34" charset="0"/>
              </a:rPr>
              <a:t> </a:t>
            </a:r>
            <a:r>
              <a:rPr lang="en-US" dirty="0" err="1" smtClean="0">
                <a:latin typeface="Corbel" pitchFamily="34" charset="0"/>
              </a:rPr>
              <a:t>cụ</a:t>
            </a:r>
            <a:r>
              <a:rPr lang="en-US" dirty="0" smtClean="0">
                <a:latin typeface="Corbel" pitchFamily="34" charset="0"/>
              </a:rPr>
              <a:t> </a:t>
            </a:r>
            <a:r>
              <a:rPr lang="en-US" dirty="0" err="1" smtClean="0">
                <a:latin typeface="Corbel" pitchFamily="34" charset="0"/>
              </a:rPr>
              <a:t>thể</a:t>
            </a:r>
            <a:r>
              <a:rPr lang="en-US" dirty="0" smtClean="0">
                <a:latin typeface="Corbel" pitchFamily="34" charset="0"/>
              </a:rPr>
              <a:t> </a:t>
            </a:r>
            <a:r>
              <a:rPr lang="en-US" dirty="0" err="1" smtClean="0">
                <a:latin typeface="Corbel" pitchFamily="34" charset="0"/>
              </a:rPr>
              <a:t>trong</a:t>
            </a:r>
            <a:r>
              <a:rPr lang="en-US" dirty="0" smtClean="0">
                <a:latin typeface="Corbel" pitchFamily="34" charset="0"/>
              </a:rPr>
              <a:t> </a:t>
            </a:r>
            <a:r>
              <a:rPr lang="en-US" dirty="0" err="1" smtClean="0">
                <a:latin typeface="Corbel" pitchFamily="34" charset="0"/>
              </a:rPr>
              <a:t>ngôn</a:t>
            </a:r>
            <a:r>
              <a:rPr lang="en-US" dirty="0" smtClean="0">
                <a:latin typeface="Corbel" pitchFamily="34" charset="0"/>
              </a:rPr>
              <a:t> </a:t>
            </a:r>
            <a:r>
              <a:rPr lang="en-US" dirty="0" err="1" smtClean="0">
                <a:latin typeface="Corbel" pitchFamily="34" charset="0"/>
              </a:rPr>
              <a:t>ngữ</a:t>
            </a:r>
            <a:r>
              <a:rPr lang="en-US" dirty="0" smtClean="0">
                <a:latin typeface="Corbel" pitchFamily="34" charset="0"/>
              </a:rPr>
              <a:t> </a:t>
            </a:r>
            <a:r>
              <a:rPr lang="en-US" dirty="0" err="1" smtClean="0">
                <a:latin typeface="Corbel" pitchFamily="34" charset="0"/>
              </a:rPr>
              <a:t>lập</a:t>
            </a:r>
            <a:r>
              <a:rPr lang="en-US" dirty="0" smtClean="0">
                <a:latin typeface="Corbel" pitchFamily="34" charset="0"/>
              </a:rPr>
              <a:t> </a:t>
            </a:r>
            <a:r>
              <a:rPr lang="en-US" dirty="0" err="1" smtClean="0">
                <a:latin typeface="Corbel" pitchFamily="34" charset="0"/>
              </a:rPr>
              <a:t>trình</a:t>
            </a:r>
            <a:r>
              <a:rPr lang="en-US" dirty="0" smtClean="0">
                <a:latin typeface="Corbel" pitchFamily="34" charset="0"/>
              </a:rPr>
              <a:t> </a:t>
            </a:r>
            <a:r>
              <a:rPr lang="en-US" dirty="0" err="1" smtClean="0">
                <a:latin typeface="Corbel" pitchFamily="34" charset="0"/>
              </a:rPr>
              <a:t>để</a:t>
            </a:r>
            <a:r>
              <a:rPr lang="en-US" dirty="0" smtClean="0">
                <a:latin typeface="Corbel" pitchFamily="34" charset="0"/>
              </a:rPr>
              <a:t> </a:t>
            </a:r>
            <a:r>
              <a:rPr lang="en-US" dirty="0" err="1" smtClean="0">
                <a:latin typeface="Corbel" pitchFamily="34" charset="0"/>
              </a:rPr>
              <a:t>lưu</a:t>
            </a:r>
            <a:r>
              <a:rPr lang="en-US" dirty="0" smtClean="0">
                <a:latin typeface="Corbel" pitchFamily="34" charset="0"/>
              </a:rPr>
              <a:t> </a:t>
            </a:r>
            <a:r>
              <a:rPr lang="en-US" dirty="0" err="1" smtClean="0">
                <a:latin typeface="Corbel" pitchFamily="34" charset="0"/>
              </a:rPr>
              <a:t>các</a:t>
            </a:r>
            <a:r>
              <a:rPr lang="en-US" dirty="0" smtClean="0">
                <a:latin typeface="Corbel" pitchFamily="34" charset="0"/>
              </a:rPr>
              <a:t> </a:t>
            </a:r>
            <a:r>
              <a:rPr lang="en-US" dirty="0" err="1" smtClean="0">
                <a:latin typeface="Corbel" pitchFamily="34" charset="0"/>
              </a:rPr>
              <a:t>phần</a:t>
            </a:r>
            <a:r>
              <a:rPr lang="en-US" dirty="0" smtClean="0">
                <a:latin typeface="Corbel" pitchFamily="34" charset="0"/>
              </a:rPr>
              <a:t> </a:t>
            </a:r>
            <a:r>
              <a:rPr lang="en-US" dirty="0" err="1" smtClean="0">
                <a:latin typeface="Corbel" pitchFamily="34" charset="0"/>
              </a:rPr>
              <a:t>tử</a:t>
            </a:r>
            <a:r>
              <a:rPr lang="en-US" dirty="0" smtClean="0">
                <a:latin typeface="Corbel" pitchFamily="34" charset="0"/>
              </a:rPr>
              <a:t> </a:t>
            </a:r>
            <a:r>
              <a:rPr lang="en-US" dirty="0" err="1" smtClean="0">
                <a:latin typeface="Corbel" pitchFamily="34" charset="0"/>
              </a:rPr>
              <a:t>của</a:t>
            </a:r>
            <a:r>
              <a:rPr lang="en-US" dirty="0" smtClean="0">
                <a:latin typeface="Corbel" pitchFamily="34" charset="0"/>
              </a:rPr>
              <a:t> </a:t>
            </a:r>
            <a:r>
              <a:rPr lang="en-US" dirty="0" err="1" smtClean="0">
                <a:latin typeface="Corbel" pitchFamily="34" charset="0"/>
              </a:rPr>
              <a:t>danh</a:t>
            </a:r>
            <a:r>
              <a:rPr lang="en-US" dirty="0" smtClean="0">
                <a:latin typeface="Corbel" pitchFamily="34" charset="0"/>
              </a:rPr>
              <a:t> </a:t>
            </a:r>
            <a:r>
              <a:rPr lang="en-US" dirty="0" err="1" smtClean="0">
                <a:latin typeface="Corbel" pitchFamily="34" charset="0"/>
              </a:rPr>
              <a:t>sách</a:t>
            </a:r>
            <a:endParaRPr lang="en-US" dirty="0" smtClean="0">
              <a:latin typeface="Corbel" pitchFamily="34" charset="0"/>
            </a:endParaRPr>
          </a:p>
          <a:p>
            <a:pPr lvl="1"/>
            <a:r>
              <a:rPr lang="en-US" dirty="0" err="1" smtClean="0">
                <a:latin typeface="Corbel" pitchFamily="34" charset="0"/>
              </a:rPr>
              <a:t>Viết</a:t>
            </a:r>
            <a:r>
              <a:rPr lang="en-US" dirty="0" smtClean="0">
                <a:latin typeface="Corbel" pitchFamily="34" charset="0"/>
              </a:rPr>
              <a:t> </a:t>
            </a:r>
            <a:r>
              <a:rPr lang="en-US" dirty="0" err="1" smtClean="0">
                <a:latin typeface="Corbel" pitchFamily="34" charset="0"/>
              </a:rPr>
              <a:t>các</a:t>
            </a:r>
            <a:r>
              <a:rPr lang="en-US" dirty="0" smtClean="0">
                <a:latin typeface="Corbel" pitchFamily="34" charset="0"/>
              </a:rPr>
              <a:t> </a:t>
            </a:r>
            <a:r>
              <a:rPr lang="en-US" dirty="0" err="1" smtClean="0">
                <a:latin typeface="Corbel" pitchFamily="34" charset="0"/>
              </a:rPr>
              <a:t>đoạn</a:t>
            </a:r>
            <a:r>
              <a:rPr lang="en-US" dirty="0" smtClean="0">
                <a:latin typeface="Corbel" pitchFamily="34" charset="0"/>
              </a:rPr>
              <a:t> </a:t>
            </a:r>
            <a:r>
              <a:rPr lang="en-US" dirty="0" err="1" smtClean="0">
                <a:latin typeface="Corbel" pitchFamily="34" charset="0"/>
              </a:rPr>
              <a:t>mã</a:t>
            </a:r>
            <a:r>
              <a:rPr lang="en-US" dirty="0" smtClean="0">
                <a:latin typeface="Corbel" pitchFamily="34" charset="0"/>
              </a:rPr>
              <a:t> </a:t>
            </a:r>
            <a:r>
              <a:rPr lang="en-US" dirty="0" err="1" smtClean="0">
                <a:latin typeface="Corbel" pitchFamily="34" charset="0"/>
              </a:rPr>
              <a:t>mô</a:t>
            </a:r>
            <a:r>
              <a:rPr lang="en-US" dirty="0" smtClean="0">
                <a:latin typeface="Corbel" pitchFamily="34" charset="0"/>
              </a:rPr>
              <a:t> </a:t>
            </a:r>
            <a:r>
              <a:rPr lang="en-US" dirty="0" err="1" smtClean="0">
                <a:latin typeface="Corbel" pitchFamily="34" charset="0"/>
              </a:rPr>
              <a:t>tả</a:t>
            </a:r>
            <a:r>
              <a:rPr lang="en-US" dirty="0" smtClean="0">
                <a:latin typeface="Corbel" pitchFamily="34" charset="0"/>
              </a:rPr>
              <a:t> </a:t>
            </a:r>
            <a:r>
              <a:rPr lang="en-US" dirty="0" err="1" smtClean="0">
                <a:latin typeface="Corbel" pitchFamily="34" charset="0"/>
              </a:rPr>
              <a:t>các</a:t>
            </a:r>
            <a:r>
              <a:rPr lang="en-US" dirty="0" smtClean="0">
                <a:latin typeface="Corbel" pitchFamily="34" charset="0"/>
              </a:rPr>
              <a:t> </a:t>
            </a:r>
            <a:r>
              <a:rPr lang="en-US" dirty="0" err="1" smtClean="0">
                <a:latin typeface="Corbel" pitchFamily="34" charset="0"/>
              </a:rPr>
              <a:t>thao</a:t>
            </a:r>
            <a:r>
              <a:rPr lang="en-US" dirty="0" smtClean="0">
                <a:latin typeface="Corbel" pitchFamily="34" charset="0"/>
              </a:rPr>
              <a:t> </a:t>
            </a:r>
            <a:r>
              <a:rPr lang="en-US" dirty="0" err="1" smtClean="0">
                <a:latin typeface="Corbel" pitchFamily="34" charset="0"/>
              </a:rPr>
              <a:t>tác</a:t>
            </a:r>
            <a:r>
              <a:rPr lang="en-US" dirty="0" smtClean="0">
                <a:latin typeface="Corbel" pitchFamily="34" charset="0"/>
              </a:rPr>
              <a:t> </a:t>
            </a:r>
            <a:r>
              <a:rPr lang="en-US" dirty="0" err="1" smtClean="0">
                <a:latin typeface="Corbel" pitchFamily="34" charset="0"/>
              </a:rPr>
              <a:t>cần</a:t>
            </a:r>
            <a:r>
              <a:rPr lang="en-US" dirty="0" smtClean="0">
                <a:latin typeface="Corbel" pitchFamily="34" charset="0"/>
              </a:rPr>
              <a:t> </a:t>
            </a:r>
            <a:r>
              <a:rPr lang="en-US" dirty="0" err="1" smtClean="0">
                <a:latin typeface="Corbel" pitchFamily="34" charset="0"/>
              </a:rPr>
              <a:t>thiết</a:t>
            </a:r>
            <a:r>
              <a:rPr lang="en-US" dirty="0" smtClean="0">
                <a:latin typeface="Corbel" pitchFamily="34" charset="0"/>
              </a:rPr>
              <a:t> </a:t>
            </a:r>
            <a:r>
              <a:rPr lang="en-US" dirty="0" err="1" smtClean="0">
                <a:latin typeface="Corbel" pitchFamily="34" charset="0"/>
              </a:rPr>
              <a:t>với</a:t>
            </a:r>
            <a:r>
              <a:rPr lang="en-US" dirty="0" smtClean="0">
                <a:latin typeface="Corbel" pitchFamily="34" charset="0"/>
              </a:rPr>
              <a:t> </a:t>
            </a:r>
            <a:r>
              <a:rPr lang="en-US" dirty="0" err="1" smtClean="0">
                <a:latin typeface="Corbel" pitchFamily="34" charset="0"/>
              </a:rPr>
              <a:t>danh</a:t>
            </a:r>
            <a:r>
              <a:rPr lang="en-US" dirty="0" smtClean="0">
                <a:latin typeface="Corbel" pitchFamily="34" charset="0"/>
              </a:rPr>
              <a:t> </a:t>
            </a:r>
            <a:r>
              <a:rPr lang="en-US" dirty="0" err="1" smtClean="0">
                <a:latin typeface="Corbel" pitchFamily="34" charset="0"/>
              </a:rPr>
              <a:t>sách</a:t>
            </a:r>
            <a:endParaRPr lang="en-US" dirty="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5</a:t>
            </a:fld>
            <a:endParaRPr lang="en-US"/>
          </a:p>
        </p:txBody>
      </p:sp>
    </p:spTree>
    <p:custDataLst>
      <p:tags r:id="rId1"/>
    </p:custDataLst>
    <p:extLst>
      <p:ext uri="{BB962C8B-B14F-4D97-AF65-F5344CB8AC3E}">
        <p14:creationId xmlns:p14="http://schemas.microsoft.com/office/powerpoint/2010/main" val="22696177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4.2.1. Cài đặt bằng mảng 1 chiều</a:t>
            </a:r>
            <a:endParaRPr lang="en-US"/>
          </a:p>
        </p:txBody>
      </p:sp>
      <p:sp>
        <p:nvSpPr>
          <p:cNvPr id="3" name="Content Placeholder 2"/>
          <p:cNvSpPr>
            <a:spLocks noGrp="1"/>
          </p:cNvSpPr>
          <p:nvPr>
            <p:ph idx="1"/>
            <p:custDataLst>
              <p:tags r:id="rId3"/>
            </p:custDataLst>
          </p:nvPr>
        </p:nvSpPr>
        <p:spPr/>
        <p:txBody>
          <a:bodyPr>
            <a:normAutofit/>
          </a:bodyPr>
          <a:lstStyle/>
          <a:p>
            <a:pPr>
              <a:lnSpc>
                <a:spcPct val="120000"/>
              </a:lnSpc>
            </a:pPr>
            <a:r>
              <a:rPr lang="en-US" dirty="0" err="1" smtClean="0">
                <a:latin typeface="Corbel" pitchFamily="34" charset="0"/>
              </a:rPr>
              <a:t>Đây</a:t>
            </a:r>
            <a:r>
              <a:rPr lang="en-US" dirty="0" smtClean="0">
                <a:latin typeface="Corbel" pitchFamily="34" charset="0"/>
              </a:rPr>
              <a:t> </a:t>
            </a:r>
            <a:r>
              <a:rPr lang="en-US" dirty="0" err="1" smtClean="0">
                <a:latin typeface="Corbel" pitchFamily="34" charset="0"/>
              </a:rPr>
              <a:t>là</a:t>
            </a:r>
            <a:r>
              <a:rPr lang="en-US" dirty="0" smtClean="0">
                <a:latin typeface="Corbel" pitchFamily="34" charset="0"/>
              </a:rPr>
              <a:t> </a:t>
            </a:r>
            <a:r>
              <a:rPr lang="en-US" dirty="0" err="1" smtClean="0">
                <a:latin typeface="Corbel" pitchFamily="34" charset="0"/>
              </a:rPr>
              <a:t>cách</a:t>
            </a:r>
            <a:r>
              <a:rPr lang="en-US" dirty="0" smtClean="0">
                <a:latin typeface="Corbel" pitchFamily="34" charset="0"/>
              </a:rPr>
              <a:t> </a:t>
            </a:r>
            <a:r>
              <a:rPr lang="en-US" dirty="0" err="1" smtClean="0">
                <a:latin typeface="Corbel" pitchFamily="34" charset="0"/>
              </a:rPr>
              <a:t>đơn</a:t>
            </a:r>
            <a:r>
              <a:rPr lang="en-US" dirty="0" smtClean="0">
                <a:latin typeface="Corbel" pitchFamily="34" charset="0"/>
              </a:rPr>
              <a:t> </a:t>
            </a:r>
            <a:r>
              <a:rPr lang="en-US" dirty="0" err="1" smtClean="0">
                <a:latin typeface="Corbel" pitchFamily="34" charset="0"/>
              </a:rPr>
              <a:t>giản</a:t>
            </a:r>
            <a:r>
              <a:rPr lang="en-US" dirty="0" smtClean="0">
                <a:latin typeface="Corbel" pitchFamily="34" charset="0"/>
              </a:rPr>
              <a:t> </a:t>
            </a:r>
            <a:r>
              <a:rPr lang="en-US" dirty="0" err="1" smtClean="0">
                <a:latin typeface="Corbel" pitchFamily="34" charset="0"/>
              </a:rPr>
              <a:t>nhất</a:t>
            </a:r>
            <a:endParaRPr lang="en-US" dirty="0" smtClean="0">
              <a:latin typeface="Corbel" pitchFamily="34" charset="0"/>
            </a:endParaRPr>
          </a:p>
          <a:p>
            <a:pPr>
              <a:lnSpc>
                <a:spcPct val="120000"/>
              </a:lnSpc>
            </a:pPr>
            <a:r>
              <a:rPr lang="en-US" dirty="0" err="1" smtClean="0">
                <a:latin typeface="Corbel" pitchFamily="34" charset="0"/>
              </a:rPr>
              <a:t>Danh</a:t>
            </a:r>
            <a:r>
              <a:rPr lang="en-US" dirty="0" smtClean="0">
                <a:latin typeface="Corbel" pitchFamily="34" charset="0"/>
              </a:rPr>
              <a:t> </a:t>
            </a:r>
            <a:r>
              <a:rPr lang="en-US" dirty="0" err="1" smtClean="0">
                <a:latin typeface="Corbel" pitchFamily="34" charset="0"/>
              </a:rPr>
              <a:t>sách</a:t>
            </a:r>
            <a:r>
              <a:rPr lang="en-US" dirty="0" smtClean="0">
                <a:latin typeface="Corbel" pitchFamily="34" charset="0"/>
              </a:rPr>
              <a:t> </a:t>
            </a:r>
            <a:r>
              <a:rPr lang="en-US" dirty="0" err="1" smtClean="0">
                <a:latin typeface="Corbel" pitchFamily="34" charset="0"/>
              </a:rPr>
              <a:t>có</a:t>
            </a:r>
            <a:r>
              <a:rPr lang="en-US" dirty="0" smtClean="0">
                <a:latin typeface="Corbel" pitchFamily="34" charset="0"/>
              </a:rPr>
              <a:t> </a:t>
            </a:r>
            <a:r>
              <a:rPr lang="en-US" i="1" dirty="0" smtClean="0">
                <a:latin typeface="Corbel" pitchFamily="34" charset="0"/>
              </a:rPr>
              <a:t>n</a:t>
            </a:r>
            <a:r>
              <a:rPr lang="en-US" dirty="0" smtClean="0">
                <a:latin typeface="Corbel" pitchFamily="34" charset="0"/>
              </a:rPr>
              <a:t> </a:t>
            </a:r>
            <a:r>
              <a:rPr lang="en-US" dirty="0" err="1" smtClean="0">
                <a:latin typeface="Corbel" pitchFamily="34" charset="0"/>
              </a:rPr>
              <a:t>phần</a:t>
            </a:r>
            <a:r>
              <a:rPr lang="en-US" dirty="0" smtClean="0">
                <a:latin typeface="Corbel" pitchFamily="34" charset="0"/>
              </a:rPr>
              <a:t> </a:t>
            </a:r>
            <a:r>
              <a:rPr lang="en-US" dirty="0" err="1" smtClean="0">
                <a:latin typeface="Corbel" pitchFamily="34" charset="0"/>
              </a:rPr>
              <a:t>tử</a:t>
            </a:r>
            <a:r>
              <a:rPr lang="en-US" dirty="0" smtClean="0">
                <a:latin typeface="Corbel" pitchFamily="34" charset="0"/>
              </a:rPr>
              <a:t> </a:t>
            </a:r>
            <a:r>
              <a:rPr lang="en-US" dirty="0" err="1" smtClean="0">
                <a:latin typeface="Corbel" pitchFamily="34" charset="0"/>
              </a:rPr>
              <a:t>được</a:t>
            </a:r>
            <a:r>
              <a:rPr lang="en-US" dirty="0" smtClean="0">
                <a:latin typeface="Corbel" pitchFamily="34" charset="0"/>
              </a:rPr>
              <a:t> </a:t>
            </a:r>
            <a:r>
              <a:rPr lang="en-US" dirty="0" err="1" smtClean="0">
                <a:latin typeface="Corbel" pitchFamily="34" charset="0"/>
              </a:rPr>
              <a:t>lưu</a:t>
            </a:r>
            <a:r>
              <a:rPr lang="en-US" dirty="0" smtClean="0">
                <a:latin typeface="Corbel" pitchFamily="34" charset="0"/>
              </a:rPr>
              <a:t> </a:t>
            </a:r>
            <a:r>
              <a:rPr lang="en-US" dirty="0" err="1" smtClean="0">
                <a:latin typeface="Corbel" pitchFamily="34" charset="0"/>
              </a:rPr>
              <a:t>trên</a:t>
            </a:r>
            <a:r>
              <a:rPr lang="en-US" dirty="0" smtClean="0">
                <a:latin typeface="Corbel" pitchFamily="34" charset="0"/>
              </a:rPr>
              <a:t> </a:t>
            </a:r>
            <a:r>
              <a:rPr lang="en-US" dirty="0" err="1" smtClean="0">
                <a:latin typeface="Corbel" pitchFamily="34" charset="0"/>
              </a:rPr>
              <a:t>một</a:t>
            </a:r>
            <a:r>
              <a:rPr lang="en-US" dirty="0" smtClean="0">
                <a:latin typeface="Corbel" pitchFamily="34" charset="0"/>
              </a:rPr>
              <a:t> </a:t>
            </a:r>
            <a:r>
              <a:rPr lang="en-US" dirty="0" err="1" smtClean="0">
                <a:latin typeface="Corbel" pitchFamily="34" charset="0"/>
              </a:rPr>
              <a:t>mảng</a:t>
            </a:r>
            <a:r>
              <a:rPr lang="en-US" dirty="0" smtClean="0">
                <a:latin typeface="Corbel" pitchFamily="34" charset="0"/>
              </a:rPr>
              <a:t>, </a:t>
            </a:r>
            <a:r>
              <a:rPr lang="en-US" dirty="0" err="1" smtClean="0">
                <a:latin typeface="Corbel" pitchFamily="34" charset="0"/>
              </a:rPr>
              <a:t>từ</a:t>
            </a:r>
            <a:r>
              <a:rPr lang="en-US" dirty="0" smtClean="0">
                <a:latin typeface="Corbel" pitchFamily="34" charset="0"/>
              </a:rPr>
              <a:t> ô </a:t>
            </a:r>
            <a:r>
              <a:rPr lang="en-US" dirty="0" err="1" smtClean="0">
                <a:latin typeface="Corbel" pitchFamily="34" charset="0"/>
              </a:rPr>
              <a:t>nhớ</a:t>
            </a:r>
            <a:r>
              <a:rPr lang="en-US" dirty="0" smtClean="0">
                <a:latin typeface="Corbel" pitchFamily="34" charset="0"/>
              </a:rPr>
              <a:t> </a:t>
            </a:r>
            <a:r>
              <a:rPr lang="en-US" dirty="0" err="1" smtClean="0">
                <a:latin typeface="Corbel" pitchFamily="34" charset="0"/>
              </a:rPr>
              <a:t>có</a:t>
            </a:r>
            <a:r>
              <a:rPr lang="en-US" dirty="0" smtClean="0">
                <a:latin typeface="Corbel" pitchFamily="34" charset="0"/>
              </a:rPr>
              <a:t> </a:t>
            </a:r>
            <a:r>
              <a:rPr lang="en-US" dirty="0" err="1" smtClean="0">
                <a:latin typeface="Corbel" pitchFamily="34" charset="0"/>
              </a:rPr>
              <a:t>chỉ</a:t>
            </a:r>
            <a:r>
              <a:rPr lang="en-US" dirty="0" smtClean="0">
                <a:latin typeface="Corbel" pitchFamily="34" charset="0"/>
              </a:rPr>
              <a:t> </a:t>
            </a:r>
            <a:r>
              <a:rPr lang="en-US" dirty="0" err="1" smtClean="0">
                <a:latin typeface="Corbel" pitchFamily="34" charset="0"/>
              </a:rPr>
              <a:t>số</a:t>
            </a:r>
            <a:r>
              <a:rPr lang="en-US" dirty="0" smtClean="0">
                <a:latin typeface="Corbel" pitchFamily="34" charset="0"/>
              </a:rPr>
              <a:t> </a:t>
            </a:r>
            <a:r>
              <a:rPr lang="en-US" b="1" i="1" dirty="0" smtClean="0">
                <a:latin typeface="Corbel" pitchFamily="34" charset="0"/>
              </a:rPr>
              <a:t>0</a:t>
            </a:r>
            <a:r>
              <a:rPr lang="en-US" dirty="0" smtClean="0">
                <a:latin typeface="Corbel" pitchFamily="34" charset="0"/>
              </a:rPr>
              <a:t> </a:t>
            </a:r>
            <a:r>
              <a:rPr lang="en-US" dirty="0" err="1" smtClean="0">
                <a:latin typeface="Corbel" pitchFamily="34" charset="0"/>
              </a:rPr>
              <a:t>đến</a:t>
            </a:r>
            <a:r>
              <a:rPr lang="en-US" dirty="0" smtClean="0">
                <a:latin typeface="Corbel" pitchFamily="34" charset="0"/>
              </a:rPr>
              <a:t> ô </a:t>
            </a:r>
            <a:r>
              <a:rPr lang="en-US" dirty="0" err="1" smtClean="0">
                <a:latin typeface="Corbel" pitchFamily="34" charset="0"/>
              </a:rPr>
              <a:t>nhớ</a:t>
            </a:r>
            <a:r>
              <a:rPr lang="en-US" dirty="0" smtClean="0">
                <a:latin typeface="Corbel" pitchFamily="34" charset="0"/>
              </a:rPr>
              <a:t> </a:t>
            </a:r>
            <a:r>
              <a:rPr lang="en-US" dirty="0" err="1" smtClean="0">
                <a:latin typeface="Corbel" pitchFamily="34" charset="0"/>
              </a:rPr>
              <a:t>có</a:t>
            </a:r>
            <a:r>
              <a:rPr lang="en-US" dirty="0" smtClean="0">
                <a:latin typeface="Corbel" pitchFamily="34" charset="0"/>
              </a:rPr>
              <a:t> </a:t>
            </a:r>
            <a:r>
              <a:rPr lang="en-US" dirty="0" err="1" smtClean="0">
                <a:latin typeface="Corbel" pitchFamily="34" charset="0"/>
              </a:rPr>
              <a:t>chỉ</a:t>
            </a:r>
            <a:r>
              <a:rPr lang="en-US" dirty="0" smtClean="0">
                <a:latin typeface="Corbel" pitchFamily="34" charset="0"/>
              </a:rPr>
              <a:t> </a:t>
            </a:r>
            <a:r>
              <a:rPr lang="en-US" dirty="0" err="1" smtClean="0">
                <a:latin typeface="Corbel" pitchFamily="34" charset="0"/>
              </a:rPr>
              <a:t>số</a:t>
            </a:r>
            <a:r>
              <a:rPr lang="en-US" dirty="0" smtClean="0">
                <a:latin typeface="Corbel" pitchFamily="34" charset="0"/>
              </a:rPr>
              <a:t>  </a:t>
            </a:r>
            <a:r>
              <a:rPr lang="en-US" b="1" i="1" dirty="0" smtClean="0">
                <a:latin typeface="Corbel" pitchFamily="34" charset="0"/>
              </a:rPr>
              <a:t>n-1</a:t>
            </a:r>
            <a:endParaRPr lang="en-US" dirty="0" smtClean="0">
              <a:latin typeface="Corbel" pitchFamily="34" charset="0"/>
            </a:endParaRPr>
          </a:p>
          <a:p>
            <a:pPr>
              <a:lnSpc>
                <a:spcPct val="120000"/>
              </a:lnSpc>
            </a:pPr>
            <a:r>
              <a:rPr lang="en-US" dirty="0" err="1" smtClean="0">
                <a:latin typeface="Corbel" pitchFamily="34" charset="0"/>
              </a:rPr>
              <a:t>Ví</a:t>
            </a:r>
            <a:r>
              <a:rPr lang="en-US" dirty="0" smtClean="0">
                <a:latin typeface="Corbel" pitchFamily="34" charset="0"/>
              </a:rPr>
              <a:t> </a:t>
            </a:r>
            <a:r>
              <a:rPr lang="en-US" dirty="0" err="1" smtClean="0">
                <a:latin typeface="Corbel" pitchFamily="34" charset="0"/>
              </a:rPr>
              <a:t>dụ</a:t>
            </a:r>
            <a:r>
              <a:rPr lang="en-US" dirty="0" smtClean="0">
                <a:latin typeface="Corbel" pitchFamily="34" charset="0"/>
              </a:rPr>
              <a:t>: n = 12</a:t>
            </a:r>
          </a:p>
          <a:p>
            <a:endParaRPr lang="en-US" dirty="0" smtClean="0">
              <a:latin typeface="Corbel" pitchFamily="34" charset="0"/>
            </a:endParaRPr>
          </a:p>
        </p:txBody>
      </p:sp>
      <p:grpSp>
        <p:nvGrpSpPr>
          <p:cNvPr id="7" name="Group 6"/>
          <p:cNvGrpSpPr/>
          <p:nvPr>
            <p:custDataLst>
              <p:tags r:id="rId4"/>
            </p:custDataLst>
          </p:nvPr>
        </p:nvGrpSpPr>
        <p:grpSpPr>
          <a:xfrm>
            <a:off x="1219200" y="4955936"/>
            <a:ext cx="7086600" cy="1038462"/>
            <a:chOff x="1219200" y="4955936"/>
            <a:chExt cx="7086600" cy="1038462"/>
          </a:xfrm>
        </p:grpSpPr>
        <p:pic>
          <p:nvPicPr>
            <p:cNvPr id="4" name="Picture 3"/>
            <p:cNvPicPr/>
            <p:nvPr/>
          </p:nvPicPr>
          <p:blipFill rotWithShape="1">
            <a:blip r:embed="rId8"/>
            <a:srcRect t="25574"/>
            <a:stretch/>
          </p:blipFill>
          <p:spPr>
            <a:xfrm>
              <a:off x="1219200" y="5325268"/>
              <a:ext cx="7086600" cy="669130"/>
            </a:xfrm>
            <a:prstGeom prst="rect">
              <a:avLst/>
            </a:prstGeom>
          </p:spPr>
        </p:pic>
        <p:sp>
          <p:nvSpPr>
            <p:cNvPr id="5" name="TextBox 4"/>
            <p:cNvSpPr txBox="1"/>
            <p:nvPr/>
          </p:nvSpPr>
          <p:spPr>
            <a:xfrm>
              <a:off x="1447800" y="4955936"/>
              <a:ext cx="338554" cy="400110"/>
            </a:xfrm>
            <a:prstGeom prst="rect">
              <a:avLst/>
            </a:prstGeom>
            <a:noFill/>
          </p:spPr>
          <p:txBody>
            <a:bodyPr wrap="none" rtlCol="0">
              <a:spAutoFit/>
            </a:bodyPr>
            <a:lstStyle/>
            <a:p>
              <a:r>
                <a:rPr lang="en-US" sz="2000" b="1" i="1" smtClean="0">
                  <a:latin typeface="Courier New" pitchFamily="49" charset="0"/>
                  <a:cs typeface="Courier New" pitchFamily="49" charset="0"/>
                </a:rPr>
                <a:t>0</a:t>
              </a:r>
              <a:endParaRPr lang="en-US" b="1" i="1">
                <a:latin typeface="Courier New" pitchFamily="49" charset="0"/>
                <a:cs typeface="Courier New" pitchFamily="49" charset="0"/>
              </a:endParaRPr>
            </a:p>
          </p:txBody>
        </p:sp>
        <p:sp>
          <p:nvSpPr>
            <p:cNvPr id="6" name="TextBox 5"/>
            <p:cNvSpPr txBox="1"/>
            <p:nvPr/>
          </p:nvSpPr>
          <p:spPr>
            <a:xfrm>
              <a:off x="7772399" y="4955936"/>
              <a:ext cx="492443" cy="400110"/>
            </a:xfrm>
            <a:prstGeom prst="rect">
              <a:avLst/>
            </a:prstGeom>
            <a:noFill/>
          </p:spPr>
          <p:txBody>
            <a:bodyPr wrap="none" rtlCol="0">
              <a:spAutoFit/>
            </a:bodyPr>
            <a:lstStyle/>
            <a:p>
              <a:r>
                <a:rPr lang="en-US" sz="2000" b="1" i="1" smtClean="0">
                  <a:latin typeface="Courier New" pitchFamily="49" charset="0"/>
                  <a:cs typeface="Courier New" pitchFamily="49" charset="0"/>
                </a:rPr>
                <a:t>11</a:t>
              </a:r>
              <a:endParaRPr lang="en-US" b="1" i="1">
                <a:latin typeface="Courier New" pitchFamily="49" charset="0"/>
                <a:cs typeface="Courier New" pitchFamily="49" charset="0"/>
              </a:endParaRPr>
            </a:p>
          </p:txBody>
        </p:sp>
      </p:grpSp>
      <p:sp>
        <p:nvSpPr>
          <p:cNvPr id="8" name="Slide Number Placeholder 7"/>
          <p:cNvSpPr>
            <a:spLocks noGrp="1"/>
          </p:cNvSpPr>
          <p:nvPr>
            <p:ph type="sldNum" sz="quarter" idx="12"/>
            <p:custDataLst>
              <p:tags r:id="rId5"/>
            </p:custDataLst>
          </p:nvPr>
        </p:nvSpPr>
        <p:spPr/>
        <p:txBody>
          <a:bodyPr/>
          <a:lstStyle/>
          <a:p>
            <a:fld id="{357A768F-0EF3-4A32-BFE4-4A690E8418F7}" type="slidenum">
              <a:rPr lang="en-US" smtClean="0"/>
              <a:t>6</a:t>
            </a:fld>
            <a:endParaRPr lang="en-US"/>
          </a:p>
        </p:txBody>
      </p:sp>
    </p:spTree>
    <p:custDataLst>
      <p:tags r:id="rId1"/>
    </p:custDataLst>
    <p:extLst>
      <p:ext uri="{BB962C8B-B14F-4D97-AF65-F5344CB8AC3E}">
        <p14:creationId xmlns:p14="http://schemas.microsoft.com/office/powerpoint/2010/main" val="41318538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4.2.1. Cài đặt bằng mảng 1 chiều</a:t>
            </a:r>
            <a:endParaRPr lang="en-US"/>
          </a:p>
        </p:txBody>
      </p:sp>
      <p:sp>
        <p:nvSpPr>
          <p:cNvPr id="3" name="Content Placeholder 2"/>
          <p:cNvSpPr>
            <a:spLocks noGrp="1"/>
          </p:cNvSpPr>
          <p:nvPr>
            <p:ph idx="1"/>
            <p:custDataLst>
              <p:tags r:id="rId3"/>
            </p:custDataLst>
          </p:nvPr>
        </p:nvSpPr>
        <p:spPr>
          <a:xfrm>
            <a:off x="457200" y="1775191"/>
            <a:ext cx="8229600" cy="2034809"/>
          </a:xfrm>
        </p:spPr>
        <p:txBody>
          <a:bodyPr>
            <a:normAutofit lnSpcReduction="10000"/>
          </a:bodyPr>
          <a:lstStyle/>
          <a:p>
            <a:r>
              <a:rPr lang="en-US" b="1"/>
              <a:t>Chèn </a:t>
            </a:r>
            <a:r>
              <a:rPr lang="en-US" smtClean="0"/>
              <a:t>một </a:t>
            </a:r>
            <a:r>
              <a:rPr lang="en-US"/>
              <a:t>phần tử </a:t>
            </a:r>
            <a:r>
              <a:rPr lang="en-US" smtClean="0"/>
              <a:t>có giá trị </a:t>
            </a:r>
            <a:r>
              <a:rPr lang="en-US" b="1" i="1" smtClean="0"/>
              <a:t>V</a:t>
            </a:r>
            <a:r>
              <a:rPr lang="en-US" smtClean="0"/>
              <a:t> </a:t>
            </a:r>
            <a:r>
              <a:rPr lang="en-US"/>
              <a:t>vào mảng tại vị trí </a:t>
            </a:r>
            <a:r>
              <a:rPr lang="en-US" b="1" i="1" smtClean="0"/>
              <a:t>p</a:t>
            </a:r>
            <a:r>
              <a:rPr lang="en-US" smtClean="0"/>
              <a:t>:</a:t>
            </a:r>
          </a:p>
          <a:p>
            <a:pPr lvl="1"/>
            <a:r>
              <a:rPr lang="en-US"/>
              <a:t>Dồn tất cả các phần tử từ vị trí </a:t>
            </a:r>
            <a:r>
              <a:rPr lang="en-US" b="1" i="1"/>
              <a:t>p</a:t>
            </a:r>
            <a:r>
              <a:rPr lang="en-US"/>
              <a:t> tới tới vị trí </a:t>
            </a:r>
            <a:r>
              <a:rPr lang="en-US" b="1" i="1"/>
              <a:t>n</a:t>
            </a:r>
            <a:r>
              <a:rPr lang="en-US"/>
              <a:t> về sau một vị </a:t>
            </a:r>
            <a:r>
              <a:rPr lang="en-US" smtClean="0"/>
              <a:t>trí</a:t>
            </a:r>
          </a:p>
          <a:p>
            <a:pPr lvl="1"/>
            <a:endParaRPr lang="en-US" smtClean="0">
              <a:latin typeface="Corbel" pitchFamily="34" charset="0"/>
            </a:endParaRPr>
          </a:p>
          <a:p>
            <a:endParaRPr lang="en-US" smtClean="0">
              <a:latin typeface="Corbel" pitchFamily="34" charset="0"/>
            </a:endParaRPr>
          </a:p>
        </p:txBody>
      </p:sp>
      <p:pic>
        <p:nvPicPr>
          <p:cNvPr id="8" name="Picture 7"/>
          <p:cNvPicPr/>
          <p:nvPr>
            <p:custDataLst>
              <p:tags r:id="rId4"/>
            </p:custDataLst>
          </p:nvPr>
        </p:nvPicPr>
        <p:blipFill>
          <a:blip r:embed="rId10"/>
          <a:stretch>
            <a:fillRect/>
          </a:stretch>
        </p:blipFill>
        <p:spPr>
          <a:xfrm>
            <a:off x="838200" y="3657600"/>
            <a:ext cx="7610030" cy="695960"/>
          </a:xfrm>
          <a:prstGeom prst="rect">
            <a:avLst/>
          </a:prstGeom>
        </p:spPr>
      </p:pic>
      <p:pic>
        <p:nvPicPr>
          <p:cNvPr id="9" name="Picture 8"/>
          <p:cNvPicPr/>
          <p:nvPr>
            <p:custDataLst>
              <p:tags r:id="rId5"/>
            </p:custDataLst>
          </p:nvPr>
        </p:nvPicPr>
        <p:blipFill>
          <a:blip r:embed="rId11"/>
          <a:stretch>
            <a:fillRect/>
          </a:stretch>
        </p:blipFill>
        <p:spPr>
          <a:xfrm>
            <a:off x="869500" y="4927889"/>
            <a:ext cx="7578729" cy="710911"/>
          </a:xfrm>
          <a:prstGeom prst="rect">
            <a:avLst/>
          </a:prstGeom>
        </p:spPr>
      </p:pic>
      <p:sp>
        <p:nvSpPr>
          <p:cNvPr id="10" name="Content Placeholder 2"/>
          <p:cNvSpPr txBox="1">
            <a:spLocks/>
          </p:cNvSpPr>
          <p:nvPr>
            <p:custDataLst>
              <p:tags r:id="rId6"/>
            </p:custDataLst>
          </p:nvPr>
        </p:nvSpPr>
        <p:spPr>
          <a:xfrm>
            <a:off x="457200" y="4405449"/>
            <a:ext cx="8382000" cy="1804514"/>
          </a:xfrm>
          <a:prstGeom prst="rect">
            <a:avLst/>
          </a:prstGeom>
        </p:spPr>
        <p:txBody>
          <a:bodyPr vert="horz" lIns="54864" tIns="91440" rtlCol="0">
            <a:normAutofit fontScale="92500" lnSpcReduction="1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lvl="1"/>
            <a:r>
              <a:rPr lang="en-US" smtClean="0"/>
              <a:t>Đặt giá trị </a:t>
            </a:r>
            <a:r>
              <a:rPr lang="en-US" b="1" i="1" smtClean="0"/>
              <a:t>V</a:t>
            </a:r>
            <a:r>
              <a:rPr lang="en-US" smtClean="0"/>
              <a:t> vào vị trí </a:t>
            </a:r>
            <a:r>
              <a:rPr lang="en-US" b="1" i="1" smtClean="0"/>
              <a:t>p</a:t>
            </a:r>
          </a:p>
          <a:p>
            <a:pPr lvl="1"/>
            <a:endParaRPr lang="en-US" b="1" i="1" smtClean="0"/>
          </a:p>
          <a:p>
            <a:pPr lvl="1"/>
            <a:endParaRPr lang="en-US" smtClean="0"/>
          </a:p>
          <a:p>
            <a:pPr lvl="1"/>
            <a:r>
              <a:rPr lang="en-US" smtClean="0"/>
              <a:t>Tăng </a:t>
            </a:r>
            <a:r>
              <a:rPr lang="en-US" b="1" i="1" smtClean="0"/>
              <a:t>n</a:t>
            </a:r>
            <a:r>
              <a:rPr lang="en-US" smtClean="0"/>
              <a:t> lên 1</a:t>
            </a:r>
          </a:p>
          <a:p>
            <a:pPr lvl="1"/>
            <a:endParaRPr lang="en-US" smtClean="0">
              <a:latin typeface="Corbel" pitchFamily="34" charset="0"/>
            </a:endParaRPr>
          </a:p>
          <a:p>
            <a:endParaRPr lang="en-US" smtClean="0">
              <a:latin typeface="Corbel" pitchFamily="34" charset="0"/>
            </a:endParaRPr>
          </a:p>
        </p:txBody>
      </p:sp>
      <p:sp>
        <p:nvSpPr>
          <p:cNvPr id="4" name="Slide Number Placeholder 3"/>
          <p:cNvSpPr>
            <a:spLocks noGrp="1"/>
          </p:cNvSpPr>
          <p:nvPr>
            <p:ph type="sldNum" sz="quarter" idx="12"/>
            <p:custDataLst>
              <p:tags r:id="rId7"/>
            </p:custDataLst>
          </p:nvPr>
        </p:nvSpPr>
        <p:spPr/>
        <p:txBody>
          <a:bodyPr/>
          <a:lstStyle/>
          <a:p>
            <a:fld id="{357A768F-0EF3-4A32-BFE4-4A690E8418F7}" type="slidenum">
              <a:rPr lang="en-US" smtClean="0"/>
              <a:t>7</a:t>
            </a:fld>
            <a:endParaRPr lang="en-US"/>
          </a:p>
        </p:txBody>
      </p:sp>
    </p:spTree>
    <p:custDataLst>
      <p:tags r:id="rId1"/>
    </p:custDataLst>
    <p:extLst>
      <p:ext uri="{BB962C8B-B14F-4D97-AF65-F5344CB8AC3E}">
        <p14:creationId xmlns:p14="http://schemas.microsoft.com/office/powerpoint/2010/main" val="17999787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a:t>4.2.1. Cài đặt bằng mảng 1 chiều</a:t>
            </a:r>
          </a:p>
        </p:txBody>
      </p:sp>
      <p:sp>
        <p:nvSpPr>
          <p:cNvPr id="3" name="Content Placeholder 2"/>
          <p:cNvSpPr>
            <a:spLocks noGrp="1"/>
          </p:cNvSpPr>
          <p:nvPr>
            <p:ph idx="1"/>
            <p:custDataLst>
              <p:tags r:id="rId3"/>
            </p:custDataLst>
          </p:nvPr>
        </p:nvSpPr>
        <p:spPr/>
        <p:txBody>
          <a:bodyPr>
            <a:normAutofit fontScale="77500" lnSpcReduction="20000"/>
          </a:bodyPr>
          <a:lstStyle/>
          <a:p>
            <a:r>
              <a:rPr lang="en-US" sz="3800" dirty="0" err="1"/>
              <a:t>Hàm</a:t>
            </a:r>
            <a:r>
              <a:rPr lang="en-US" sz="3800" dirty="0"/>
              <a:t> </a:t>
            </a:r>
            <a:r>
              <a:rPr lang="en-US" sz="3800" dirty="0" err="1"/>
              <a:t>chèn</a:t>
            </a:r>
            <a:r>
              <a:rPr lang="en-US" sz="3800" dirty="0"/>
              <a:t> </a:t>
            </a:r>
            <a:r>
              <a:rPr lang="en-US" sz="3800" dirty="0" err="1"/>
              <a:t>giá</a:t>
            </a:r>
            <a:r>
              <a:rPr lang="en-US" sz="3800" dirty="0"/>
              <a:t> </a:t>
            </a:r>
            <a:r>
              <a:rPr lang="en-US" sz="3800" dirty="0" err="1"/>
              <a:t>trị</a:t>
            </a:r>
            <a:r>
              <a:rPr lang="en-US" sz="3800" dirty="0"/>
              <a:t> V </a:t>
            </a:r>
            <a:r>
              <a:rPr lang="en-US" sz="3800" dirty="0" err="1"/>
              <a:t>vào</a:t>
            </a:r>
            <a:r>
              <a:rPr lang="en-US" sz="3800" dirty="0"/>
              <a:t> </a:t>
            </a:r>
            <a:r>
              <a:rPr lang="en-US" sz="3800" dirty="0" err="1"/>
              <a:t>vị</a:t>
            </a:r>
            <a:r>
              <a:rPr lang="en-US" sz="3800" dirty="0"/>
              <a:t> </a:t>
            </a:r>
            <a:r>
              <a:rPr lang="en-US" sz="3800" dirty="0" err="1"/>
              <a:t>trí</a:t>
            </a:r>
            <a:r>
              <a:rPr lang="en-US" sz="3800" dirty="0"/>
              <a:t> </a:t>
            </a:r>
            <a:r>
              <a:rPr lang="en-US" sz="3800" dirty="0" smtClean="0"/>
              <a:t>p:</a:t>
            </a:r>
          </a:p>
          <a:p>
            <a:endParaRPr lang="en-US" sz="3800" dirty="0"/>
          </a:p>
          <a:p>
            <a:pPr marL="118872" indent="0">
              <a:buNone/>
            </a:pPr>
            <a:r>
              <a:rPr lang="en-US" dirty="0" err="1" smtClean="0">
                <a:latin typeface="Courier New" pitchFamily="49" charset="0"/>
                <a:cs typeface="Courier New" pitchFamily="49" charset="0"/>
              </a:rPr>
              <a:t>int</a:t>
            </a:r>
            <a:r>
              <a:rPr lang="en-US" dirty="0" smtClean="0">
                <a:latin typeface="Courier New" pitchFamily="49" charset="0"/>
                <a:cs typeface="Courier New" pitchFamily="49" charset="0"/>
              </a:rPr>
              <a:t> </a:t>
            </a:r>
            <a:r>
              <a:rPr lang="en-US" dirty="0">
                <a:latin typeface="Courier New" pitchFamily="49" charset="0"/>
                <a:cs typeface="Courier New" pitchFamily="49" charset="0"/>
              </a:rPr>
              <a:t>n;</a:t>
            </a:r>
            <a:br>
              <a:rPr lang="en-US" dirty="0">
                <a:latin typeface="Courier New" pitchFamily="49" charset="0"/>
                <a:cs typeface="Courier New" pitchFamily="49" charset="0"/>
              </a:rPr>
            </a:br>
            <a:r>
              <a:rPr lang="en-US" dirty="0" err="1" smtClean="0">
                <a:latin typeface="Courier New" pitchFamily="49" charset="0"/>
                <a:cs typeface="Courier New" pitchFamily="49" charset="0"/>
              </a:rPr>
              <a:t>int</a:t>
            </a:r>
            <a:r>
              <a:rPr lang="en-US" dirty="0" smtClean="0">
                <a:latin typeface="Courier New" pitchFamily="49" charset="0"/>
                <a:cs typeface="Courier New" pitchFamily="49" charset="0"/>
              </a:rPr>
              <a:t> </a:t>
            </a:r>
            <a:r>
              <a:rPr lang="en-US" dirty="0">
                <a:latin typeface="Courier New" pitchFamily="49" charset="0"/>
                <a:cs typeface="Courier New" pitchFamily="49" charset="0"/>
              </a:rPr>
              <a:t>*list;</a:t>
            </a:r>
            <a:br>
              <a:rPr lang="en-US" dirty="0">
                <a:latin typeface="Courier New" pitchFamily="49" charset="0"/>
                <a:cs typeface="Courier New" pitchFamily="49" charset="0"/>
              </a:rPr>
            </a:br>
            <a:r>
              <a:rPr lang="en-US" dirty="0">
                <a:latin typeface="Courier New" pitchFamily="49" charset="0"/>
                <a:cs typeface="Courier New" pitchFamily="49" charset="0"/>
              </a:rPr>
              <a:t/>
            </a:r>
            <a:br>
              <a:rPr lang="en-US" dirty="0">
                <a:latin typeface="Courier New" pitchFamily="49" charset="0"/>
                <a:cs typeface="Courier New" pitchFamily="49" charset="0"/>
              </a:rPr>
            </a:br>
            <a:r>
              <a:rPr lang="en-US" dirty="0">
                <a:latin typeface="Courier New" pitchFamily="49" charset="0"/>
                <a:cs typeface="Courier New" pitchFamily="49" charset="0"/>
              </a:rPr>
              <a:t>void </a:t>
            </a:r>
            <a:r>
              <a:rPr lang="en-US" dirty="0" smtClean="0">
                <a:latin typeface="Courier New" pitchFamily="49" charset="0"/>
                <a:cs typeface="Courier New" pitchFamily="49" charset="0"/>
              </a:rPr>
              <a:t>Insert(</a:t>
            </a:r>
            <a:r>
              <a:rPr lang="en-US" dirty="0" err="1" smtClean="0">
                <a:latin typeface="Courier New" pitchFamily="49" charset="0"/>
                <a:cs typeface="Courier New" pitchFamily="49" charset="0"/>
              </a:rPr>
              <a:t>int</a:t>
            </a:r>
            <a:r>
              <a:rPr lang="en-US" dirty="0" smtClean="0">
                <a:latin typeface="Courier New" pitchFamily="49" charset="0"/>
                <a:cs typeface="Courier New" pitchFamily="49" charset="0"/>
              </a:rPr>
              <a:t> </a:t>
            </a:r>
            <a:r>
              <a:rPr lang="en-US" dirty="0">
                <a:latin typeface="Courier New" pitchFamily="49" charset="0"/>
                <a:cs typeface="Courier New" pitchFamily="49" charset="0"/>
              </a:rPr>
              <a:t>p, </a:t>
            </a:r>
            <a:r>
              <a:rPr lang="en-US" dirty="0" err="1" smtClean="0">
                <a:latin typeface="Courier New" pitchFamily="49" charset="0"/>
                <a:cs typeface="Courier New" pitchFamily="49" charset="0"/>
              </a:rPr>
              <a:t>int</a:t>
            </a:r>
            <a:r>
              <a:rPr lang="en-US" dirty="0" smtClean="0">
                <a:latin typeface="Courier New" pitchFamily="49" charset="0"/>
                <a:cs typeface="Courier New" pitchFamily="49" charset="0"/>
              </a:rPr>
              <a:t> V) </a:t>
            </a:r>
            <a:r>
              <a:rPr lang="en-US" dirty="0">
                <a:latin typeface="Courier New" pitchFamily="49" charset="0"/>
                <a:cs typeface="Courier New" pitchFamily="49" charset="0"/>
              </a:rPr>
              <a:t>{</a:t>
            </a:r>
            <a:br>
              <a:rPr lang="en-US" dirty="0">
                <a:latin typeface="Courier New" pitchFamily="49" charset="0"/>
                <a:cs typeface="Courier New" pitchFamily="49" charset="0"/>
              </a:rPr>
            </a:br>
            <a:r>
              <a:rPr lang="en-US" dirty="0" smtClean="0">
                <a:latin typeface="Courier New" pitchFamily="49" charset="0"/>
                <a:cs typeface="Courier New" pitchFamily="49" charset="0"/>
              </a:rPr>
              <a:t>	</a:t>
            </a:r>
            <a:r>
              <a:rPr lang="en-US" dirty="0" err="1" smtClean="0">
                <a:latin typeface="Courier New" pitchFamily="49" charset="0"/>
                <a:cs typeface="Courier New" pitchFamily="49" charset="0"/>
              </a:rPr>
              <a:t>int</a:t>
            </a:r>
            <a:r>
              <a:rPr lang="en-US" dirty="0" smtClean="0">
                <a:latin typeface="Courier New" pitchFamily="49" charset="0"/>
                <a:cs typeface="Courier New" pitchFamily="49" charset="0"/>
              </a:rPr>
              <a:t> </a:t>
            </a:r>
            <a:r>
              <a:rPr lang="en-US" dirty="0" err="1">
                <a:latin typeface="Courier New" pitchFamily="49" charset="0"/>
                <a:cs typeface="Courier New" pitchFamily="49" charset="0"/>
              </a:rPr>
              <a:t>i</a:t>
            </a:r>
            <a:r>
              <a:rPr lang="en-US" dirty="0">
                <a:latin typeface="Courier New" pitchFamily="49" charset="0"/>
                <a:cs typeface="Courier New" pitchFamily="49" charset="0"/>
              </a:rPr>
              <a:t> = n;</a:t>
            </a:r>
            <a:br>
              <a:rPr lang="en-US" dirty="0">
                <a:latin typeface="Courier New" pitchFamily="49" charset="0"/>
                <a:cs typeface="Courier New" pitchFamily="49" charset="0"/>
              </a:rPr>
            </a:br>
            <a:r>
              <a:rPr lang="en-US" dirty="0" smtClean="0">
                <a:latin typeface="Courier New" pitchFamily="49" charset="0"/>
                <a:cs typeface="Courier New" pitchFamily="49" charset="0"/>
              </a:rPr>
              <a:t>	while </a:t>
            </a:r>
            <a:r>
              <a:rPr lang="en-US" dirty="0">
                <a:latin typeface="Courier New" pitchFamily="49" charset="0"/>
                <a:cs typeface="Courier New" pitchFamily="49" charset="0"/>
              </a:rPr>
              <a:t>(</a:t>
            </a:r>
            <a:r>
              <a:rPr lang="en-US" dirty="0" err="1">
                <a:latin typeface="Courier New" pitchFamily="49" charset="0"/>
                <a:cs typeface="Courier New" pitchFamily="49" charset="0"/>
              </a:rPr>
              <a:t>i</a:t>
            </a:r>
            <a:r>
              <a:rPr lang="en-US" dirty="0">
                <a:latin typeface="Courier New" pitchFamily="49" charset="0"/>
                <a:cs typeface="Courier New" pitchFamily="49" charset="0"/>
              </a:rPr>
              <a:t>  &gt; p) {</a:t>
            </a:r>
            <a:br>
              <a:rPr lang="en-US" dirty="0">
                <a:latin typeface="Courier New" pitchFamily="49" charset="0"/>
                <a:cs typeface="Courier New" pitchFamily="49" charset="0"/>
              </a:rPr>
            </a:br>
            <a:r>
              <a:rPr lang="en-US" dirty="0" smtClean="0">
                <a:latin typeface="Courier New" pitchFamily="49" charset="0"/>
                <a:cs typeface="Courier New" pitchFamily="49" charset="0"/>
              </a:rPr>
              <a:t>		list[</a:t>
            </a:r>
            <a:r>
              <a:rPr lang="en-US" dirty="0" err="1" smtClean="0">
                <a:latin typeface="Courier New" pitchFamily="49" charset="0"/>
                <a:cs typeface="Courier New" pitchFamily="49" charset="0"/>
              </a:rPr>
              <a:t>i</a:t>
            </a:r>
            <a:r>
              <a:rPr lang="en-US" dirty="0">
                <a:latin typeface="Courier New" pitchFamily="49" charset="0"/>
                <a:cs typeface="Courier New" pitchFamily="49" charset="0"/>
              </a:rPr>
              <a:t>] = list[i-1];</a:t>
            </a:r>
            <a:br>
              <a:rPr lang="en-US" dirty="0">
                <a:latin typeface="Courier New" pitchFamily="49" charset="0"/>
                <a:cs typeface="Courier New" pitchFamily="49" charset="0"/>
              </a:rPr>
            </a:br>
            <a:r>
              <a:rPr lang="en-US" dirty="0" smtClean="0">
                <a:latin typeface="Courier New" pitchFamily="49" charset="0"/>
                <a:cs typeface="Courier New" pitchFamily="49" charset="0"/>
              </a:rPr>
              <a:t>		</a:t>
            </a:r>
            <a:r>
              <a:rPr lang="en-US" dirty="0" err="1" smtClean="0">
                <a:latin typeface="Courier New" pitchFamily="49" charset="0"/>
                <a:cs typeface="Courier New" pitchFamily="49" charset="0"/>
              </a:rPr>
              <a:t>i</a:t>
            </a:r>
            <a:r>
              <a:rPr lang="en-US" dirty="0" smtClean="0">
                <a:latin typeface="Courier New" pitchFamily="49" charset="0"/>
                <a:cs typeface="Courier New" pitchFamily="49" charset="0"/>
              </a:rPr>
              <a:t> </a:t>
            </a:r>
            <a:r>
              <a:rPr lang="en-US" dirty="0">
                <a:latin typeface="Courier New" pitchFamily="49" charset="0"/>
                <a:cs typeface="Courier New" pitchFamily="49" charset="0"/>
              </a:rPr>
              <a:t>--;</a:t>
            </a:r>
            <a:br>
              <a:rPr lang="en-US" dirty="0">
                <a:latin typeface="Courier New" pitchFamily="49" charset="0"/>
                <a:cs typeface="Courier New" pitchFamily="49" charset="0"/>
              </a:rPr>
            </a:br>
            <a:r>
              <a:rPr lang="en-US" dirty="0" smtClean="0">
                <a:latin typeface="Courier New" pitchFamily="49" charset="0"/>
                <a:cs typeface="Courier New" pitchFamily="49" charset="0"/>
              </a:rPr>
              <a:t>	}</a:t>
            </a:r>
            <a:r>
              <a:rPr lang="en-US" dirty="0">
                <a:latin typeface="Courier New" pitchFamily="49" charset="0"/>
                <a:cs typeface="Courier New" pitchFamily="49" charset="0"/>
              </a:rPr>
              <a:t/>
            </a:r>
            <a:br>
              <a:rPr lang="en-US" dirty="0">
                <a:latin typeface="Courier New" pitchFamily="49" charset="0"/>
                <a:cs typeface="Courier New" pitchFamily="49" charset="0"/>
              </a:rPr>
            </a:br>
            <a:r>
              <a:rPr lang="en-US" dirty="0" smtClean="0">
                <a:latin typeface="Courier New" pitchFamily="49" charset="0"/>
                <a:cs typeface="Courier New" pitchFamily="49" charset="0"/>
              </a:rPr>
              <a:t>	list[p</a:t>
            </a:r>
            <a:r>
              <a:rPr lang="en-US" dirty="0">
                <a:latin typeface="Courier New" pitchFamily="49" charset="0"/>
                <a:cs typeface="Courier New" pitchFamily="49" charset="0"/>
              </a:rPr>
              <a:t>] = </a:t>
            </a:r>
            <a:r>
              <a:rPr lang="en-US" dirty="0" smtClean="0">
                <a:latin typeface="Courier New" pitchFamily="49" charset="0"/>
                <a:cs typeface="Courier New" pitchFamily="49" charset="0"/>
              </a:rPr>
              <a:t>V;</a:t>
            </a:r>
            <a:r>
              <a:rPr lang="en-US" dirty="0">
                <a:latin typeface="Courier New" pitchFamily="49" charset="0"/>
                <a:cs typeface="Courier New" pitchFamily="49" charset="0"/>
              </a:rPr>
              <a:t/>
            </a:r>
            <a:br>
              <a:rPr lang="en-US" dirty="0">
                <a:latin typeface="Courier New" pitchFamily="49" charset="0"/>
                <a:cs typeface="Courier New" pitchFamily="49" charset="0"/>
              </a:rPr>
            </a:br>
            <a:r>
              <a:rPr lang="en-US" dirty="0" smtClean="0">
                <a:latin typeface="Courier New" pitchFamily="49" charset="0"/>
                <a:cs typeface="Courier New" pitchFamily="49" charset="0"/>
              </a:rPr>
              <a:t>	n</a:t>
            </a:r>
            <a:r>
              <a:rPr lang="en-US" dirty="0">
                <a:latin typeface="Courier New" pitchFamily="49" charset="0"/>
                <a:cs typeface="Courier New" pitchFamily="49" charset="0"/>
              </a:rPr>
              <a:t>++;</a:t>
            </a:r>
            <a:br>
              <a:rPr lang="en-US" dirty="0">
                <a:latin typeface="Courier New" pitchFamily="49" charset="0"/>
                <a:cs typeface="Courier New" pitchFamily="49" charset="0"/>
              </a:rPr>
            </a:br>
            <a:r>
              <a:rPr lang="en-US" dirty="0">
                <a:latin typeface="Courier New" pitchFamily="49" charset="0"/>
                <a:cs typeface="Courier New" pitchFamily="49" charset="0"/>
              </a:rPr>
              <a:t>}</a:t>
            </a:r>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8</a:t>
            </a:fld>
            <a:endParaRPr lang="en-US"/>
          </a:p>
        </p:txBody>
      </p:sp>
    </p:spTree>
    <p:custDataLst>
      <p:tags r:id="rId1"/>
    </p:custDataLst>
    <p:extLst>
      <p:ext uri="{BB962C8B-B14F-4D97-AF65-F5344CB8AC3E}">
        <p14:creationId xmlns:p14="http://schemas.microsoft.com/office/powerpoint/2010/main" val="1778936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4.2.1. Cài đặt bằng mảng 1 chiều</a:t>
            </a:r>
            <a:endParaRPr lang="en-US"/>
          </a:p>
        </p:txBody>
      </p:sp>
      <p:sp>
        <p:nvSpPr>
          <p:cNvPr id="3" name="Content Placeholder 2"/>
          <p:cNvSpPr>
            <a:spLocks noGrp="1"/>
          </p:cNvSpPr>
          <p:nvPr>
            <p:ph idx="1"/>
            <p:custDataLst>
              <p:tags r:id="rId3"/>
            </p:custDataLst>
          </p:nvPr>
        </p:nvSpPr>
        <p:spPr>
          <a:xfrm>
            <a:off x="457200" y="1775191"/>
            <a:ext cx="8229600" cy="1882409"/>
          </a:xfrm>
        </p:spPr>
        <p:txBody>
          <a:bodyPr>
            <a:normAutofit/>
          </a:bodyPr>
          <a:lstStyle/>
          <a:p>
            <a:r>
              <a:rPr lang="en-US" b="1" smtClean="0"/>
              <a:t>Xóa </a:t>
            </a:r>
            <a:r>
              <a:rPr lang="en-US" smtClean="0"/>
              <a:t>một </a:t>
            </a:r>
            <a:r>
              <a:rPr lang="en-US"/>
              <a:t>phần </a:t>
            </a:r>
            <a:r>
              <a:rPr lang="en-US" smtClean="0"/>
              <a:t>tại </a:t>
            </a:r>
            <a:r>
              <a:rPr lang="en-US"/>
              <a:t>vị trí </a:t>
            </a:r>
            <a:r>
              <a:rPr lang="en-US" b="1" i="1" smtClean="0"/>
              <a:t>p</a:t>
            </a:r>
            <a:r>
              <a:rPr lang="en-US" smtClean="0"/>
              <a:t>:</a:t>
            </a:r>
          </a:p>
          <a:p>
            <a:pPr lvl="1"/>
            <a:r>
              <a:rPr lang="en-US"/>
              <a:t>Dồn tất cả các phần tử từ vị trí </a:t>
            </a:r>
            <a:r>
              <a:rPr lang="en-US" b="1" i="1" smtClean="0"/>
              <a:t>p+1</a:t>
            </a:r>
            <a:r>
              <a:rPr lang="en-US" smtClean="0"/>
              <a:t> </a:t>
            </a:r>
            <a:r>
              <a:rPr lang="en-US"/>
              <a:t>tới tới vị trí </a:t>
            </a:r>
            <a:r>
              <a:rPr lang="en-US" b="1" i="1"/>
              <a:t>n</a:t>
            </a:r>
            <a:r>
              <a:rPr lang="en-US"/>
              <a:t> </a:t>
            </a:r>
            <a:r>
              <a:rPr lang="en-US" smtClean="0"/>
              <a:t>về trước </a:t>
            </a:r>
            <a:r>
              <a:rPr lang="en-US"/>
              <a:t>một vị </a:t>
            </a:r>
            <a:r>
              <a:rPr lang="en-US" smtClean="0"/>
              <a:t>trí</a:t>
            </a:r>
          </a:p>
          <a:p>
            <a:pPr lvl="1"/>
            <a:endParaRPr lang="en-US" smtClean="0">
              <a:latin typeface="Corbel" pitchFamily="34" charset="0"/>
            </a:endParaRPr>
          </a:p>
          <a:p>
            <a:endParaRPr lang="en-US" smtClean="0">
              <a:latin typeface="Corbel" pitchFamily="34" charset="0"/>
            </a:endParaRPr>
          </a:p>
        </p:txBody>
      </p:sp>
      <p:sp>
        <p:nvSpPr>
          <p:cNvPr id="10" name="Content Placeholder 2"/>
          <p:cNvSpPr txBox="1">
            <a:spLocks/>
          </p:cNvSpPr>
          <p:nvPr>
            <p:custDataLst>
              <p:tags r:id="rId4"/>
            </p:custDataLst>
          </p:nvPr>
        </p:nvSpPr>
        <p:spPr>
          <a:xfrm>
            <a:off x="457200" y="4405449"/>
            <a:ext cx="8382000" cy="1804514"/>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lvl="1"/>
            <a:r>
              <a:rPr lang="en-US" smtClean="0"/>
              <a:t>Giảm </a:t>
            </a:r>
            <a:r>
              <a:rPr lang="en-US" b="1" i="1" smtClean="0"/>
              <a:t>n</a:t>
            </a:r>
            <a:r>
              <a:rPr lang="en-US" smtClean="0"/>
              <a:t> đi 1</a:t>
            </a:r>
          </a:p>
          <a:p>
            <a:pPr lvl="1"/>
            <a:endParaRPr lang="en-US" smtClean="0">
              <a:latin typeface="Corbel" pitchFamily="34" charset="0"/>
            </a:endParaRPr>
          </a:p>
          <a:p>
            <a:endParaRPr lang="en-US" smtClean="0">
              <a:latin typeface="Corbel" pitchFamily="34" charset="0"/>
            </a:endParaRPr>
          </a:p>
        </p:txBody>
      </p:sp>
      <p:pic>
        <p:nvPicPr>
          <p:cNvPr id="7" name="Picture 6"/>
          <p:cNvPicPr/>
          <p:nvPr>
            <p:custDataLst>
              <p:tags r:id="rId5"/>
            </p:custDataLst>
          </p:nvPr>
        </p:nvPicPr>
        <p:blipFill>
          <a:blip r:embed="rId10"/>
          <a:stretch>
            <a:fillRect/>
          </a:stretch>
        </p:blipFill>
        <p:spPr>
          <a:xfrm>
            <a:off x="990601" y="3425370"/>
            <a:ext cx="7584960" cy="790100"/>
          </a:xfrm>
          <a:prstGeom prst="rect">
            <a:avLst/>
          </a:prstGeom>
        </p:spPr>
      </p:pic>
      <p:pic>
        <p:nvPicPr>
          <p:cNvPr id="11" name="Picture 10"/>
          <p:cNvPicPr/>
          <p:nvPr>
            <p:custDataLst>
              <p:tags r:id="rId6"/>
            </p:custDataLst>
          </p:nvPr>
        </p:nvPicPr>
        <p:blipFill>
          <a:blip r:embed="rId11"/>
          <a:stretch>
            <a:fillRect/>
          </a:stretch>
        </p:blipFill>
        <p:spPr>
          <a:xfrm>
            <a:off x="990600" y="4996238"/>
            <a:ext cx="7584959" cy="794962"/>
          </a:xfrm>
          <a:prstGeom prst="rect">
            <a:avLst/>
          </a:prstGeom>
        </p:spPr>
      </p:pic>
      <p:sp>
        <p:nvSpPr>
          <p:cNvPr id="4" name="Slide Number Placeholder 3"/>
          <p:cNvSpPr>
            <a:spLocks noGrp="1"/>
          </p:cNvSpPr>
          <p:nvPr>
            <p:ph type="sldNum" sz="quarter" idx="12"/>
            <p:custDataLst>
              <p:tags r:id="rId7"/>
            </p:custDataLst>
          </p:nvPr>
        </p:nvSpPr>
        <p:spPr/>
        <p:txBody>
          <a:bodyPr/>
          <a:lstStyle/>
          <a:p>
            <a:fld id="{357A768F-0EF3-4A32-BFE4-4A690E8418F7}" type="slidenum">
              <a:rPr lang="en-US" smtClean="0"/>
              <a:t>9</a:t>
            </a:fld>
            <a:endParaRPr lang="en-US"/>
          </a:p>
        </p:txBody>
      </p:sp>
    </p:spTree>
    <p:custDataLst>
      <p:tags r:id="rId1"/>
    </p:custDataLst>
    <p:extLst>
      <p:ext uri="{BB962C8B-B14F-4D97-AF65-F5344CB8AC3E}">
        <p14:creationId xmlns:p14="http://schemas.microsoft.com/office/powerpoint/2010/main" val="18767467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a:t>4.2.1. Cài đặt bằng mảng 1 chiều</a:t>
            </a:r>
          </a:p>
        </p:txBody>
      </p:sp>
      <p:sp>
        <p:nvSpPr>
          <p:cNvPr id="3" name="Content Placeholder 2"/>
          <p:cNvSpPr>
            <a:spLocks noGrp="1"/>
          </p:cNvSpPr>
          <p:nvPr>
            <p:ph idx="1"/>
            <p:custDataLst>
              <p:tags r:id="rId3"/>
            </p:custDataLst>
          </p:nvPr>
        </p:nvSpPr>
        <p:spPr/>
        <p:txBody>
          <a:bodyPr>
            <a:normAutofit fontScale="85000" lnSpcReduction="20000"/>
          </a:bodyPr>
          <a:lstStyle/>
          <a:p>
            <a:r>
              <a:rPr lang="en-US" sz="3800" dirty="0" err="1"/>
              <a:t>Hàm</a:t>
            </a:r>
            <a:r>
              <a:rPr lang="en-US" sz="3800" dirty="0"/>
              <a:t> </a:t>
            </a:r>
            <a:r>
              <a:rPr lang="en-US" sz="3800" dirty="0" err="1" smtClean="0"/>
              <a:t>xóa</a:t>
            </a:r>
            <a:r>
              <a:rPr lang="en-US" sz="3800" dirty="0" smtClean="0"/>
              <a:t> </a:t>
            </a:r>
            <a:r>
              <a:rPr lang="en-US" sz="3800" dirty="0" err="1" smtClean="0"/>
              <a:t>giá</a:t>
            </a:r>
            <a:r>
              <a:rPr lang="en-US" sz="3800" dirty="0" smtClean="0"/>
              <a:t> </a:t>
            </a:r>
            <a:r>
              <a:rPr lang="en-US" sz="3800" dirty="0" err="1"/>
              <a:t>trị</a:t>
            </a:r>
            <a:r>
              <a:rPr lang="en-US" sz="3800" dirty="0"/>
              <a:t> </a:t>
            </a:r>
            <a:r>
              <a:rPr lang="en-US" sz="3800" dirty="0" err="1" smtClean="0"/>
              <a:t>tại</a:t>
            </a:r>
            <a:r>
              <a:rPr lang="en-US" sz="3800" dirty="0" smtClean="0"/>
              <a:t> </a:t>
            </a:r>
            <a:r>
              <a:rPr lang="en-US" sz="3800" dirty="0" err="1"/>
              <a:t>vị</a:t>
            </a:r>
            <a:r>
              <a:rPr lang="en-US" sz="3800" dirty="0"/>
              <a:t> </a:t>
            </a:r>
            <a:r>
              <a:rPr lang="en-US" sz="3800" dirty="0" err="1"/>
              <a:t>trí</a:t>
            </a:r>
            <a:r>
              <a:rPr lang="en-US" sz="3800" dirty="0"/>
              <a:t> </a:t>
            </a:r>
            <a:r>
              <a:rPr lang="en-US" sz="3800" dirty="0" smtClean="0"/>
              <a:t>p:</a:t>
            </a:r>
          </a:p>
          <a:p>
            <a:endParaRPr lang="en-US" sz="3800" dirty="0"/>
          </a:p>
          <a:p>
            <a:pPr marL="118872" indent="0">
              <a:buNone/>
            </a:pPr>
            <a:r>
              <a:rPr lang="en-US" dirty="0" err="1" smtClean="0">
                <a:latin typeface="Courier New" pitchFamily="49" charset="0"/>
                <a:cs typeface="Courier New" pitchFamily="49" charset="0"/>
              </a:rPr>
              <a:t>int</a:t>
            </a:r>
            <a:r>
              <a:rPr lang="en-US" dirty="0" smtClean="0">
                <a:latin typeface="Courier New" pitchFamily="49" charset="0"/>
                <a:cs typeface="Courier New" pitchFamily="49" charset="0"/>
              </a:rPr>
              <a:t> </a:t>
            </a:r>
            <a:r>
              <a:rPr lang="en-US" dirty="0">
                <a:latin typeface="Courier New" pitchFamily="49" charset="0"/>
                <a:cs typeface="Courier New" pitchFamily="49" charset="0"/>
              </a:rPr>
              <a:t>n;</a:t>
            </a:r>
            <a:br>
              <a:rPr lang="en-US" dirty="0">
                <a:latin typeface="Courier New" pitchFamily="49" charset="0"/>
                <a:cs typeface="Courier New" pitchFamily="49" charset="0"/>
              </a:rPr>
            </a:br>
            <a:r>
              <a:rPr lang="en-US" dirty="0" err="1" smtClean="0">
                <a:latin typeface="Courier New" pitchFamily="49" charset="0"/>
                <a:cs typeface="Courier New" pitchFamily="49" charset="0"/>
              </a:rPr>
              <a:t>int</a:t>
            </a:r>
            <a:r>
              <a:rPr lang="en-US" dirty="0" smtClean="0">
                <a:latin typeface="Courier New" pitchFamily="49" charset="0"/>
                <a:cs typeface="Courier New" pitchFamily="49" charset="0"/>
              </a:rPr>
              <a:t> </a:t>
            </a:r>
            <a:r>
              <a:rPr lang="en-US" dirty="0">
                <a:latin typeface="Courier New" pitchFamily="49" charset="0"/>
                <a:cs typeface="Courier New" pitchFamily="49" charset="0"/>
              </a:rPr>
              <a:t>*list;</a:t>
            </a:r>
            <a:br>
              <a:rPr lang="en-US" dirty="0">
                <a:latin typeface="Courier New" pitchFamily="49" charset="0"/>
                <a:cs typeface="Courier New" pitchFamily="49" charset="0"/>
              </a:rPr>
            </a:br>
            <a:r>
              <a:rPr lang="en-US" dirty="0">
                <a:latin typeface="Courier New" pitchFamily="49" charset="0"/>
                <a:cs typeface="Courier New" pitchFamily="49" charset="0"/>
              </a:rPr>
              <a:t/>
            </a:r>
            <a:br>
              <a:rPr lang="en-US" dirty="0">
                <a:latin typeface="Courier New" pitchFamily="49" charset="0"/>
                <a:cs typeface="Courier New" pitchFamily="49" charset="0"/>
              </a:rPr>
            </a:br>
            <a:r>
              <a:rPr lang="en-US" dirty="0">
                <a:latin typeface="Courier New" pitchFamily="49" charset="0"/>
                <a:cs typeface="Courier New" pitchFamily="49" charset="0"/>
              </a:rPr>
              <a:t>void Remove(</a:t>
            </a:r>
            <a:r>
              <a:rPr lang="en-US" dirty="0" err="1">
                <a:latin typeface="Courier New" pitchFamily="49" charset="0"/>
                <a:cs typeface="Courier New" pitchFamily="49" charset="0"/>
              </a:rPr>
              <a:t>int</a:t>
            </a:r>
            <a:r>
              <a:rPr lang="en-US" dirty="0">
                <a:latin typeface="Courier New" pitchFamily="49" charset="0"/>
                <a:cs typeface="Courier New" pitchFamily="49" charset="0"/>
              </a:rPr>
              <a:t> p) {</a:t>
            </a:r>
            <a:br>
              <a:rPr lang="en-US" dirty="0">
                <a:latin typeface="Courier New" pitchFamily="49" charset="0"/>
                <a:cs typeface="Courier New" pitchFamily="49" charset="0"/>
              </a:rPr>
            </a:br>
            <a:r>
              <a:rPr lang="en-US" dirty="0">
                <a:latin typeface="Courier New" pitchFamily="49" charset="0"/>
                <a:cs typeface="Courier New" pitchFamily="49" charset="0"/>
              </a:rPr>
              <a:t>	</a:t>
            </a:r>
            <a:r>
              <a:rPr lang="en-US" dirty="0" err="1">
                <a:latin typeface="Courier New" pitchFamily="49" charset="0"/>
                <a:cs typeface="Courier New" pitchFamily="49" charset="0"/>
              </a:rPr>
              <a:t>int</a:t>
            </a:r>
            <a:r>
              <a:rPr lang="en-US" dirty="0">
                <a:latin typeface="Courier New" pitchFamily="49" charset="0"/>
                <a:cs typeface="Courier New" pitchFamily="49" charset="0"/>
              </a:rPr>
              <a:t> </a:t>
            </a:r>
            <a:r>
              <a:rPr lang="en-US" dirty="0" err="1">
                <a:latin typeface="Courier New" pitchFamily="49" charset="0"/>
                <a:cs typeface="Courier New" pitchFamily="49" charset="0"/>
              </a:rPr>
              <a:t>i</a:t>
            </a:r>
            <a:r>
              <a:rPr lang="en-US" dirty="0">
                <a:latin typeface="Courier New" pitchFamily="49" charset="0"/>
                <a:cs typeface="Courier New" pitchFamily="49" charset="0"/>
              </a:rPr>
              <a:t> = p;</a:t>
            </a:r>
            <a:br>
              <a:rPr lang="en-US" dirty="0">
                <a:latin typeface="Courier New" pitchFamily="49" charset="0"/>
                <a:cs typeface="Courier New" pitchFamily="49" charset="0"/>
              </a:rPr>
            </a:br>
            <a:r>
              <a:rPr lang="en-US" dirty="0">
                <a:latin typeface="Courier New" pitchFamily="49" charset="0"/>
                <a:cs typeface="Courier New" pitchFamily="49" charset="0"/>
              </a:rPr>
              <a:t>	while (</a:t>
            </a:r>
            <a:r>
              <a:rPr lang="en-US" dirty="0" err="1">
                <a:latin typeface="Courier New" pitchFamily="49" charset="0"/>
                <a:cs typeface="Courier New" pitchFamily="49" charset="0"/>
              </a:rPr>
              <a:t>i</a:t>
            </a:r>
            <a:r>
              <a:rPr lang="en-US" dirty="0">
                <a:latin typeface="Courier New" pitchFamily="49" charset="0"/>
                <a:cs typeface="Courier New" pitchFamily="49" charset="0"/>
              </a:rPr>
              <a:t> &lt; n-1) {</a:t>
            </a:r>
            <a:br>
              <a:rPr lang="en-US" dirty="0">
                <a:latin typeface="Courier New" pitchFamily="49" charset="0"/>
                <a:cs typeface="Courier New" pitchFamily="49" charset="0"/>
              </a:rPr>
            </a:br>
            <a:r>
              <a:rPr lang="en-US" dirty="0">
                <a:latin typeface="Courier New" pitchFamily="49" charset="0"/>
                <a:cs typeface="Courier New" pitchFamily="49" charset="0"/>
              </a:rPr>
              <a:t>		</a:t>
            </a:r>
            <a:r>
              <a:rPr lang="en-US" dirty="0" smtClean="0">
                <a:latin typeface="Courier New" pitchFamily="49" charset="0"/>
                <a:cs typeface="Courier New" pitchFamily="49" charset="0"/>
              </a:rPr>
              <a:t>list[</a:t>
            </a:r>
            <a:r>
              <a:rPr lang="en-US" dirty="0" err="1" smtClean="0">
                <a:latin typeface="Courier New" pitchFamily="49" charset="0"/>
                <a:cs typeface="Courier New" pitchFamily="49" charset="0"/>
              </a:rPr>
              <a:t>i</a:t>
            </a:r>
            <a:r>
              <a:rPr lang="en-US" dirty="0" smtClean="0">
                <a:latin typeface="Courier New" pitchFamily="49" charset="0"/>
                <a:cs typeface="Courier New" pitchFamily="49" charset="0"/>
              </a:rPr>
              <a:t>] </a:t>
            </a:r>
            <a:r>
              <a:rPr lang="en-US" dirty="0">
                <a:latin typeface="Courier New" pitchFamily="49" charset="0"/>
                <a:cs typeface="Courier New" pitchFamily="49" charset="0"/>
              </a:rPr>
              <a:t>= </a:t>
            </a:r>
            <a:r>
              <a:rPr lang="en-US" dirty="0" smtClean="0">
                <a:latin typeface="Courier New" pitchFamily="49" charset="0"/>
                <a:cs typeface="Courier New" pitchFamily="49" charset="0"/>
              </a:rPr>
              <a:t>list[i+1</a:t>
            </a:r>
            <a:r>
              <a:rPr lang="en-US" dirty="0">
                <a:latin typeface="Courier New" pitchFamily="49" charset="0"/>
                <a:cs typeface="Courier New" pitchFamily="49" charset="0"/>
              </a:rPr>
              <a:t>];</a:t>
            </a:r>
            <a:br>
              <a:rPr lang="en-US" dirty="0">
                <a:latin typeface="Courier New" pitchFamily="49" charset="0"/>
                <a:cs typeface="Courier New" pitchFamily="49" charset="0"/>
              </a:rPr>
            </a:br>
            <a:r>
              <a:rPr lang="en-US" dirty="0">
                <a:latin typeface="Courier New" pitchFamily="49" charset="0"/>
                <a:cs typeface="Courier New" pitchFamily="49" charset="0"/>
              </a:rPr>
              <a:t>	}</a:t>
            </a:r>
            <a:br>
              <a:rPr lang="en-US" dirty="0">
                <a:latin typeface="Courier New" pitchFamily="49" charset="0"/>
                <a:cs typeface="Courier New" pitchFamily="49" charset="0"/>
              </a:rPr>
            </a:br>
            <a:r>
              <a:rPr lang="en-US" dirty="0">
                <a:latin typeface="Courier New" pitchFamily="49" charset="0"/>
                <a:cs typeface="Courier New" pitchFamily="49" charset="0"/>
              </a:rPr>
              <a:t>	n--;</a:t>
            </a:r>
            <a:br>
              <a:rPr lang="en-US" dirty="0">
                <a:latin typeface="Courier New" pitchFamily="49" charset="0"/>
                <a:cs typeface="Courier New" pitchFamily="49" charset="0"/>
              </a:rPr>
            </a:br>
            <a:r>
              <a:rPr lang="en-US" dirty="0">
                <a:latin typeface="Courier New" pitchFamily="49" charset="0"/>
                <a:cs typeface="Courier New" pitchFamily="49" charset="0"/>
              </a:rPr>
              <a:t>}</a:t>
            </a:r>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10</a:t>
            </a:fld>
            <a:endParaRPr lang="en-US"/>
          </a:p>
        </p:txBody>
      </p:sp>
    </p:spTree>
    <p:custDataLst>
      <p:tags r:id="rId1"/>
    </p:custDataLst>
    <p:extLst>
      <p:ext uri="{BB962C8B-B14F-4D97-AF65-F5344CB8AC3E}">
        <p14:creationId xmlns:p14="http://schemas.microsoft.com/office/powerpoint/2010/main" val="32041038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a:t>4.2.1. </a:t>
            </a:r>
            <a:r>
              <a:rPr lang="en-US" smtClean="0"/>
              <a:t>Nhận xét</a:t>
            </a:r>
            <a:endParaRPr lang="en-US"/>
          </a:p>
        </p:txBody>
      </p:sp>
      <p:sp>
        <p:nvSpPr>
          <p:cNvPr id="3" name="Content Placeholder 2"/>
          <p:cNvSpPr>
            <a:spLocks noGrp="1"/>
          </p:cNvSpPr>
          <p:nvPr>
            <p:ph idx="1"/>
            <p:custDataLst>
              <p:tags r:id="rId3"/>
            </p:custDataLst>
          </p:nvPr>
        </p:nvSpPr>
        <p:spPr/>
        <p:txBody>
          <a:bodyPr>
            <a:normAutofit/>
          </a:bodyPr>
          <a:lstStyle/>
          <a:p>
            <a:r>
              <a:rPr lang="en-US" smtClean="0"/>
              <a:t>Với danh sách biểu diễn bằng mảng 1 chiều:</a:t>
            </a:r>
          </a:p>
          <a:p>
            <a:pPr lvl="1"/>
            <a:r>
              <a:rPr lang="en-US" smtClean="0"/>
              <a:t>Toàn bộ mảng phải được cấp phát một khối bộ nhớ liên tục một lần cho tất cả phần tử</a:t>
            </a:r>
          </a:p>
          <a:p>
            <a:pPr lvl="1"/>
            <a:r>
              <a:rPr lang="en-US" smtClean="0"/>
              <a:t>Việc lấy phần tử thứ </a:t>
            </a:r>
            <a:r>
              <a:rPr lang="en-US" b="1" i="1" smtClean="0"/>
              <a:t>i</a:t>
            </a:r>
            <a:r>
              <a:rPr lang="en-US" smtClean="0"/>
              <a:t> của danh sách (list[i]) là trực tiếp (truy cập ngẫu nhiên)</a:t>
            </a:r>
            <a:r>
              <a:rPr lang="en-US"/>
              <a:t> - </a:t>
            </a:r>
            <a:r>
              <a:rPr lang="el-GR" b="1"/>
              <a:t>Θ(1)</a:t>
            </a:r>
            <a:r>
              <a:rPr lang="en-US" smtClean="0"/>
              <a:t>. </a:t>
            </a:r>
          </a:p>
          <a:p>
            <a:pPr lvl="1"/>
            <a:r>
              <a:rPr lang="en-US" smtClean="0"/>
              <a:t>Đối với thao tác chèn và xóa phần tử:</a:t>
            </a:r>
          </a:p>
          <a:p>
            <a:pPr lvl="2"/>
            <a:r>
              <a:rPr lang="vi-VN">
                <a:latin typeface="Corbel" pitchFamily="34" charset="0"/>
              </a:rPr>
              <a:t>Tốt nhất: khi phần tử nằm cuối danh sách - </a:t>
            </a:r>
            <a:r>
              <a:rPr lang="el-GR">
                <a:latin typeface="Corbel" pitchFamily="34" charset="0"/>
              </a:rPr>
              <a:t>Θ(1) </a:t>
            </a:r>
            <a:endParaRPr lang="en-US">
              <a:latin typeface="Corbel" pitchFamily="34" charset="0"/>
            </a:endParaRPr>
          </a:p>
          <a:p>
            <a:pPr lvl="2"/>
            <a:r>
              <a:rPr lang="vi-VN" smtClean="0">
                <a:latin typeface="Corbel" pitchFamily="34" charset="0"/>
              </a:rPr>
              <a:t>Tồi </a:t>
            </a:r>
            <a:r>
              <a:rPr lang="vi-VN">
                <a:latin typeface="Corbel" pitchFamily="34" charset="0"/>
              </a:rPr>
              <a:t>nhất: khi phần tử nằm đầu danh sách - </a:t>
            </a:r>
            <a:r>
              <a:rPr lang="el-GR">
                <a:latin typeface="Corbel" pitchFamily="34" charset="0"/>
              </a:rPr>
              <a:t>Θ(</a:t>
            </a:r>
            <a:r>
              <a:rPr lang="vi-VN" smtClean="0">
                <a:latin typeface="Corbel" pitchFamily="34" charset="0"/>
              </a:rPr>
              <a:t>n</a:t>
            </a:r>
            <a:r>
              <a:rPr lang="en-US" smtClean="0">
                <a:latin typeface="Corbel" pitchFamily="34" charset="0"/>
              </a:rPr>
              <a:t>)</a:t>
            </a:r>
          </a:p>
          <a:p>
            <a:pPr lvl="2"/>
            <a:r>
              <a:rPr lang="vi-VN" smtClean="0">
                <a:latin typeface="Corbel" pitchFamily="34" charset="0"/>
              </a:rPr>
              <a:t>Trung </a:t>
            </a:r>
            <a:r>
              <a:rPr lang="vi-VN">
                <a:latin typeface="Corbel" pitchFamily="34" charset="0"/>
              </a:rPr>
              <a:t>bình: khi phần tử nằm vị trí bất kỳ - </a:t>
            </a:r>
            <a:r>
              <a:rPr lang="el-GR" b="1">
                <a:latin typeface="Corbel" pitchFamily="34" charset="0"/>
              </a:rPr>
              <a:t>Θ(</a:t>
            </a:r>
            <a:r>
              <a:rPr lang="vi-VN" b="1">
                <a:latin typeface="Corbel" pitchFamily="34" charset="0"/>
              </a:rPr>
              <a:t>n) </a:t>
            </a:r>
            <a:r>
              <a:rPr lang="vi-VN">
                <a:latin typeface="Corbel" pitchFamily="34" charset="0"/>
              </a:rPr>
              <a:t> </a:t>
            </a:r>
            <a:endParaRPr lang="en-US">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11</a:t>
            </a:fld>
            <a:endParaRPr lang="en-US"/>
          </a:p>
        </p:txBody>
      </p:sp>
    </p:spTree>
    <p:custDataLst>
      <p:tags r:id="rId1"/>
    </p:custDataLst>
    <p:extLst>
      <p:ext uri="{BB962C8B-B14F-4D97-AF65-F5344CB8AC3E}">
        <p14:creationId xmlns:p14="http://schemas.microsoft.com/office/powerpoint/2010/main" val="26178981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4.2.2. </a:t>
            </a:r>
            <a:r>
              <a:rPr lang="en-US"/>
              <a:t>Cài đặt bằng danh sách nối đơn</a:t>
            </a:r>
          </a:p>
        </p:txBody>
      </p:sp>
      <p:sp>
        <p:nvSpPr>
          <p:cNvPr id="3" name="Content Placeholder 2"/>
          <p:cNvSpPr>
            <a:spLocks noGrp="1"/>
          </p:cNvSpPr>
          <p:nvPr>
            <p:ph idx="1"/>
            <p:custDataLst>
              <p:tags r:id="rId3"/>
            </p:custDataLst>
          </p:nvPr>
        </p:nvSpPr>
        <p:spPr>
          <a:xfrm>
            <a:off x="228600" y="1524000"/>
            <a:ext cx="8610600" cy="4625609"/>
          </a:xfrm>
        </p:spPr>
        <p:txBody>
          <a:bodyPr>
            <a:normAutofit/>
          </a:bodyPr>
          <a:lstStyle/>
          <a:p>
            <a:r>
              <a:rPr lang="en-US" dirty="0" err="1"/>
              <a:t>Danh</a:t>
            </a:r>
            <a:r>
              <a:rPr lang="en-US" dirty="0"/>
              <a:t> </a:t>
            </a:r>
            <a:r>
              <a:rPr lang="en-US" dirty="0" err="1"/>
              <a:t>sách</a:t>
            </a:r>
            <a:r>
              <a:rPr lang="en-US" dirty="0"/>
              <a:t> </a:t>
            </a:r>
            <a:r>
              <a:rPr lang="en-US" dirty="0" err="1"/>
              <a:t>nối</a:t>
            </a:r>
            <a:r>
              <a:rPr lang="en-US" dirty="0"/>
              <a:t> </a:t>
            </a:r>
            <a:r>
              <a:rPr lang="en-US" dirty="0" err="1"/>
              <a:t>đơn</a:t>
            </a:r>
            <a:r>
              <a:rPr lang="en-US" dirty="0"/>
              <a:t> </a:t>
            </a:r>
            <a:r>
              <a:rPr lang="en-US" dirty="0" err="1"/>
              <a:t>gồm</a:t>
            </a:r>
            <a:r>
              <a:rPr lang="en-US" dirty="0"/>
              <a:t> </a:t>
            </a:r>
            <a:r>
              <a:rPr lang="en-US" dirty="0" err="1"/>
              <a:t>các</a:t>
            </a:r>
            <a:r>
              <a:rPr lang="en-US" dirty="0"/>
              <a:t> </a:t>
            </a:r>
            <a:r>
              <a:rPr lang="en-US" dirty="0" err="1"/>
              <a:t>nút</a:t>
            </a:r>
            <a:r>
              <a:rPr lang="en-US" dirty="0"/>
              <a:t> </a:t>
            </a:r>
            <a:r>
              <a:rPr lang="en-US" dirty="0" err="1"/>
              <a:t>được</a:t>
            </a:r>
            <a:r>
              <a:rPr lang="en-US" dirty="0"/>
              <a:t> </a:t>
            </a:r>
            <a:r>
              <a:rPr lang="en-US" dirty="0" err="1"/>
              <a:t>nối</a:t>
            </a:r>
            <a:r>
              <a:rPr lang="en-US" dirty="0"/>
              <a:t> </a:t>
            </a:r>
            <a:r>
              <a:rPr lang="en-US" dirty="0" err="1"/>
              <a:t>với</a:t>
            </a:r>
            <a:r>
              <a:rPr lang="en-US" dirty="0"/>
              <a:t> </a:t>
            </a:r>
            <a:r>
              <a:rPr lang="en-US" dirty="0" err="1"/>
              <a:t>nhau</a:t>
            </a:r>
            <a:r>
              <a:rPr lang="en-US" dirty="0"/>
              <a:t> </a:t>
            </a:r>
            <a:r>
              <a:rPr lang="en-US" dirty="0" err="1"/>
              <a:t>theo</a:t>
            </a:r>
            <a:r>
              <a:rPr lang="en-US" dirty="0"/>
              <a:t> </a:t>
            </a:r>
            <a:r>
              <a:rPr lang="en-US" dirty="0" err="1"/>
              <a:t>một</a:t>
            </a:r>
            <a:r>
              <a:rPr lang="en-US" dirty="0"/>
              <a:t> </a:t>
            </a:r>
            <a:r>
              <a:rPr lang="en-US" dirty="0" err="1"/>
              <a:t>chiều</a:t>
            </a:r>
            <a:r>
              <a:rPr lang="en-US" dirty="0"/>
              <a:t>. </a:t>
            </a:r>
            <a:r>
              <a:rPr lang="en-US" dirty="0" err="1"/>
              <a:t>Mỗi</a:t>
            </a:r>
            <a:r>
              <a:rPr lang="en-US" dirty="0"/>
              <a:t> </a:t>
            </a:r>
            <a:r>
              <a:rPr lang="en-US" dirty="0" err="1"/>
              <a:t>nút</a:t>
            </a:r>
            <a:r>
              <a:rPr lang="en-US" dirty="0"/>
              <a:t> </a:t>
            </a:r>
            <a:r>
              <a:rPr lang="en-US" dirty="0" err="1"/>
              <a:t>là</a:t>
            </a:r>
            <a:r>
              <a:rPr lang="en-US" dirty="0"/>
              <a:t> </a:t>
            </a:r>
            <a:r>
              <a:rPr lang="en-US" dirty="0" err="1"/>
              <a:t>một</a:t>
            </a:r>
            <a:r>
              <a:rPr lang="en-US" dirty="0"/>
              <a:t> </a:t>
            </a:r>
            <a:r>
              <a:rPr lang="en-US" dirty="0" err="1"/>
              <a:t>bản</a:t>
            </a:r>
            <a:r>
              <a:rPr lang="en-US" dirty="0"/>
              <a:t> </a:t>
            </a:r>
            <a:r>
              <a:rPr lang="en-US" dirty="0" err="1"/>
              <a:t>ghi</a:t>
            </a:r>
            <a:r>
              <a:rPr lang="en-US" dirty="0"/>
              <a:t> (record) </a:t>
            </a:r>
            <a:r>
              <a:rPr lang="en-US" dirty="0" err="1"/>
              <a:t>gồm</a:t>
            </a:r>
            <a:r>
              <a:rPr lang="en-US" dirty="0"/>
              <a:t> </a:t>
            </a:r>
            <a:r>
              <a:rPr lang="en-US" dirty="0" err="1"/>
              <a:t>hai</a:t>
            </a:r>
            <a:r>
              <a:rPr lang="en-US" dirty="0"/>
              <a:t> </a:t>
            </a:r>
            <a:r>
              <a:rPr lang="en-US" dirty="0" err="1" smtClean="0"/>
              <a:t>phần</a:t>
            </a:r>
            <a:r>
              <a:rPr lang="en-US" dirty="0" smtClean="0"/>
              <a:t>:</a:t>
            </a:r>
          </a:p>
          <a:p>
            <a:pPr lvl="1"/>
            <a:r>
              <a:rPr lang="en-US" dirty="0" err="1" smtClean="0"/>
              <a:t>Phần</a:t>
            </a:r>
            <a:r>
              <a:rPr lang="en-US" dirty="0" smtClean="0"/>
              <a:t> </a:t>
            </a:r>
            <a:r>
              <a:rPr lang="en-US" b="1" i="1" dirty="0" smtClean="0"/>
              <a:t>data </a:t>
            </a:r>
            <a:r>
              <a:rPr lang="en-US" dirty="0" smtClean="0"/>
              <a:t>- </a:t>
            </a:r>
            <a:r>
              <a:rPr lang="en-US" dirty="0" err="1" smtClean="0"/>
              <a:t>chứa</a:t>
            </a:r>
            <a:r>
              <a:rPr lang="en-US" dirty="0" smtClean="0"/>
              <a:t> </a:t>
            </a:r>
            <a:r>
              <a:rPr lang="en-US" dirty="0" err="1"/>
              <a:t>giá</a:t>
            </a:r>
            <a:r>
              <a:rPr lang="en-US" dirty="0"/>
              <a:t> </a:t>
            </a:r>
            <a:r>
              <a:rPr lang="en-US" dirty="0" err="1"/>
              <a:t>trị</a:t>
            </a:r>
            <a:r>
              <a:rPr lang="en-US" dirty="0"/>
              <a:t> </a:t>
            </a:r>
            <a:r>
              <a:rPr lang="en-US" dirty="0" err="1" smtClean="0"/>
              <a:t>của</a:t>
            </a:r>
            <a:r>
              <a:rPr lang="en-US" dirty="0" smtClean="0"/>
              <a:t> </a:t>
            </a:r>
            <a:r>
              <a:rPr lang="en-US" dirty="0" err="1" smtClean="0"/>
              <a:t>nút</a:t>
            </a:r>
            <a:r>
              <a:rPr lang="en-US" dirty="0" smtClean="0"/>
              <a:t> </a:t>
            </a:r>
            <a:r>
              <a:rPr lang="en-US" dirty="0" err="1"/>
              <a:t>đó</a:t>
            </a:r>
            <a:endParaRPr lang="en-US" b="1" i="1" dirty="0" smtClean="0">
              <a:latin typeface="Corbel" pitchFamily="34" charset="0"/>
            </a:endParaRPr>
          </a:p>
          <a:p>
            <a:pPr lvl="1"/>
            <a:r>
              <a:rPr lang="en-US" dirty="0" err="1" smtClean="0"/>
              <a:t>Phần</a:t>
            </a:r>
            <a:r>
              <a:rPr lang="en-US" dirty="0" smtClean="0"/>
              <a:t> </a:t>
            </a:r>
            <a:r>
              <a:rPr lang="en-US" b="1" i="1" dirty="0" smtClean="0"/>
              <a:t>next</a:t>
            </a:r>
            <a:r>
              <a:rPr lang="en-US" dirty="0" smtClean="0"/>
              <a:t> </a:t>
            </a:r>
            <a:r>
              <a:rPr lang="en-US" dirty="0" err="1"/>
              <a:t>chứa</a:t>
            </a:r>
            <a:r>
              <a:rPr lang="en-US" dirty="0"/>
              <a:t> </a:t>
            </a:r>
            <a:r>
              <a:rPr lang="en-US" dirty="0" err="1"/>
              <a:t>liên</a:t>
            </a:r>
            <a:r>
              <a:rPr lang="en-US" dirty="0"/>
              <a:t> </a:t>
            </a:r>
            <a:r>
              <a:rPr lang="en-US" dirty="0" err="1"/>
              <a:t>kết</a:t>
            </a:r>
            <a:r>
              <a:rPr lang="en-US" dirty="0"/>
              <a:t> (con </a:t>
            </a:r>
            <a:r>
              <a:rPr lang="en-US" dirty="0" err="1"/>
              <a:t>trỏ</a:t>
            </a:r>
            <a:r>
              <a:rPr lang="en-US" dirty="0"/>
              <a:t>) </a:t>
            </a:r>
            <a:r>
              <a:rPr lang="en-US" dirty="0" err="1"/>
              <a:t>tới</a:t>
            </a:r>
            <a:r>
              <a:rPr lang="en-US" dirty="0"/>
              <a:t> </a:t>
            </a:r>
            <a:r>
              <a:rPr lang="en-US" dirty="0" err="1"/>
              <a:t>nút</a:t>
            </a:r>
            <a:r>
              <a:rPr lang="en-US" dirty="0"/>
              <a:t> </a:t>
            </a:r>
            <a:r>
              <a:rPr lang="en-US" dirty="0" err="1"/>
              <a:t>kế</a:t>
            </a:r>
            <a:r>
              <a:rPr lang="en-US" dirty="0"/>
              <a:t> </a:t>
            </a:r>
            <a:r>
              <a:rPr lang="en-US" dirty="0" err="1" smtClean="0"/>
              <a:t>tiếp</a:t>
            </a:r>
            <a:r>
              <a:rPr lang="en-US" dirty="0" smtClean="0"/>
              <a:t>, </a:t>
            </a:r>
            <a:r>
              <a:rPr lang="en-US" dirty="0" err="1" smtClean="0"/>
              <a:t>đối</a:t>
            </a:r>
            <a:r>
              <a:rPr lang="en-US" dirty="0" smtClean="0"/>
              <a:t> </a:t>
            </a:r>
            <a:r>
              <a:rPr lang="en-US" dirty="0" err="1" smtClean="0"/>
              <a:t>với</a:t>
            </a:r>
            <a:r>
              <a:rPr lang="en-US" dirty="0" smtClean="0"/>
              <a:t> </a:t>
            </a:r>
            <a:r>
              <a:rPr lang="en-US" dirty="0" err="1" smtClean="0"/>
              <a:t>nút</a:t>
            </a:r>
            <a:r>
              <a:rPr lang="en-US" dirty="0" smtClean="0"/>
              <a:t> </a:t>
            </a:r>
            <a:r>
              <a:rPr lang="en-US" dirty="0" err="1"/>
              <a:t>cuối</a:t>
            </a:r>
            <a:r>
              <a:rPr lang="en-US" dirty="0"/>
              <a:t> </a:t>
            </a:r>
            <a:r>
              <a:rPr lang="en-US" dirty="0" err="1" smtClean="0"/>
              <a:t>cùng</a:t>
            </a:r>
            <a:r>
              <a:rPr lang="en-US" dirty="0" smtClean="0"/>
              <a:t>, </a:t>
            </a:r>
            <a:r>
              <a:rPr lang="en-US" dirty="0" err="1"/>
              <a:t>trường</a:t>
            </a:r>
            <a:r>
              <a:rPr lang="en-US" dirty="0"/>
              <a:t> </a:t>
            </a:r>
            <a:r>
              <a:rPr lang="en-US" dirty="0" smtClean="0"/>
              <a:t>next </a:t>
            </a:r>
            <a:r>
              <a:rPr lang="en-US" dirty="0" err="1"/>
              <a:t>này</a:t>
            </a:r>
            <a:r>
              <a:rPr lang="en-US" dirty="0"/>
              <a:t> </a:t>
            </a:r>
            <a:r>
              <a:rPr lang="en-US" dirty="0" err="1"/>
              <a:t>được</a:t>
            </a:r>
            <a:r>
              <a:rPr lang="en-US" dirty="0"/>
              <a:t> </a:t>
            </a:r>
            <a:r>
              <a:rPr lang="en-US" dirty="0" err="1"/>
              <a:t>gán</a:t>
            </a:r>
            <a:r>
              <a:rPr lang="en-US" dirty="0"/>
              <a:t> </a:t>
            </a:r>
            <a:r>
              <a:rPr lang="en-US" dirty="0" err="1"/>
              <a:t>một</a:t>
            </a:r>
            <a:r>
              <a:rPr lang="en-US" dirty="0"/>
              <a:t> </a:t>
            </a:r>
            <a:r>
              <a:rPr lang="en-US" dirty="0" err="1"/>
              <a:t>giá</a:t>
            </a:r>
            <a:r>
              <a:rPr lang="en-US" dirty="0"/>
              <a:t> </a:t>
            </a:r>
            <a:r>
              <a:rPr lang="en-US" dirty="0" err="1"/>
              <a:t>trị</a:t>
            </a:r>
            <a:r>
              <a:rPr lang="en-US" dirty="0"/>
              <a:t> </a:t>
            </a:r>
            <a:r>
              <a:rPr lang="en-US" dirty="0" err="1"/>
              <a:t>đặc</a:t>
            </a:r>
            <a:r>
              <a:rPr lang="en-US" dirty="0"/>
              <a:t> </a:t>
            </a:r>
            <a:r>
              <a:rPr lang="en-US" dirty="0" err="1" smtClean="0"/>
              <a:t>biệt</a:t>
            </a:r>
            <a:r>
              <a:rPr lang="en-US" dirty="0" smtClean="0"/>
              <a:t> (NULL)</a:t>
            </a:r>
            <a:endParaRPr lang="en-US" dirty="0" smtClean="0">
              <a:latin typeface="Corbel" pitchFamily="34" charset="0"/>
            </a:endParaRPr>
          </a:p>
        </p:txBody>
      </p:sp>
      <p:pic>
        <p:nvPicPr>
          <p:cNvPr id="8" name="Picture 7"/>
          <p:cNvPicPr/>
          <p:nvPr>
            <p:custDataLst>
              <p:tags r:id="rId4"/>
            </p:custDataLst>
          </p:nvPr>
        </p:nvPicPr>
        <p:blipFill>
          <a:blip r:embed="rId9"/>
          <a:stretch>
            <a:fillRect/>
          </a:stretch>
        </p:blipFill>
        <p:spPr>
          <a:xfrm>
            <a:off x="1295400" y="5129713"/>
            <a:ext cx="2819400" cy="1356129"/>
          </a:xfrm>
          <a:prstGeom prst="rect">
            <a:avLst/>
          </a:prstGeom>
        </p:spPr>
      </p:pic>
      <p:sp>
        <p:nvSpPr>
          <p:cNvPr id="9" name="TextBox 8"/>
          <p:cNvSpPr txBox="1"/>
          <p:nvPr>
            <p:custDataLst>
              <p:tags r:id="rId5"/>
            </p:custDataLst>
          </p:nvPr>
        </p:nvSpPr>
        <p:spPr>
          <a:xfrm>
            <a:off x="4724400" y="5008514"/>
            <a:ext cx="4114800" cy="1631216"/>
          </a:xfrm>
          <a:prstGeom prst="rect">
            <a:avLst/>
          </a:prstGeom>
          <a:noFill/>
        </p:spPr>
        <p:txBody>
          <a:bodyPr wrap="square" rtlCol="0">
            <a:spAutoFit/>
          </a:bodyPr>
          <a:lstStyle/>
          <a:p>
            <a:r>
              <a:rPr lang="en-US" sz="2000">
                <a:latin typeface="Courier New" pitchFamily="49" charset="0"/>
                <a:cs typeface="Courier New" pitchFamily="49" charset="0"/>
              </a:rPr>
              <a:t>typedef struct </a:t>
            </a:r>
            <a:r>
              <a:rPr lang="en-US" sz="2000" smtClean="0">
                <a:latin typeface="Courier New" pitchFamily="49" charset="0"/>
                <a:cs typeface="Courier New" pitchFamily="49" charset="0"/>
              </a:rPr>
              <a:t>node </a:t>
            </a:r>
            <a:r>
              <a:rPr lang="en-US" sz="2000">
                <a:latin typeface="Courier New" pitchFamily="49" charset="0"/>
                <a:cs typeface="Courier New" pitchFamily="49" charset="0"/>
              </a:rPr>
              <a:t>    </a:t>
            </a:r>
            <a:br>
              <a:rPr lang="en-US" sz="2000">
                <a:latin typeface="Courier New" pitchFamily="49" charset="0"/>
                <a:cs typeface="Courier New" pitchFamily="49" charset="0"/>
              </a:rPr>
            </a:br>
            <a:r>
              <a:rPr lang="en-US" sz="2000" smtClean="0">
                <a:latin typeface="Courier New" pitchFamily="49" charset="0"/>
                <a:cs typeface="Courier New" pitchFamily="49" charset="0"/>
              </a:rPr>
              <a:t>{</a:t>
            </a:r>
          </a:p>
          <a:p>
            <a:r>
              <a:rPr lang="en-US" sz="2000">
                <a:latin typeface="Courier New" pitchFamily="49" charset="0"/>
                <a:cs typeface="Courier New" pitchFamily="49" charset="0"/>
              </a:rPr>
              <a:t>     int </a:t>
            </a:r>
            <a:r>
              <a:rPr lang="en-US" sz="2000" b="1">
                <a:latin typeface="Courier New" pitchFamily="49" charset="0"/>
                <a:cs typeface="Courier New" pitchFamily="49" charset="0"/>
              </a:rPr>
              <a:t>data</a:t>
            </a:r>
            <a:r>
              <a:rPr lang="en-US" sz="2000">
                <a:latin typeface="Courier New" pitchFamily="49" charset="0"/>
                <a:cs typeface="Courier New" pitchFamily="49" charset="0"/>
              </a:rPr>
              <a:t>; </a:t>
            </a:r>
            <a:endParaRPr lang="en-US" sz="2000" smtClean="0">
              <a:latin typeface="Courier New" pitchFamily="49" charset="0"/>
              <a:cs typeface="Courier New" pitchFamily="49" charset="0"/>
            </a:endParaRPr>
          </a:p>
          <a:p>
            <a:r>
              <a:rPr lang="en-US" sz="2000">
                <a:latin typeface="Courier New" pitchFamily="49" charset="0"/>
                <a:cs typeface="Courier New" pitchFamily="49" charset="0"/>
              </a:rPr>
              <a:t>     </a:t>
            </a:r>
            <a:r>
              <a:rPr lang="en-US" sz="2000" smtClean="0">
                <a:latin typeface="Courier New" pitchFamily="49" charset="0"/>
                <a:cs typeface="Courier New" pitchFamily="49" charset="0"/>
              </a:rPr>
              <a:t>TNode </a:t>
            </a:r>
            <a:r>
              <a:rPr lang="en-US" sz="2000">
                <a:latin typeface="Courier New" pitchFamily="49" charset="0"/>
                <a:cs typeface="Courier New" pitchFamily="49" charset="0"/>
              </a:rPr>
              <a:t>*</a:t>
            </a:r>
            <a:r>
              <a:rPr lang="en-US" sz="2000" b="1">
                <a:latin typeface="Courier New" pitchFamily="49" charset="0"/>
                <a:cs typeface="Courier New" pitchFamily="49" charset="0"/>
              </a:rPr>
              <a:t>next</a:t>
            </a:r>
            <a:r>
              <a:rPr lang="en-US" sz="2000">
                <a:latin typeface="Courier New" pitchFamily="49" charset="0"/>
                <a:cs typeface="Courier New" pitchFamily="49" charset="0"/>
              </a:rPr>
              <a:t>;     </a:t>
            </a:r>
            <a:r>
              <a:rPr lang="en-US" sz="2000" i="1">
                <a:latin typeface="Courier New" pitchFamily="49" charset="0"/>
                <a:cs typeface="Courier New" pitchFamily="49" charset="0"/>
              </a:rPr>
              <a:t/>
            </a:r>
            <a:br>
              <a:rPr lang="en-US" sz="2000" i="1">
                <a:latin typeface="Courier New" pitchFamily="49" charset="0"/>
                <a:cs typeface="Courier New" pitchFamily="49" charset="0"/>
              </a:rPr>
            </a:br>
            <a:r>
              <a:rPr lang="en-US" sz="2000" smtClean="0">
                <a:latin typeface="Courier New" pitchFamily="49" charset="0"/>
                <a:cs typeface="Courier New" pitchFamily="49" charset="0"/>
              </a:rPr>
              <a:t>}</a:t>
            </a:r>
            <a:r>
              <a:rPr lang="en-US" sz="2000">
                <a:latin typeface="Courier New" pitchFamily="49" charset="0"/>
                <a:cs typeface="Courier New" pitchFamily="49" charset="0"/>
              </a:rPr>
              <a:t> TNode</a:t>
            </a:r>
            <a:r>
              <a:rPr lang="en-US" sz="2000" smtClean="0">
                <a:latin typeface="Courier New" pitchFamily="49" charset="0"/>
                <a:cs typeface="Courier New" pitchFamily="49" charset="0"/>
              </a:rPr>
              <a:t>; </a:t>
            </a:r>
            <a:endParaRPr lang="en-US" sz="2000">
              <a:latin typeface="Courier New" pitchFamily="49" charset="0"/>
              <a:cs typeface="Courier New" pitchFamily="49" charset="0"/>
            </a:endParaRPr>
          </a:p>
        </p:txBody>
      </p:sp>
      <p:sp>
        <p:nvSpPr>
          <p:cNvPr id="4" name="Slide Number Placeholder 3"/>
          <p:cNvSpPr>
            <a:spLocks noGrp="1"/>
          </p:cNvSpPr>
          <p:nvPr>
            <p:ph type="sldNum" sz="quarter" idx="12"/>
            <p:custDataLst>
              <p:tags r:id="rId6"/>
            </p:custDataLst>
          </p:nvPr>
        </p:nvSpPr>
        <p:spPr/>
        <p:txBody>
          <a:bodyPr/>
          <a:lstStyle/>
          <a:p>
            <a:fld id="{357A768F-0EF3-4A32-BFE4-4A690E8418F7}" type="slidenum">
              <a:rPr lang="en-US" smtClean="0"/>
              <a:t>12</a:t>
            </a:fld>
            <a:endParaRPr lang="en-US"/>
          </a:p>
        </p:txBody>
      </p:sp>
    </p:spTree>
    <p:custDataLst>
      <p:tags r:id="rId1"/>
    </p:custDataLst>
    <p:extLst>
      <p:ext uri="{BB962C8B-B14F-4D97-AF65-F5344CB8AC3E}">
        <p14:creationId xmlns:p14="http://schemas.microsoft.com/office/powerpoint/2010/main" val="19620677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4.2.2. </a:t>
            </a:r>
            <a:r>
              <a:rPr lang="en-US"/>
              <a:t>Cài đặt bằng danh sách nối đơn</a:t>
            </a:r>
          </a:p>
        </p:txBody>
      </p:sp>
      <p:sp>
        <p:nvSpPr>
          <p:cNvPr id="3" name="Content Placeholder 2"/>
          <p:cNvSpPr>
            <a:spLocks noGrp="1"/>
          </p:cNvSpPr>
          <p:nvPr>
            <p:ph idx="1"/>
            <p:custDataLst>
              <p:tags r:id="rId3"/>
            </p:custDataLst>
          </p:nvPr>
        </p:nvSpPr>
        <p:spPr>
          <a:xfrm>
            <a:off x="228600" y="1524000"/>
            <a:ext cx="8610600" cy="4625609"/>
          </a:xfrm>
        </p:spPr>
        <p:txBody>
          <a:bodyPr>
            <a:normAutofit/>
          </a:bodyPr>
          <a:lstStyle/>
          <a:p>
            <a:r>
              <a:rPr lang="en-US"/>
              <a:t>Nút đầu tiên trong danh sách được gọi là </a:t>
            </a:r>
            <a:r>
              <a:rPr lang="en-US" b="1"/>
              <a:t>chốt</a:t>
            </a:r>
            <a:r>
              <a:rPr lang="en-US"/>
              <a:t> của danh sách nối đơn (</a:t>
            </a:r>
            <a:r>
              <a:rPr lang="en-US" b="1"/>
              <a:t>Head</a:t>
            </a:r>
            <a:r>
              <a:rPr lang="en-US"/>
              <a:t>). </a:t>
            </a:r>
            <a:endParaRPr lang="en-US" smtClean="0"/>
          </a:p>
          <a:p>
            <a:r>
              <a:rPr lang="en-US" smtClean="0"/>
              <a:t>Để </a:t>
            </a:r>
            <a:r>
              <a:rPr lang="en-US"/>
              <a:t>duyệt danh sách nối đơn, ta bắt đầu từ </a:t>
            </a:r>
            <a:r>
              <a:rPr lang="en-US" b="1"/>
              <a:t>chốt</a:t>
            </a:r>
            <a:r>
              <a:rPr lang="en-US"/>
              <a:t>, dựa vào trường liên kết để đi sang nút kế tiếp, đến khi gặp giá trị đặc biệt (duyệt qua nút cuối) thì dừng lại</a:t>
            </a:r>
            <a:endParaRPr lang="en-US" smtClean="0">
              <a:latin typeface="Corbel" pitchFamily="34" charset="0"/>
            </a:endParaRPr>
          </a:p>
        </p:txBody>
      </p:sp>
      <p:grpSp>
        <p:nvGrpSpPr>
          <p:cNvPr id="6" name="Group 5"/>
          <p:cNvGrpSpPr/>
          <p:nvPr>
            <p:custDataLst>
              <p:tags r:id="rId4"/>
            </p:custDataLst>
          </p:nvPr>
        </p:nvGrpSpPr>
        <p:grpSpPr>
          <a:xfrm>
            <a:off x="152400" y="4876800"/>
            <a:ext cx="5179338" cy="1251466"/>
            <a:chOff x="1219200" y="4724400"/>
            <a:chExt cx="5943600" cy="1436132"/>
          </a:xfrm>
        </p:grpSpPr>
        <p:pic>
          <p:nvPicPr>
            <p:cNvPr id="5" name="Picture 4"/>
            <p:cNvPicPr/>
            <p:nvPr/>
          </p:nvPicPr>
          <p:blipFill>
            <a:blip r:embed="rId9"/>
            <a:stretch>
              <a:fillRect/>
            </a:stretch>
          </p:blipFill>
          <p:spPr>
            <a:xfrm>
              <a:off x="1219200" y="4724400"/>
              <a:ext cx="5943600" cy="1145540"/>
            </a:xfrm>
            <a:prstGeom prst="rect">
              <a:avLst/>
            </a:prstGeom>
          </p:spPr>
        </p:pic>
        <p:sp>
          <p:nvSpPr>
            <p:cNvPr id="4" name="TextBox 3"/>
            <p:cNvSpPr txBox="1"/>
            <p:nvPr/>
          </p:nvSpPr>
          <p:spPr>
            <a:xfrm>
              <a:off x="6248400" y="5791200"/>
              <a:ext cx="740908" cy="369332"/>
            </a:xfrm>
            <a:prstGeom prst="rect">
              <a:avLst/>
            </a:prstGeom>
            <a:noFill/>
          </p:spPr>
          <p:txBody>
            <a:bodyPr wrap="none" rtlCol="0">
              <a:spAutoFit/>
            </a:bodyPr>
            <a:lstStyle/>
            <a:p>
              <a:r>
                <a:rPr lang="en-US" smtClean="0"/>
                <a:t>NULL</a:t>
              </a:r>
              <a:endParaRPr lang="en-US"/>
            </a:p>
          </p:txBody>
        </p:sp>
      </p:grpSp>
      <p:sp>
        <p:nvSpPr>
          <p:cNvPr id="7" name="TextBox 6"/>
          <p:cNvSpPr txBox="1"/>
          <p:nvPr>
            <p:custDataLst>
              <p:tags r:id="rId5"/>
            </p:custDataLst>
          </p:nvPr>
        </p:nvSpPr>
        <p:spPr>
          <a:xfrm>
            <a:off x="5486400" y="4504262"/>
            <a:ext cx="3505200" cy="1938992"/>
          </a:xfrm>
          <a:prstGeom prst="rect">
            <a:avLst/>
          </a:prstGeom>
          <a:noFill/>
        </p:spPr>
        <p:txBody>
          <a:bodyPr wrap="square" rtlCol="0">
            <a:spAutoFit/>
          </a:bodyPr>
          <a:lstStyle/>
          <a:p>
            <a:r>
              <a:rPr lang="en-US" sz="2000" smtClean="0">
                <a:latin typeface="Courier New" pitchFamily="49" charset="0"/>
                <a:cs typeface="Courier New" pitchFamily="49" charset="0"/>
              </a:rPr>
              <a:t>TNode </a:t>
            </a:r>
            <a:r>
              <a:rPr lang="en-US" sz="2000">
                <a:latin typeface="Courier New" pitchFamily="49" charset="0"/>
                <a:cs typeface="Courier New" pitchFamily="49" charset="0"/>
              </a:rPr>
              <a:t>* tmp = </a:t>
            </a:r>
            <a:r>
              <a:rPr lang="en-US" sz="2000" b="1">
                <a:latin typeface="Courier New" pitchFamily="49" charset="0"/>
                <a:cs typeface="Courier New" pitchFamily="49" charset="0"/>
              </a:rPr>
              <a:t>head</a:t>
            </a:r>
            <a:r>
              <a:rPr lang="en-US" sz="2000">
                <a:latin typeface="Courier New" pitchFamily="49" charset="0"/>
                <a:cs typeface="Courier New" pitchFamily="49" charset="0"/>
              </a:rPr>
              <a:t>;</a:t>
            </a:r>
            <a:br>
              <a:rPr lang="en-US" sz="2000">
                <a:latin typeface="Courier New" pitchFamily="49" charset="0"/>
                <a:cs typeface="Courier New" pitchFamily="49" charset="0"/>
              </a:rPr>
            </a:br>
            <a:r>
              <a:rPr lang="en-US" sz="2000" smtClean="0">
                <a:latin typeface="Courier New" pitchFamily="49" charset="0"/>
                <a:cs typeface="Courier New" pitchFamily="49" charset="0"/>
              </a:rPr>
              <a:t>while(tmp != </a:t>
            </a:r>
            <a:r>
              <a:rPr lang="en-US" sz="2000" b="1" smtClean="0">
                <a:latin typeface="Courier New" pitchFamily="49" charset="0"/>
                <a:cs typeface="Courier New" pitchFamily="49" charset="0"/>
              </a:rPr>
              <a:t>NULL</a:t>
            </a:r>
            <a:r>
              <a:rPr lang="en-US" sz="2000" smtClean="0">
                <a:latin typeface="Courier New" pitchFamily="49" charset="0"/>
                <a:cs typeface="Courier New" pitchFamily="49" charset="0"/>
              </a:rPr>
              <a:t>)</a:t>
            </a:r>
            <a:r>
              <a:rPr lang="en-US" sz="2000">
                <a:latin typeface="Courier New" pitchFamily="49" charset="0"/>
                <a:cs typeface="Courier New" pitchFamily="49" charset="0"/>
              </a:rPr>
              <a:t/>
            </a:r>
            <a:br>
              <a:rPr lang="en-US" sz="2000">
                <a:latin typeface="Courier New" pitchFamily="49" charset="0"/>
                <a:cs typeface="Courier New" pitchFamily="49" charset="0"/>
              </a:rPr>
            </a:br>
            <a:r>
              <a:rPr lang="en-US" sz="2000">
                <a:latin typeface="Courier New" pitchFamily="49" charset="0"/>
                <a:cs typeface="Courier New" pitchFamily="49" charset="0"/>
              </a:rPr>
              <a:t>{</a:t>
            </a:r>
            <a:br>
              <a:rPr lang="en-US" sz="2000">
                <a:latin typeface="Courier New" pitchFamily="49" charset="0"/>
                <a:cs typeface="Courier New" pitchFamily="49" charset="0"/>
              </a:rPr>
            </a:br>
            <a:r>
              <a:rPr lang="en-US" sz="2000" smtClean="0">
                <a:latin typeface="Courier New" pitchFamily="49" charset="0"/>
                <a:cs typeface="Courier New" pitchFamily="49" charset="0"/>
              </a:rPr>
              <a:t>  print(tmp-</a:t>
            </a:r>
            <a:r>
              <a:rPr lang="en-US" sz="2000">
                <a:latin typeface="Courier New" pitchFamily="49" charset="0"/>
                <a:cs typeface="Courier New" pitchFamily="49" charset="0"/>
              </a:rPr>
              <a:t>&gt;data);</a:t>
            </a:r>
            <a:r>
              <a:rPr lang="en-US" sz="2000" i="1">
                <a:latin typeface="Courier New" pitchFamily="49" charset="0"/>
                <a:cs typeface="Courier New" pitchFamily="49" charset="0"/>
              </a:rPr>
              <a:t/>
            </a:r>
            <a:br>
              <a:rPr lang="en-US" sz="2000" i="1">
                <a:latin typeface="Courier New" pitchFamily="49" charset="0"/>
                <a:cs typeface="Courier New" pitchFamily="49" charset="0"/>
              </a:rPr>
            </a:br>
            <a:r>
              <a:rPr lang="en-US" sz="2000" i="1" smtClean="0">
                <a:latin typeface="Courier New" pitchFamily="49" charset="0"/>
                <a:cs typeface="Courier New" pitchFamily="49" charset="0"/>
              </a:rPr>
              <a:t>  </a:t>
            </a:r>
            <a:r>
              <a:rPr lang="en-US" sz="2000" b="1" smtClean="0">
                <a:latin typeface="Courier New" pitchFamily="49" charset="0"/>
                <a:cs typeface="Courier New" pitchFamily="49" charset="0"/>
              </a:rPr>
              <a:t>tmp </a:t>
            </a:r>
            <a:r>
              <a:rPr lang="en-US" sz="2000" b="1">
                <a:latin typeface="Courier New" pitchFamily="49" charset="0"/>
                <a:cs typeface="Courier New" pitchFamily="49" charset="0"/>
              </a:rPr>
              <a:t>= tmp-&gt;next</a:t>
            </a:r>
            <a:r>
              <a:rPr lang="en-US" sz="2000">
                <a:latin typeface="Courier New" pitchFamily="49" charset="0"/>
                <a:cs typeface="Courier New" pitchFamily="49" charset="0"/>
              </a:rPr>
              <a:t>;  </a:t>
            </a:r>
            <a:r>
              <a:rPr lang="en-US" sz="2000" i="1">
                <a:latin typeface="Courier New" pitchFamily="49" charset="0"/>
                <a:cs typeface="Courier New" pitchFamily="49" charset="0"/>
              </a:rPr>
              <a:t/>
            </a:r>
            <a:br>
              <a:rPr lang="en-US" sz="2000" i="1">
                <a:latin typeface="Courier New" pitchFamily="49" charset="0"/>
                <a:cs typeface="Courier New" pitchFamily="49" charset="0"/>
              </a:rPr>
            </a:br>
            <a:r>
              <a:rPr lang="en-US" sz="2000">
                <a:latin typeface="Courier New" pitchFamily="49" charset="0"/>
                <a:cs typeface="Courier New" pitchFamily="49" charset="0"/>
              </a:rPr>
              <a:t>}</a:t>
            </a:r>
            <a:endParaRPr lang="en-US">
              <a:latin typeface="Courier New" pitchFamily="49" charset="0"/>
              <a:cs typeface="Courier New" pitchFamily="49" charset="0"/>
            </a:endParaRPr>
          </a:p>
        </p:txBody>
      </p:sp>
      <p:sp>
        <p:nvSpPr>
          <p:cNvPr id="8" name="Slide Number Placeholder 7"/>
          <p:cNvSpPr>
            <a:spLocks noGrp="1"/>
          </p:cNvSpPr>
          <p:nvPr>
            <p:ph type="sldNum" sz="quarter" idx="12"/>
            <p:custDataLst>
              <p:tags r:id="rId6"/>
            </p:custDataLst>
          </p:nvPr>
        </p:nvSpPr>
        <p:spPr/>
        <p:txBody>
          <a:bodyPr/>
          <a:lstStyle/>
          <a:p>
            <a:fld id="{357A768F-0EF3-4A32-BFE4-4A690E8418F7}" type="slidenum">
              <a:rPr lang="en-US" smtClean="0"/>
              <a:t>13</a:t>
            </a:fld>
            <a:endParaRPr lang="en-US"/>
          </a:p>
        </p:txBody>
      </p:sp>
    </p:spTree>
    <p:custDataLst>
      <p:tags r:id="rId1"/>
    </p:custDataLst>
    <p:extLst>
      <p:ext uri="{BB962C8B-B14F-4D97-AF65-F5344CB8AC3E}">
        <p14:creationId xmlns:p14="http://schemas.microsoft.com/office/powerpoint/2010/main" val="1608637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a:t>4.2.2. Cài đặt bằng danh sách nối đơn</a:t>
            </a:r>
          </a:p>
        </p:txBody>
      </p:sp>
      <p:sp>
        <p:nvSpPr>
          <p:cNvPr id="3" name="Content Placeholder 2"/>
          <p:cNvSpPr>
            <a:spLocks noGrp="1"/>
          </p:cNvSpPr>
          <p:nvPr>
            <p:ph idx="1"/>
            <p:custDataLst>
              <p:tags r:id="rId3"/>
            </p:custDataLst>
          </p:nvPr>
        </p:nvSpPr>
        <p:spPr>
          <a:xfrm>
            <a:off x="152400" y="1524000"/>
            <a:ext cx="8229600" cy="2034809"/>
          </a:xfrm>
        </p:spPr>
        <p:txBody>
          <a:bodyPr>
            <a:normAutofit/>
          </a:bodyPr>
          <a:lstStyle/>
          <a:p>
            <a:r>
              <a:rPr lang="en-US" b="1" smtClean="0"/>
              <a:t>Chèn </a:t>
            </a:r>
            <a:r>
              <a:rPr lang="en-US" smtClean="0"/>
              <a:t>một phần tử có giá trị </a:t>
            </a:r>
            <a:r>
              <a:rPr lang="en-US" b="1" i="1" smtClean="0"/>
              <a:t>V</a:t>
            </a:r>
            <a:r>
              <a:rPr lang="en-US" smtClean="0"/>
              <a:t> vào danh sách nối đơn tại vị trí của nút </a:t>
            </a:r>
            <a:r>
              <a:rPr lang="en-US" b="1" i="1" smtClean="0"/>
              <a:t>p</a:t>
            </a:r>
            <a:r>
              <a:rPr lang="en-US" smtClean="0"/>
              <a:t>:</a:t>
            </a:r>
          </a:p>
          <a:p>
            <a:pPr lvl="1"/>
            <a:r>
              <a:rPr lang="en-US" smtClean="0"/>
              <a:t>Tạo ra nút mới </a:t>
            </a:r>
            <a:r>
              <a:rPr lang="en-US" b="1" i="1" smtClean="0"/>
              <a:t>newNode</a:t>
            </a:r>
            <a:r>
              <a:rPr lang="en-US" smtClean="0"/>
              <a:t> chứa giá trị </a:t>
            </a:r>
            <a:r>
              <a:rPr lang="en-US" b="1" i="1" smtClean="0"/>
              <a:t>V</a:t>
            </a:r>
          </a:p>
          <a:p>
            <a:pPr lvl="1"/>
            <a:endParaRPr lang="en-US" smtClean="0">
              <a:latin typeface="Corbel" pitchFamily="34" charset="0"/>
            </a:endParaRPr>
          </a:p>
          <a:p>
            <a:endParaRPr lang="en-US" smtClean="0">
              <a:latin typeface="Corbel" pitchFamily="34" charset="0"/>
            </a:endParaRPr>
          </a:p>
        </p:txBody>
      </p:sp>
      <p:sp>
        <p:nvSpPr>
          <p:cNvPr id="10" name="Content Placeholder 2"/>
          <p:cNvSpPr txBox="1">
            <a:spLocks/>
          </p:cNvSpPr>
          <p:nvPr>
            <p:custDataLst>
              <p:tags r:id="rId4"/>
            </p:custDataLst>
          </p:nvPr>
        </p:nvSpPr>
        <p:spPr>
          <a:xfrm>
            <a:off x="152400" y="3124200"/>
            <a:ext cx="8382000" cy="1511779"/>
          </a:xfrm>
          <a:prstGeom prst="rect">
            <a:avLst/>
          </a:prstGeom>
        </p:spPr>
        <p:txBody>
          <a:bodyPr vert="horz" lIns="54864" tIns="91440" rtlCol="0">
            <a:normAutofit fontScale="925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lvl="1"/>
            <a:r>
              <a:rPr lang="en-US" sz="3000"/>
              <a:t>Tìm nút </a:t>
            </a:r>
            <a:r>
              <a:rPr lang="en-US" sz="3000" b="1" i="1"/>
              <a:t>q</a:t>
            </a:r>
            <a:r>
              <a:rPr lang="en-US" sz="3000"/>
              <a:t> là nút đứng trước nút </a:t>
            </a:r>
            <a:r>
              <a:rPr lang="en-US" sz="3000" b="1" i="1"/>
              <a:t>p</a:t>
            </a:r>
            <a:r>
              <a:rPr lang="en-US" sz="3000"/>
              <a:t> trong danh </a:t>
            </a:r>
            <a:r>
              <a:rPr lang="en-US" sz="3000" smtClean="0"/>
              <a:t>sách</a:t>
            </a:r>
          </a:p>
          <a:p>
            <a:pPr lvl="1"/>
            <a:r>
              <a:rPr lang="en-US" sz="3000" smtClean="0"/>
              <a:t>Chỉnh </a:t>
            </a:r>
            <a:r>
              <a:rPr lang="en-US" sz="3000"/>
              <a:t>lại liên kết: q </a:t>
            </a:r>
            <a:r>
              <a:rPr lang="en-US" sz="3000" smtClean="0"/>
              <a:t>trỏ </a:t>
            </a:r>
            <a:r>
              <a:rPr lang="en-US" sz="3000"/>
              <a:t>tới </a:t>
            </a:r>
            <a:r>
              <a:rPr lang="en-US" sz="3000" smtClean="0"/>
              <a:t>newNode</a:t>
            </a:r>
            <a:r>
              <a:rPr lang="en-US" sz="3000"/>
              <a:t>, </a:t>
            </a:r>
            <a:r>
              <a:rPr lang="en-US" sz="3000" smtClean="0"/>
              <a:t>newNode trỏ </a:t>
            </a:r>
            <a:r>
              <a:rPr lang="en-US" sz="3000"/>
              <a:t>tới p</a:t>
            </a:r>
            <a:endParaRPr lang="en-US" sz="3600"/>
          </a:p>
          <a:p>
            <a:pPr lvl="1"/>
            <a:endParaRPr lang="en-US" smtClean="0">
              <a:latin typeface="Corbel" pitchFamily="34" charset="0"/>
            </a:endParaRPr>
          </a:p>
          <a:p>
            <a:endParaRPr lang="en-US" smtClean="0">
              <a:latin typeface="Corbel" pitchFamily="34" charset="0"/>
            </a:endParaRPr>
          </a:p>
        </p:txBody>
      </p:sp>
      <p:pic>
        <p:nvPicPr>
          <p:cNvPr id="7" name="Picture 6"/>
          <p:cNvPicPr/>
          <p:nvPr>
            <p:custDataLst>
              <p:tags r:id="rId5"/>
            </p:custDataLst>
          </p:nvPr>
        </p:nvPicPr>
        <p:blipFill>
          <a:blip r:embed="rId10"/>
          <a:stretch>
            <a:fillRect/>
          </a:stretch>
        </p:blipFill>
        <p:spPr>
          <a:xfrm>
            <a:off x="6858000" y="2362200"/>
            <a:ext cx="1001813" cy="855835"/>
          </a:xfrm>
          <a:prstGeom prst="rect">
            <a:avLst/>
          </a:prstGeom>
        </p:spPr>
      </p:pic>
      <p:pic>
        <p:nvPicPr>
          <p:cNvPr id="11" name="Picture 10"/>
          <p:cNvPicPr/>
          <p:nvPr>
            <p:custDataLst>
              <p:tags r:id="rId6"/>
            </p:custDataLst>
          </p:nvPr>
        </p:nvPicPr>
        <p:blipFill>
          <a:blip r:embed="rId11"/>
          <a:stretch>
            <a:fillRect/>
          </a:stretch>
        </p:blipFill>
        <p:spPr>
          <a:xfrm>
            <a:off x="1127764" y="4648200"/>
            <a:ext cx="7025636" cy="2057400"/>
          </a:xfrm>
          <a:prstGeom prst="rect">
            <a:avLst/>
          </a:prstGeom>
        </p:spPr>
      </p:pic>
      <p:sp>
        <p:nvSpPr>
          <p:cNvPr id="4" name="Slide Number Placeholder 3"/>
          <p:cNvSpPr>
            <a:spLocks noGrp="1"/>
          </p:cNvSpPr>
          <p:nvPr>
            <p:ph type="sldNum" sz="quarter" idx="12"/>
            <p:custDataLst>
              <p:tags r:id="rId7"/>
            </p:custDataLst>
          </p:nvPr>
        </p:nvSpPr>
        <p:spPr/>
        <p:txBody>
          <a:bodyPr/>
          <a:lstStyle/>
          <a:p>
            <a:fld id="{357A768F-0EF3-4A32-BFE4-4A690E8418F7}" type="slidenum">
              <a:rPr lang="en-US" smtClean="0"/>
              <a:t>14</a:t>
            </a:fld>
            <a:endParaRPr lang="en-US"/>
          </a:p>
        </p:txBody>
      </p:sp>
    </p:spTree>
    <p:custDataLst>
      <p:tags r:id="rId1"/>
    </p:custDataLst>
    <p:extLst>
      <p:ext uri="{BB962C8B-B14F-4D97-AF65-F5344CB8AC3E}">
        <p14:creationId xmlns:p14="http://schemas.microsoft.com/office/powerpoint/2010/main" val="34333229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4.2.2. </a:t>
            </a:r>
            <a:r>
              <a:rPr lang="en-US"/>
              <a:t>Cài đặt bằng danh sách nối đơn</a:t>
            </a:r>
          </a:p>
        </p:txBody>
      </p:sp>
      <p:sp>
        <p:nvSpPr>
          <p:cNvPr id="3" name="Content Placeholder 2"/>
          <p:cNvSpPr>
            <a:spLocks noGrp="1"/>
          </p:cNvSpPr>
          <p:nvPr>
            <p:ph idx="1"/>
            <p:custDataLst>
              <p:tags r:id="rId3"/>
            </p:custDataLst>
          </p:nvPr>
        </p:nvSpPr>
        <p:spPr/>
        <p:txBody>
          <a:bodyPr>
            <a:normAutofit fontScale="62500" lnSpcReduction="20000"/>
          </a:bodyPr>
          <a:lstStyle/>
          <a:p>
            <a:r>
              <a:rPr lang="en-US" sz="3800" smtClean="0"/>
              <a:t>Chèn </a:t>
            </a:r>
            <a:r>
              <a:rPr lang="en-US" sz="3800"/>
              <a:t>giá trị V </a:t>
            </a:r>
            <a:r>
              <a:rPr lang="en-US" sz="3800" smtClean="0"/>
              <a:t>danh sách:</a:t>
            </a:r>
          </a:p>
          <a:p>
            <a:pPr lvl="1"/>
            <a:r>
              <a:rPr lang="en-US" sz="3700">
                <a:latin typeface="Corbel" pitchFamily="34" charset="0"/>
              </a:rPr>
              <a:t>Tạo nút mới chứa giá trị V</a:t>
            </a:r>
          </a:p>
          <a:p>
            <a:pPr marL="457200" lvl="1" indent="0">
              <a:buNone/>
            </a:pPr>
            <a:r>
              <a:rPr lang="en-US" sz="3600" smtClean="0">
                <a:latin typeface="Courier New" pitchFamily="49" charset="0"/>
                <a:cs typeface="Courier New" pitchFamily="49" charset="0"/>
              </a:rPr>
              <a:t>	</a:t>
            </a:r>
            <a:r>
              <a:rPr lang="vi-VN" sz="3600" smtClean="0">
                <a:latin typeface="Courier New" pitchFamily="49" charset="0"/>
                <a:cs typeface="Courier New" pitchFamily="49" charset="0"/>
              </a:rPr>
              <a:t>TNode </a:t>
            </a:r>
            <a:r>
              <a:rPr lang="vi-VN" sz="3600">
                <a:latin typeface="Courier New" pitchFamily="49" charset="0"/>
                <a:cs typeface="Courier New" pitchFamily="49" charset="0"/>
              </a:rPr>
              <a:t>*newNode = (TNode*)malloc(sizeof(TNode));</a:t>
            </a:r>
            <a:br>
              <a:rPr lang="vi-VN" sz="3600">
                <a:latin typeface="Courier New" pitchFamily="49" charset="0"/>
                <a:cs typeface="Courier New" pitchFamily="49" charset="0"/>
              </a:rPr>
            </a:br>
            <a:r>
              <a:rPr lang="en-US" sz="3600" smtClean="0">
                <a:latin typeface="Courier New" pitchFamily="49" charset="0"/>
                <a:cs typeface="Courier New" pitchFamily="49" charset="0"/>
              </a:rPr>
              <a:t>	</a:t>
            </a:r>
            <a:r>
              <a:rPr lang="vi-VN" sz="3600" smtClean="0">
                <a:latin typeface="Courier New" pitchFamily="49" charset="0"/>
                <a:cs typeface="Courier New" pitchFamily="49" charset="0"/>
              </a:rPr>
              <a:t>newNode-</a:t>
            </a:r>
            <a:r>
              <a:rPr lang="vi-VN" sz="3600">
                <a:latin typeface="Courier New" pitchFamily="49" charset="0"/>
                <a:cs typeface="Courier New" pitchFamily="49" charset="0"/>
              </a:rPr>
              <a:t>&gt;data = </a:t>
            </a:r>
            <a:r>
              <a:rPr lang="en-US" sz="3600" smtClean="0">
                <a:latin typeface="Courier New" pitchFamily="49" charset="0"/>
                <a:cs typeface="Courier New" pitchFamily="49" charset="0"/>
              </a:rPr>
              <a:t>V</a:t>
            </a:r>
            <a:r>
              <a:rPr lang="vi-VN" sz="3600" smtClean="0">
                <a:latin typeface="Courier New" pitchFamily="49" charset="0"/>
                <a:cs typeface="Courier New" pitchFamily="49" charset="0"/>
              </a:rPr>
              <a:t>; </a:t>
            </a:r>
            <a:r>
              <a:rPr lang="vi-VN" sz="3600">
                <a:latin typeface="Courier New" pitchFamily="49" charset="0"/>
                <a:cs typeface="Courier New" pitchFamily="49" charset="0"/>
              </a:rPr>
              <a:t>    </a:t>
            </a:r>
            <a:endParaRPr lang="en-US" sz="3600" smtClean="0">
              <a:latin typeface="Courier New" pitchFamily="49" charset="0"/>
              <a:cs typeface="Courier New" pitchFamily="49" charset="0"/>
            </a:endParaRPr>
          </a:p>
          <a:p>
            <a:pPr lvl="1"/>
            <a:r>
              <a:rPr lang="vi-VN" sz="3700">
                <a:latin typeface="Corbel" pitchFamily="34" charset="0"/>
              </a:rPr>
              <a:t>Chèn vào đầu danh sách</a:t>
            </a:r>
            <a:r>
              <a:rPr lang="en-US" sz="3700">
                <a:latin typeface="Corbel" pitchFamily="34" charset="0"/>
              </a:rPr>
              <a:t>:</a:t>
            </a:r>
          </a:p>
          <a:p>
            <a:pPr marL="457200" lvl="1" indent="0">
              <a:buNone/>
            </a:pPr>
            <a:r>
              <a:rPr lang="en-US" sz="3600" smtClean="0">
                <a:latin typeface="Courier New" pitchFamily="49" charset="0"/>
                <a:cs typeface="Courier New" pitchFamily="49" charset="0"/>
              </a:rPr>
              <a:t>	</a:t>
            </a:r>
            <a:r>
              <a:rPr lang="vi-VN" sz="3600" smtClean="0">
                <a:latin typeface="Courier New" pitchFamily="49" charset="0"/>
                <a:cs typeface="Courier New" pitchFamily="49" charset="0"/>
              </a:rPr>
              <a:t>newNode-</a:t>
            </a:r>
            <a:r>
              <a:rPr lang="vi-VN" sz="3600">
                <a:latin typeface="Courier New" pitchFamily="49" charset="0"/>
                <a:cs typeface="Courier New" pitchFamily="49" charset="0"/>
              </a:rPr>
              <a:t>&gt;next=head; </a:t>
            </a:r>
            <a:endParaRPr lang="en-US" sz="3600" i="1">
              <a:latin typeface="Courier New" pitchFamily="49" charset="0"/>
              <a:cs typeface="Courier New" pitchFamily="49" charset="0"/>
            </a:endParaRPr>
          </a:p>
          <a:p>
            <a:pPr marL="457200" lvl="1" indent="0">
              <a:buNone/>
            </a:pPr>
            <a:r>
              <a:rPr lang="en-US" sz="3600" smtClean="0">
                <a:latin typeface="Courier New" pitchFamily="49" charset="0"/>
                <a:cs typeface="Courier New" pitchFamily="49" charset="0"/>
              </a:rPr>
              <a:t>	</a:t>
            </a:r>
            <a:r>
              <a:rPr lang="vi-VN" sz="3600" smtClean="0">
                <a:latin typeface="Courier New" pitchFamily="49" charset="0"/>
                <a:cs typeface="Courier New" pitchFamily="49" charset="0"/>
              </a:rPr>
              <a:t>head </a:t>
            </a:r>
            <a:r>
              <a:rPr lang="vi-VN" sz="3600">
                <a:latin typeface="Courier New" pitchFamily="49" charset="0"/>
                <a:cs typeface="Courier New" pitchFamily="49" charset="0"/>
              </a:rPr>
              <a:t>= newNode;  </a:t>
            </a:r>
            <a:endParaRPr lang="en-US" sz="3600">
              <a:latin typeface="Courier New" pitchFamily="49" charset="0"/>
              <a:cs typeface="Courier New" pitchFamily="49" charset="0"/>
            </a:endParaRPr>
          </a:p>
          <a:p>
            <a:pPr lvl="1"/>
            <a:r>
              <a:rPr lang="vi-VN" sz="3700">
                <a:latin typeface="Corbel" pitchFamily="34" charset="0"/>
              </a:rPr>
              <a:t>Chèn vào vị trí của node p</a:t>
            </a:r>
            <a:endParaRPr lang="en-US" sz="3700">
              <a:latin typeface="Corbel" pitchFamily="34" charset="0"/>
            </a:endParaRPr>
          </a:p>
          <a:p>
            <a:pPr marL="457200" lvl="1" indent="0">
              <a:buNone/>
            </a:pPr>
            <a:r>
              <a:rPr lang="en-US" sz="3600" i="1" smtClean="0">
                <a:latin typeface="Courier New" pitchFamily="49" charset="0"/>
                <a:cs typeface="Courier New" pitchFamily="49" charset="0"/>
              </a:rPr>
              <a:t>	</a:t>
            </a:r>
            <a:r>
              <a:rPr lang="vi-VN" sz="3600" i="1" smtClean="0">
                <a:latin typeface="Courier New" pitchFamily="49" charset="0"/>
                <a:cs typeface="Courier New" pitchFamily="49" charset="0"/>
              </a:rPr>
              <a:t>TNode </a:t>
            </a:r>
            <a:r>
              <a:rPr lang="vi-VN" sz="3600" i="1">
                <a:latin typeface="Courier New" pitchFamily="49" charset="0"/>
                <a:cs typeface="Courier New" pitchFamily="49" charset="0"/>
              </a:rPr>
              <a:t>* </a:t>
            </a:r>
            <a:r>
              <a:rPr lang="vi-VN" sz="3600">
                <a:latin typeface="Courier New" pitchFamily="49" charset="0"/>
                <a:cs typeface="Courier New" pitchFamily="49" charset="0"/>
              </a:rPr>
              <a:t>q = head;</a:t>
            </a:r>
            <a:r>
              <a:rPr lang="vi-VN" sz="3600" i="1">
                <a:latin typeface="Courier New" pitchFamily="49" charset="0"/>
                <a:cs typeface="Courier New" pitchFamily="49" charset="0"/>
              </a:rPr>
              <a:t/>
            </a:r>
            <a:br>
              <a:rPr lang="vi-VN" sz="3600" i="1">
                <a:latin typeface="Courier New" pitchFamily="49" charset="0"/>
                <a:cs typeface="Courier New" pitchFamily="49" charset="0"/>
              </a:rPr>
            </a:br>
            <a:r>
              <a:rPr lang="en-US" sz="3600" i="1" smtClean="0">
                <a:latin typeface="Courier New" pitchFamily="49" charset="0"/>
                <a:cs typeface="Courier New" pitchFamily="49" charset="0"/>
              </a:rPr>
              <a:t>	</a:t>
            </a:r>
            <a:r>
              <a:rPr lang="vi-VN" sz="3600" smtClean="0">
                <a:latin typeface="Courier New" pitchFamily="49" charset="0"/>
                <a:cs typeface="Courier New" pitchFamily="49" charset="0"/>
              </a:rPr>
              <a:t>while(q-</a:t>
            </a:r>
            <a:r>
              <a:rPr lang="vi-VN" sz="3600">
                <a:latin typeface="Courier New" pitchFamily="49" charset="0"/>
                <a:cs typeface="Courier New" pitchFamily="49" charset="0"/>
              </a:rPr>
              <a:t>&gt;next!=p</a:t>
            </a:r>
            <a:r>
              <a:rPr lang="vi-VN" sz="3600" smtClean="0">
                <a:latin typeface="Courier New" pitchFamily="49" charset="0"/>
                <a:cs typeface="Courier New" pitchFamily="49" charset="0"/>
              </a:rPr>
              <a:t>)</a:t>
            </a:r>
            <a:r>
              <a:rPr lang="vi-VN" sz="3600">
                <a:latin typeface="Courier New" pitchFamily="49" charset="0"/>
                <a:cs typeface="Courier New" pitchFamily="49" charset="0"/>
              </a:rPr>
              <a:t> q = q-&gt;next</a:t>
            </a:r>
            <a:r>
              <a:rPr lang="vi-VN" sz="3600" smtClean="0">
                <a:latin typeface="Courier New" pitchFamily="49" charset="0"/>
                <a:cs typeface="Courier New" pitchFamily="49" charset="0"/>
              </a:rPr>
              <a:t>;</a:t>
            </a:r>
            <a:r>
              <a:rPr lang="vi-VN" sz="3600">
                <a:latin typeface="Courier New" pitchFamily="49" charset="0"/>
                <a:cs typeface="Courier New" pitchFamily="49" charset="0"/>
              </a:rPr>
              <a:t> </a:t>
            </a:r>
            <a:r>
              <a:rPr lang="vi-VN" sz="3600" i="1">
                <a:latin typeface="Courier New" pitchFamily="49" charset="0"/>
                <a:cs typeface="Courier New" pitchFamily="49" charset="0"/>
              </a:rPr>
              <a:t/>
            </a:r>
            <a:br>
              <a:rPr lang="vi-VN" sz="3600" i="1">
                <a:latin typeface="Courier New" pitchFamily="49" charset="0"/>
                <a:cs typeface="Courier New" pitchFamily="49" charset="0"/>
              </a:rPr>
            </a:br>
            <a:r>
              <a:rPr lang="en-US" sz="3600" i="1" smtClean="0">
                <a:latin typeface="Courier New" pitchFamily="49" charset="0"/>
                <a:cs typeface="Courier New" pitchFamily="49" charset="0"/>
              </a:rPr>
              <a:t>	</a:t>
            </a:r>
            <a:r>
              <a:rPr lang="vi-VN" sz="3600" smtClean="0">
                <a:latin typeface="Courier New" pitchFamily="49" charset="0"/>
                <a:cs typeface="Courier New" pitchFamily="49" charset="0"/>
              </a:rPr>
              <a:t>newNode-</a:t>
            </a:r>
            <a:r>
              <a:rPr lang="vi-VN" sz="3600">
                <a:latin typeface="Courier New" pitchFamily="49" charset="0"/>
                <a:cs typeface="Courier New" pitchFamily="49" charset="0"/>
              </a:rPr>
              <a:t>&gt;next = </a:t>
            </a:r>
            <a:r>
              <a:rPr lang="en-US" sz="3600" smtClean="0">
                <a:latin typeface="Courier New" pitchFamily="49" charset="0"/>
                <a:cs typeface="Courier New" pitchFamily="49" charset="0"/>
              </a:rPr>
              <a:t>p</a:t>
            </a:r>
            <a:r>
              <a:rPr lang="vi-VN" sz="3600" smtClean="0">
                <a:latin typeface="Courier New" pitchFamily="49" charset="0"/>
                <a:cs typeface="Courier New" pitchFamily="49" charset="0"/>
              </a:rPr>
              <a:t>; </a:t>
            </a:r>
            <a:r>
              <a:rPr lang="vi-VN" sz="3600">
                <a:latin typeface="Courier New" pitchFamily="49" charset="0"/>
                <a:cs typeface="Courier New" pitchFamily="49" charset="0"/>
              </a:rPr>
              <a:t>       </a:t>
            </a:r>
            <a:r>
              <a:rPr lang="vi-VN" sz="3600" i="1">
                <a:latin typeface="Courier New" pitchFamily="49" charset="0"/>
                <a:cs typeface="Courier New" pitchFamily="49" charset="0"/>
              </a:rPr>
              <a:t/>
            </a:r>
            <a:br>
              <a:rPr lang="vi-VN" sz="3600" i="1">
                <a:latin typeface="Courier New" pitchFamily="49" charset="0"/>
                <a:cs typeface="Courier New" pitchFamily="49" charset="0"/>
              </a:rPr>
            </a:br>
            <a:r>
              <a:rPr lang="en-US" sz="3600" i="1" smtClean="0">
                <a:latin typeface="Courier New" pitchFamily="49" charset="0"/>
                <a:cs typeface="Courier New" pitchFamily="49" charset="0"/>
              </a:rPr>
              <a:t>	</a:t>
            </a:r>
            <a:r>
              <a:rPr lang="vi-VN" sz="3600" smtClean="0">
                <a:latin typeface="Courier New" pitchFamily="49" charset="0"/>
                <a:cs typeface="Courier New" pitchFamily="49" charset="0"/>
              </a:rPr>
              <a:t>q-</a:t>
            </a:r>
            <a:r>
              <a:rPr lang="vi-VN" sz="3600">
                <a:latin typeface="Courier New" pitchFamily="49" charset="0"/>
                <a:cs typeface="Courier New" pitchFamily="49" charset="0"/>
              </a:rPr>
              <a:t>&gt;next = newNode</a:t>
            </a:r>
            <a:r>
              <a:rPr lang="vi-VN" sz="3600" smtClean="0">
                <a:latin typeface="Courier New" pitchFamily="49" charset="0"/>
                <a:cs typeface="Courier New" pitchFamily="49" charset="0"/>
              </a:rPr>
              <a:t>;</a:t>
            </a:r>
            <a:endParaRPr lang="en-US" sz="3400" smtClean="0">
              <a:latin typeface="Courier New" pitchFamily="49" charset="0"/>
              <a:cs typeface="Courier New" pitchFamily="49" charset="0"/>
            </a:endParaRPr>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15</a:t>
            </a:fld>
            <a:endParaRPr lang="en-US"/>
          </a:p>
        </p:txBody>
      </p:sp>
    </p:spTree>
    <p:custDataLst>
      <p:tags r:id="rId1"/>
    </p:custDataLst>
    <p:extLst>
      <p:ext uri="{BB962C8B-B14F-4D97-AF65-F5344CB8AC3E}">
        <p14:creationId xmlns:p14="http://schemas.microsoft.com/office/powerpoint/2010/main" val="24013152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a:t>4.2.2. Cài đặt bằng danh sách nối đơn</a:t>
            </a:r>
          </a:p>
        </p:txBody>
      </p:sp>
      <p:sp>
        <p:nvSpPr>
          <p:cNvPr id="3" name="Content Placeholder 2"/>
          <p:cNvSpPr>
            <a:spLocks noGrp="1"/>
          </p:cNvSpPr>
          <p:nvPr>
            <p:ph idx="1"/>
            <p:custDataLst>
              <p:tags r:id="rId3"/>
            </p:custDataLst>
          </p:nvPr>
        </p:nvSpPr>
        <p:spPr>
          <a:xfrm>
            <a:off x="152400" y="1524000"/>
            <a:ext cx="8229600" cy="5029200"/>
          </a:xfrm>
        </p:spPr>
        <p:txBody>
          <a:bodyPr>
            <a:normAutofit/>
          </a:bodyPr>
          <a:lstStyle/>
          <a:p>
            <a:r>
              <a:rPr lang="en-US" b="1" smtClean="0"/>
              <a:t>Xóa </a:t>
            </a:r>
            <a:r>
              <a:rPr lang="en-US" smtClean="0"/>
              <a:t>một phần tử của danh sách nối đơn tại vị trí của nút </a:t>
            </a:r>
            <a:r>
              <a:rPr lang="en-US" b="1" i="1" smtClean="0"/>
              <a:t>p</a:t>
            </a:r>
            <a:r>
              <a:rPr lang="en-US" smtClean="0"/>
              <a:t>:</a:t>
            </a:r>
          </a:p>
          <a:p>
            <a:pPr lvl="1"/>
            <a:r>
              <a:rPr lang="en-US" smtClean="0"/>
              <a:t>Nếu p == head: đặt lại </a:t>
            </a:r>
            <a:r>
              <a:rPr lang="en-US"/>
              <a:t>Head bằng nút đứng kế tiếp </a:t>
            </a:r>
            <a:r>
              <a:rPr lang="en-US" smtClean="0"/>
              <a:t>nó, </a:t>
            </a:r>
            <a:r>
              <a:rPr lang="en-US"/>
              <a:t>thể giải phóng bộ nhớ cấp cho nút p </a:t>
            </a:r>
            <a:r>
              <a:rPr lang="en-US" smtClean="0"/>
              <a:t>(Head cũ)</a:t>
            </a:r>
          </a:p>
          <a:p>
            <a:pPr lvl="1"/>
            <a:r>
              <a:rPr lang="en-US" smtClean="0"/>
              <a:t>Nếu p != head: tìm nút q đứng trước p, chỉnh </a:t>
            </a:r>
            <a:r>
              <a:rPr lang="en-US"/>
              <a:t>lại liên </a:t>
            </a:r>
            <a:r>
              <a:rPr lang="en-US" smtClean="0"/>
              <a:t>kết: cho q trỏ đến nút sau của nút p và giải phóng p</a:t>
            </a:r>
          </a:p>
          <a:p>
            <a:pPr lvl="1"/>
            <a:endParaRPr lang="en-US" smtClean="0">
              <a:latin typeface="Corbel" pitchFamily="34" charset="0"/>
            </a:endParaRPr>
          </a:p>
          <a:p>
            <a:endParaRPr lang="en-US" smtClean="0">
              <a:latin typeface="Corbel" pitchFamily="34" charset="0"/>
            </a:endParaRPr>
          </a:p>
        </p:txBody>
      </p:sp>
      <p:pic>
        <p:nvPicPr>
          <p:cNvPr id="8" name="Picture 7"/>
          <p:cNvPicPr/>
          <p:nvPr>
            <p:custDataLst>
              <p:tags r:id="rId4"/>
            </p:custDataLst>
          </p:nvPr>
        </p:nvPicPr>
        <p:blipFill>
          <a:blip r:embed="rId8"/>
          <a:stretch>
            <a:fillRect/>
          </a:stretch>
        </p:blipFill>
        <p:spPr>
          <a:xfrm>
            <a:off x="1143000" y="4970217"/>
            <a:ext cx="6629400" cy="1735383"/>
          </a:xfrm>
          <a:prstGeom prst="rect">
            <a:avLst/>
          </a:prstGeom>
        </p:spPr>
      </p:pic>
      <p:sp>
        <p:nvSpPr>
          <p:cNvPr id="4" name="Slide Number Placeholder 3"/>
          <p:cNvSpPr>
            <a:spLocks noGrp="1"/>
          </p:cNvSpPr>
          <p:nvPr>
            <p:ph type="sldNum" sz="quarter" idx="12"/>
            <p:custDataLst>
              <p:tags r:id="rId5"/>
            </p:custDataLst>
          </p:nvPr>
        </p:nvSpPr>
        <p:spPr/>
        <p:txBody>
          <a:bodyPr/>
          <a:lstStyle/>
          <a:p>
            <a:fld id="{357A768F-0EF3-4A32-BFE4-4A690E8418F7}" type="slidenum">
              <a:rPr lang="en-US" smtClean="0"/>
              <a:t>16</a:t>
            </a:fld>
            <a:endParaRPr lang="en-US"/>
          </a:p>
        </p:txBody>
      </p:sp>
    </p:spTree>
    <p:custDataLst>
      <p:tags r:id="rId1"/>
    </p:custDataLst>
    <p:extLst>
      <p:ext uri="{BB962C8B-B14F-4D97-AF65-F5344CB8AC3E}">
        <p14:creationId xmlns:p14="http://schemas.microsoft.com/office/powerpoint/2010/main" val="24790037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4.2.2. </a:t>
            </a:r>
            <a:r>
              <a:rPr lang="en-US"/>
              <a:t>Cài đặt bằng danh sách nối đơn</a:t>
            </a:r>
          </a:p>
        </p:txBody>
      </p:sp>
      <p:sp>
        <p:nvSpPr>
          <p:cNvPr id="3" name="Content Placeholder 2"/>
          <p:cNvSpPr>
            <a:spLocks noGrp="1"/>
          </p:cNvSpPr>
          <p:nvPr>
            <p:ph idx="1"/>
            <p:custDataLst>
              <p:tags r:id="rId3"/>
            </p:custDataLst>
          </p:nvPr>
        </p:nvSpPr>
        <p:spPr/>
        <p:txBody>
          <a:bodyPr>
            <a:normAutofit fontScale="70000" lnSpcReduction="20000"/>
          </a:bodyPr>
          <a:lstStyle/>
          <a:p>
            <a:r>
              <a:rPr lang="en-US" sz="3800"/>
              <a:t>Xóa nút p khỏi danh sách</a:t>
            </a:r>
            <a:r>
              <a:rPr lang="en-US" sz="3800" smtClean="0"/>
              <a:t>:</a:t>
            </a:r>
            <a:r>
              <a:rPr lang="vi-VN" sz="3600">
                <a:latin typeface="Courier New" pitchFamily="49" charset="0"/>
                <a:cs typeface="Courier New" pitchFamily="49" charset="0"/>
              </a:rPr>
              <a:t>    </a:t>
            </a:r>
            <a:endParaRPr lang="en-US" sz="3600" smtClean="0">
              <a:latin typeface="Courier New" pitchFamily="49" charset="0"/>
              <a:cs typeface="Courier New" pitchFamily="49" charset="0"/>
            </a:endParaRPr>
          </a:p>
          <a:p>
            <a:pPr lvl="1"/>
            <a:r>
              <a:rPr lang="vi-VN" sz="3700">
                <a:latin typeface="Corbel" pitchFamily="34" charset="0"/>
              </a:rPr>
              <a:t>Xóa phần tử đầu danh </a:t>
            </a:r>
            <a:r>
              <a:rPr lang="vi-VN" sz="3700" smtClean="0">
                <a:latin typeface="Corbel" pitchFamily="34" charset="0"/>
              </a:rPr>
              <a:t>sách:</a:t>
            </a:r>
            <a:endParaRPr lang="en-US" sz="3700" smtClean="0">
              <a:latin typeface="Corbel" pitchFamily="34" charset="0"/>
            </a:endParaRPr>
          </a:p>
          <a:p>
            <a:pPr marL="457200" lvl="1" indent="0">
              <a:buNone/>
            </a:pPr>
            <a:r>
              <a:rPr lang="vi-VN" sz="3700" smtClean="0">
                <a:latin typeface="Courier New" pitchFamily="49" charset="0"/>
                <a:cs typeface="Courier New" pitchFamily="49" charset="0"/>
              </a:rPr>
              <a:t>TNode </a:t>
            </a:r>
            <a:r>
              <a:rPr lang="vi-VN" sz="3700">
                <a:latin typeface="Courier New" pitchFamily="49" charset="0"/>
                <a:cs typeface="Courier New" pitchFamily="49" charset="0"/>
              </a:rPr>
              <a:t>* tmp = head;</a:t>
            </a:r>
            <a:br>
              <a:rPr lang="vi-VN" sz="3700">
                <a:latin typeface="Courier New" pitchFamily="49" charset="0"/>
                <a:cs typeface="Courier New" pitchFamily="49" charset="0"/>
              </a:rPr>
            </a:br>
            <a:r>
              <a:rPr lang="vi-VN" sz="3700">
                <a:latin typeface="Courier New" pitchFamily="49" charset="0"/>
                <a:cs typeface="Courier New" pitchFamily="49" charset="0"/>
              </a:rPr>
              <a:t>if (head!=NULL) {</a:t>
            </a:r>
            <a:br>
              <a:rPr lang="vi-VN" sz="3700">
                <a:latin typeface="Courier New" pitchFamily="49" charset="0"/>
                <a:cs typeface="Courier New" pitchFamily="49" charset="0"/>
              </a:rPr>
            </a:br>
            <a:r>
              <a:rPr lang="en-US" sz="3700" smtClean="0">
                <a:latin typeface="Courier New" pitchFamily="49" charset="0"/>
                <a:cs typeface="Courier New" pitchFamily="49" charset="0"/>
              </a:rPr>
              <a:t>	</a:t>
            </a:r>
            <a:r>
              <a:rPr lang="vi-VN" sz="3700" smtClean="0">
                <a:latin typeface="Courier New" pitchFamily="49" charset="0"/>
                <a:cs typeface="Courier New" pitchFamily="49" charset="0"/>
              </a:rPr>
              <a:t>head </a:t>
            </a:r>
            <a:r>
              <a:rPr lang="vi-VN" sz="3700">
                <a:latin typeface="Courier New" pitchFamily="49" charset="0"/>
                <a:cs typeface="Courier New" pitchFamily="49" charset="0"/>
              </a:rPr>
              <a:t>= head-&gt;next;</a:t>
            </a:r>
            <a:br>
              <a:rPr lang="vi-VN" sz="3700">
                <a:latin typeface="Courier New" pitchFamily="49" charset="0"/>
                <a:cs typeface="Courier New" pitchFamily="49" charset="0"/>
              </a:rPr>
            </a:br>
            <a:r>
              <a:rPr lang="en-US" sz="3700" smtClean="0">
                <a:latin typeface="Courier New" pitchFamily="49" charset="0"/>
                <a:cs typeface="Courier New" pitchFamily="49" charset="0"/>
              </a:rPr>
              <a:t>	</a:t>
            </a:r>
            <a:r>
              <a:rPr lang="vi-VN" sz="3700" smtClean="0">
                <a:latin typeface="Courier New" pitchFamily="49" charset="0"/>
                <a:cs typeface="Courier New" pitchFamily="49" charset="0"/>
              </a:rPr>
              <a:t>free(tmp</a:t>
            </a:r>
            <a:r>
              <a:rPr lang="vi-VN" sz="3700">
                <a:latin typeface="Courier New" pitchFamily="49" charset="0"/>
                <a:cs typeface="Courier New" pitchFamily="49" charset="0"/>
              </a:rPr>
              <a:t>);</a:t>
            </a:r>
            <a:br>
              <a:rPr lang="vi-VN" sz="3700">
                <a:latin typeface="Courier New" pitchFamily="49" charset="0"/>
                <a:cs typeface="Courier New" pitchFamily="49" charset="0"/>
              </a:rPr>
            </a:br>
            <a:r>
              <a:rPr lang="vi-VN" sz="3700">
                <a:latin typeface="Courier New" pitchFamily="49" charset="0"/>
                <a:cs typeface="Courier New" pitchFamily="49" charset="0"/>
              </a:rPr>
              <a:t>}</a:t>
            </a:r>
            <a:endParaRPr lang="en-US" sz="3700">
              <a:latin typeface="Courier New" pitchFamily="49" charset="0"/>
              <a:cs typeface="Courier New" pitchFamily="49" charset="0"/>
            </a:endParaRPr>
          </a:p>
          <a:p>
            <a:pPr lvl="1"/>
            <a:r>
              <a:rPr lang="vi-VN" sz="3700">
                <a:latin typeface="Corbel" pitchFamily="34" charset="0"/>
              </a:rPr>
              <a:t>Xóa phần tử p</a:t>
            </a:r>
            <a:r>
              <a:rPr lang="en-US" sz="3700">
                <a:latin typeface="Corbel" pitchFamily="34" charset="0"/>
              </a:rPr>
              <a:t> != </a:t>
            </a:r>
            <a:r>
              <a:rPr lang="en-US" sz="3700" smtClean="0">
                <a:latin typeface="Corbel" pitchFamily="34" charset="0"/>
              </a:rPr>
              <a:t>head</a:t>
            </a:r>
            <a:endParaRPr lang="en-US" sz="4000"/>
          </a:p>
          <a:p>
            <a:pPr marL="457200" lvl="1" indent="0">
              <a:buNone/>
            </a:pPr>
            <a:r>
              <a:rPr lang="vi-VN" sz="3700" smtClean="0">
                <a:latin typeface="Courier New" pitchFamily="49" charset="0"/>
                <a:cs typeface="Courier New" pitchFamily="49" charset="0"/>
              </a:rPr>
              <a:t>TNode </a:t>
            </a:r>
            <a:r>
              <a:rPr lang="vi-VN" sz="3700">
                <a:latin typeface="Courier New" pitchFamily="49" charset="0"/>
                <a:cs typeface="Courier New" pitchFamily="49" charset="0"/>
              </a:rPr>
              <a:t>* q = head;</a:t>
            </a:r>
            <a:br>
              <a:rPr lang="vi-VN" sz="3700">
                <a:latin typeface="Courier New" pitchFamily="49" charset="0"/>
                <a:cs typeface="Courier New" pitchFamily="49" charset="0"/>
              </a:rPr>
            </a:br>
            <a:r>
              <a:rPr lang="vi-VN" sz="3700">
                <a:latin typeface="Courier New" pitchFamily="49" charset="0"/>
                <a:cs typeface="Courier New" pitchFamily="49" charset="0"/>
              </a:rPr>
              <a:t>while(q-&gt;next!=p</a:t>
            </a:r>
            <a:r>
              <a:rPr lang="vi-VN" sz="3700" smtClean="0">
                <a:latin typeface="Courier New" pitchFamily="49" charset="0"/>
                <a:cs typeface="Courier New" pitchFamily="49" charset="0"/>
              </a:rPr>
              <a:t>)</a:t>
            </a:r>
            <a:r>
              <a:rPr lang="vi-VN" sz="3700">
                <a:latin typeface="Courier New" pitchFamily="49" charset="0"/>
                <a:cs typeface="Courier New" pitchFamily="49" charset="0"/>
              </a:rPr>
              <a:t> q = q-&gt;next</a:t>
            </a:r>
            <a:r>
              <a:rPr lang="vi-VN" sz="3700" smtClean="0">
                <a:latin typeface="Courier New" pitchFamily="49" charset="0"/>
                <a:cs typeface="Courier New" pitchFamily="49" charset="0"/>
              </a:rPr>
              <a:t>;</a:t>
            </a:r>
            <a:r>
              <a:rPr lang="vi-VN" sz="3700">
                <a:latin typeface="Courier New" pitchFamily="49" charset="0"/>
                <a:cs typeface="Courier New" pitchFamily="49" charset="0"/>
              </a:rPr>
              <a:t/>
            </a:r>
            <a:br>
              <a:rPr lang="vi-VN" sz="3700">
                <a:latin typeface="Courier New" pitchFamily="49" charset="0"/>
                <a:cs typeface="Courier New" pitchFamily="49" charset="0"/>
              </a:rPr>
            </a:br>
            <a:r>
              <a:rPr lang="vi-VN" sz="3700">
                <a:latin typeface="Courier New" pitchFamily="49" charset="0"/>
                <a:cs typeface="Courier New" pitchFamily="49" charset="0"/>
              </a:rPr>
              <a:t>q-&gt;next = p-&gt;next;        </a:t>
            </a:r>
            <a:br>
              <a:rPr lang="vi-VN" sz="3700">
                <a:latin typeface="Courier New" pitchFamily="49" charset="0"/>
                <a:cs typeface="Courier New" pitchFamily="49" charset="0"/>
              </a:rPr>
            </a:br>
            <a:r>
              <a:rPr lang="vi-VN" sz="3700">
                <a:latin typeface="Courier New" pitchFamily="49" charset="0"/>
                <a:cs typeface="Courier New" pitchFamily="49" charset="0"/>
              </a:rPr>
              <a:t>free(p);</a:t>
            </a:r>
            <a:endParaRPr lang="en-US" sz="3700">
              <a:latin typeface="Courier New" pitchFamily="49" charset="0"/>
              <a:cs typeface="Courier New" pitchFamily="49" charset="0"/>
            </a:endParaRPr>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17</a:t>
            </a:fld>
            <a:endParaRPr lang="en-US"/>
          </a:p>
        </p:txBody>
      </p:sp>
    </p:spTree>
    <p:custDataLst>
      <p:tags r:id="rId1"/>
    </p:custDataLst>
    <p:extLst>
      <p:ext uri="{BB962C8B-B14F-4D97-AF65-F5344CB8AC3E}">
        <p14:creationId xmlns:p14="http://schemas.microsoft.com/office/powerpoint/2010/main" val="5726477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4.2.2. Nhận xét</a:t>
            </a:r>
            <a:endParaRPr lang="en-US"/>
          </a:p>
        </p:txBody>
      </p:sp>
      <p:sp>
        <p:nvSpPr>
          <p:cNvPr id="3" name="Content Placeholder 2"/>
          <p:cNvSpPr>
            <a:spLocks noGrp="1"/>
          </p:cNvSpPr>
          <p:nvPr>
            <p:ph idx="1"/>
            <p:custDataLst>
              <p:tags r:id="rId3"/>
            </p:custDataLst>
          </p:nvPr>
        </p:nvSpPr>
        <p:spPr>
          <a:xfrm>
            <a:off x="152400" y="1600200"/>
            <a:ext cx="8839200" cy="5257800"/>
          </a:xfrm>
        </p:spPr>
        <p:txBody>
          <a:bodyPr>
            <a:normAutofit fontScale="92500" lnSpcReduction="20000"/>
          </a:bodyPr>
          <a:lstStyle/>
          <a:p>
            <a:r>
              <a:rPr lang="en-US" dirty="0" err="1" smtClean="0"/>
              <a:t>Với</a:t>
            </a:r>
            <a:r>
              <a:rPr lang="en-US" dirty="0" smtClean="0"/>
              <a:t> </a:t>
            </a:r>
            <a:r>
              <a:rPr lang="en-US" dirty="0" err="1" smtClean="0"/>
              <a:t>danh</a:t>
            </a:r>
            <a:r>
              <a:rPr lang="en-US" dirty="0" smtClean="0"/>
              <a:t> </a:t>
            </a:r>
            <a:r>
              <a:rPr lang="en-US" dirty="0" err="1" smtClean="0"/>
              <a:t>sách</a:t>
            </a:r>
            <a:r>
              <a:rPr lang="en-US" dirty="0" smtClean="0"/>
              <a:t> </a:t>
            </a:r>
            <a:r>
              <a:rPr lang="en-US" dirty="0" err="1" smtClean="0"/>
              <a:t>biểu</a:t>
            </a:r>
            <a:r>
              <a:rPr lang="en-US" dirty="0" smtClean="0"/>
              <a:t> </a:t>
            </a:r>
            <a:r>
              <a:rPr lang="en-US" dirty="0" err="1" smtClean="0"/>
              <a:t>diễn</a:t>
            </a:r>
            <a:r>
              <a:rPr lang="en-US" dirty="0" smtClean="0"/>
              <a:t> </a:t>
            </a:r>
            <a:r>
              <a:rPr lang="en-US" dirty="0" err="1" smtClean="0"/>
              <a:t>bằng</a:t>
            </a:r>
            <a:r>
              <a:rPr lang="en-US" dirty="0" smtClean="0"/>
              <a:t> </a:t>
            </a:r>
            <a:r>
              <a:rPr lang="en-US" dirty="0" err="1" smtClean="0"/>
              <a:t>danh</a:t>
            </a:r>
            <a:r>
              <a:rPr lang="en-US" dirty="0" smtClean="0"/>
              <a:t> </a:t>
            </a:r>
            <a:r>
              <a:rPr lang="en-US" dirty="0" err="1" smtClean="0"/>
              <a:t>sách</a:t>
            </a:r>
            <a:r>
              <a:rPr lang="en-US" dirty="0" smtClean="0"/>
              <a:t> </a:t>
            </a:r>
            <a:r>
              <a:rPr lang="en-US" dirty="0" err="1" smtClean="0"/>
              <a:t>nối</a:t>
            </a:r>
            <a:r>
              <a:rPr lang="en-US" dirty="0" smtClean="0"/>
              <a:t> </a:t>
            </a:r>
            <a:r>
              <a:rPr lang="en-US" dirty="0" err="1" smtClean="0"/>
              <a:t>đơn</a:t>
            </a:r>
            <a:r>
              <a:rPr lang="en-US" dirty="0" smtClean="0"/>
              <a:t>:</a:t>
            </a:r>
          </a:p>
          <a:p>
            <a:pPr lvl="1"/>
            <a:r>
              <a:rPr lang="en-US" dirty="0" err="1" smtClean="0"/>
              <a:t>Mỗi</a:t>
            </a:r>
            <a:r>
              <a:rPr lang="en-US" dirty="0" smtClean="0"/>
              <a:t> </a:t>
            </a:r>
            <a:r>
              <a:rPr lang="en-US" dirty="0" err="1" smtClean="0"/>
              <a:t>phần</a:t>
            </a:r>
            <a:r>
              <a:rPr lang="en-US" dirty="0" smtClean="0"/>
              <a:t> </a:t>
            </a:r>
            <a:r>
              <a:rPr lang="en-US" dirty="0" err="1" smtClean="0"/>
              <a:t>tử</a:t>
            </a:r>
            <a:r>
              <a:rPr lang="en-US" dirty="0" smtClean="0"/>
              <a:t> </a:t>
            </a:r>
            <a:r>
              <a:rPr lang="en-US" dirty="0" err="1" smtClean="0"/>
              <a:t>của</a:t>
            </a:r>
            <a:r>
              <a:rPr lang="en-US" dirty="0" smtClean="0"/>
              <a:t> </a:t>
            </a:r>
            <a:r>
              <a:rPr lang="en-US" dirty="0" err="1" smtClean="0"/>
              <a:t>mảng</a:t>
            </a:r>
            <a:r>
              <a:rPr lang="en-US" dirty="0" smtClean="0"/>
              <a:t> </a:t>
            </a:r>
            <a:r>
              <a:rPr lang="en-US" dirty="0" err="1" smtClean="0"/>
              <a:t>được</a:t>
            </a:r>
            <a:r>
              <a:rPr lang="en-US" dirty="0" smtClean="0"/>
              <a:t> </a:t>
            </a:r>
            <a:r>
              <a:rPr lang="en-US" dirty="0" err="1" smtClean="0"/>
              <a:t>cấp</a:t>
            </a:r>
            <a:r>
              <a:rPr lang="en-US" dirty="0" smtClean="0"/>
              <a:t> </a:t>
            </a:r>
            <a:r>
              <a:rPr lang="en-US" dirty="0" err="1" smtClean="0"/>
              <a:t>phát</a:t>
            </a:r>
            <a:r>
              <a:rPr lang="en-US" dirty="0" smtClean="0"/>
              <a:t> </a:t>
            </a:r>
            <a:r>
              <a:rPr lang="en-US" dirty="0" err="1" smtClean="0"/>
              <a:t>riêng</a:t>
            </a:r>
            <a:r>
              <a:rPr lang="en-US" dirty="0" smtClean="0"/>
              <a:t> </a:t>
            </a:r>
            <a:r>
              <a:rPr lang="en-US" dirty="0" err="1" smtClean="0"/>
              <a:t>biệt</a:t>
            </a:r>
            <a:r>
              <a:rPr lang="en-US" dirty="0" smtClean="0"/>
              <a:t>, </a:t>
            </a:r>
            <a:r>
              <a:rPr lang="en-US" dirty="0" err="1" smtClean="0"/>
              <a:t>có</a:t>
            </a:r>
            <a:r>
              <a:rPr lang="en-US" dirty="0" smtClean="0"/>
              <a:t> </a:t>
            </a:r>
            <a:r>
              <a:rPr lang="en-US" dirty="0" err="1" smtClean="0"/>
              <a:t>thể</a:t>
            </a:r>
            <a:r>
              <a:rPr lang="en-US" dirty="0" smtClean="0"/>
              <a:t> </a:t>
            </a:r>
            <a:r>
              <a:rPr lang="en-US" dirty="0" err="1" smtClean="0"/>
              <a:t>nằm</a:t>
            </a:r>
            <a:r>
              <a:rPr lang="en-US" dirty="0" smtClean="0"/>
              <a:t> </a:t>
            </a:r>
            <a:r>
              <a:rPr lang="en-US" dirty="0" err="1" smtClean="0"/>
              <a:t>trên</a:t>
            </a:r>
            <a:r>
              <a:rPr lang="en-US" dirty="0" smtClean="0"/>
              <a:t> </a:t>
            </a:r>
            <a:r>
              <a:rPr lang="en-US" dirty="0" err="1" smtClean="0"/>
              <a:t>những</a:t>
            </a:r>
            <a:r>
              <a:rPr lang="en-US" dirty="0" smtClean="0"/>
              <a:t> </a:t>
            </a:r>
            <a:r>
              <a:rPr lang="en-US" dirty="0" err="1" smtClean="0"/>
              <a:t>vùng</a:t>
            </a:r>
            <a:r>
              <a:rPr lang="en-US" dirty="0" smtClean="0"/>
              <a:t> </a:t>
            </a:r>
            <a:r>
              <a:rPr lang="en-US" dirty="0" err="1" smtClean="0"/>
              <a:t>nhớ</a:t>
            </a:r>
            <a:r>
              <a:rPr lang="en-US" dirty="0" smtClean="0"/>
              <a:t> </a:t>
            </a:r>
            <a:r>
              <a:rPr lang="en-US" dirty="0" err="1" smtClean="0"/>
              <a:t>khác</a:t>
            </a:r>
            <a:r>
              <a:rPr lang="en-US" dirty="0" smtClean="0"/>
              <a:t> </a:t>
            </a:r>
            <a:r>
              <a:rPr lang="en-US" dirty="0" err="1" smtClean="0"/>
              <a:t>nhau</a:t>
            </a:r>
            <a:endParaRPr lang="en-US" dirty="0"/>
          </a:p>
          <a:p>
            <a:pPr lvl="1"/>
            <a:r>
              <a:rPr lang="en-US" dirty="0" err="1" smtClean="0"/>
              <a:t>Để</a:t>
            </a:r>
            <a:r>
              <a:rPr lang="en-US" dirty="0" smtClean="0"/>
              <a:t> </a:t>
            </a:r>
            <a:r>
              <a:rPr lang="en-US" dirty="0" err="1" smtClean="0"/>
              <a:t>đến</a:t>
            </a:r>
            <a:r>
              <a:rPr lang="en-US" dirty="0" smtClean="0"/>
              <a:t> </a:t>
            </a:r>
            <a:r>
              <a:rPr lang="en-US" dirty="0" err="1" smtClean="0"/>
              <a:t>phần</a:t>
            </a:r>
            <a:r>
              <a:rPr lang="en-US" dirty="0" smtClean="0"/>
              <a:t> </a:t>
            </a:r>
            <a:r>
              <a:rPr lang="en-US" dirty="0" err="1"/>
              <a:t>tử</a:t>
            </a:r>
            <a:r>
              <a:rPr lang="en-US" dirty="0"/>
              <a:t> </a:t>
            </a:r>
            <a:r>
              <a:rPr lang="en-US" dirty="0" err="1"/>
              <a:t>thứ</a:t>
            </a:r>
            <a:r>
              <a:rPr lang="en-US" dirty="0"/>
              <a:t> </a:t>
            </a:r>
            <a:r>
              <a:rPr lang="en-US" b="1" i="1" dirty="0" err="1"/>
              <a:t>i</a:t>
            </a:r>
            <a:r>
              <a:rPr lang="en-US" dirty="0"/>
              <a:t> </a:t>
            </a:r>
            <a:r>
              <a:rPr lang="en-US" dirty="0" err="1"/>
              <a:t>của</a:t>
            </a:r>
            <a:r>
              <a:rPr lang="en-US" dirty="0"/>
              <a:t> </a:t>
            </a:r>
            <a:r>
              <a:rPr lang="en-US" dirty="0" err="1"/>
              <a:t>danh</a:t>
            </a:r>
            <a:r>
              <a:rPr lang="en-US" dirty="0"/>
              <a:t> </a:t>
            </a:r>
            <a:r>
              <a:rPr lang="en-US" dirty="0" err="1" smtClean="0"/>
              <a:t>sách</a:t>
            </a:r>
            <a:r>
              <a:rPr lang="en-US" dirty="0" smtClean="0"/>
              <a:t>, </a:t>
            </a:r>
            <a:r>
              <a:rPr lang="en-US" dirty="0" err="1" smtClean="0"/>
              <a:t>buộc</a:t>
            </a:r>
            <a:r>
              <a:rPr lang="en-US" dirty="0" smtClean="0"/>
              <a:t> </a:t>
            </a:r>
            <a:r>
              <a:rPr lang="en-US" dirty="0" err="1" smtClean="0"/>
              <a:t>phải</a:t>
            </a:r>
            <a:r>
              <a:rPr lang="en-US" dirty="0" smtClean="0"/>
              <a:t> </a:t>
            </a:r>
            <a:r>
              <a:rPr lang="en-US" dirty="0" err="1" smtClean="0"/>
              <a:t>duyệt</a:t>
            </a:r>
            <a:r>
              <a:rPr lang="en-US" dirty="0" smtClean="0"/>
              <a:t> </a:t>
            </a:r>
            <a:r>
              <a:rPr lang="en-US" dirty="0" err="1" smtClean="0"/>
              <a:t>từ</a:t>
            </a:r>
            <a:r>
              <a:rPr lang="en-US" dirty="0" smtClean="0"/>
              <a:t> </a:t>
            </a:r>
            <a:r>
              <a:rPr lang="en-US" dirty="0" err="1" smtClean="0"/>
              <a:t>đầu</a:t>
            </a:r>
            <a:r>
              <a:rPr lang="en-US" dirty="0" smtClean="0"/>
              <a:t> </a:t>
            </a:r>
            <a:r>
              <a:rPr lang="en-US" dirty="0" err="1" smtClean="0"/>
              <a:t>danh</a:t>
            </a:r>
            <a:r>
              <a:rPr lang="en-US" dirty="0" smtClean="0"/>
              <a:t> </a:t>
            </a:r>
            <a:r>
              <a:rPr lang="en-US" dirty="0" err="1" smtClean="0"/>
              <a:t>sách</a:t>
            </a:r>
            <a:r>
              <a:rPr lang="en-US" dirty="0" smtClean="0"/>
              <a:t> </a:t>
            </a:r>
            <a:r>
              <a:rPr lang="en-US" dirty="0" err="1" smtClean="0"/>
              <a:t>đến</a:t>
            </a:r>
            <a:r>
              <a:rPr lang="en-US" dirty="0" smtClean="0"/>
              <a:t> </a:t>
            </a:r>
            <a:r>
              <a:rPr lang="en-US" dirty="0" err="1" smtClean="0"/>
              <a:t>vị</a:t>
            </a:r>
            <a:r>
              <a:rPr lang="en-US" dirty="0" smtClean="0"/>
              <a:t> </a:t>
            </a:r>
            <a:r>
              <a:rPr lang="en-US" dirty="0" err="1" smtClean="0"/>
              <a:t>trí</a:t>
            </a:r>
            <a:r>
              <a:rPr lang="en-US" dirty="0" smtClean="0"/>
              <a:t> </a:t>
            </a:r>
            <a:r>
              <a:rPr lang="en-US" i="1" dirty="0" err="1" smtClean="0"/>
              <a:t>i</a:t>
            </a:r>
            <a:r>
              <a:rPr lang="en-US" dirty="0" smtClean="0"/>
              <a:t>. </a:t>
            </a:r>
            <a:r>
              <a:rPr lang="en-US" dirty="0" err="1" smtClean="0"/>
              <a:t>Tốt</a:t>
            </a:r>
            <a:r>
              <a:rPr lang="en-US" dirty="0" smtClean="0"/>
              <a:t> </a:t>
            </a:r>
            <a:r>
              <a:rPr lang="en-US" dirty="0" err="1" smtClean="0"/>
              <a:t>nhất</a:t>
            </a:r>
            <a:r>
              <a:rPr lang="en-US" dirty="0" smtClean="0"/>
              <a:t> - </a:t>
            </a:r>
            <a:r>
              <a:rPr lang="el-GR" dirty="0" smtClean="0"/>
              <a:t>Θ(</a:t>
            </a:r>
            <a:r>
              <a:rPr lang="en-US" dirty="0" smtClean="0"/>
              <a:t>1</a:t>
            </a:r>
            <a:r>
              <a:rPr lang="el-GR" dirty="0" smtClean="0"/>
              <a:t>)</a:t>
            </a:r>
            <a:r>
              <a:rPr lang="en-US" b="1" dirty="0" smtClean="0"/>
              <a:t>, </a:t>
            </a:r>
            <a:r>
              <a:rPr lang="en-US" dirty="0" err="1" smtClean="0"/>
              <a:t>tồi</a:t>
            </a:r>
            <a:r>
              <a:rPr lang="en-US" dirty="0" smtClean="0"/>
              <a:t> </a:t>
            </a:r>
            <a:r>
              <a:rPr lang="en-US" dirty="0" err="1" smtClean="0"/>
              <a:t>nhất</a:t>
            </a:r>
            <a:r>
              <a:rPr lang="en-US" dirty="0" smtClean="0"/>
              <a:t> </a:t>
            </a:r>
            <a:r>
              <a:rPr lang="en-US" dirty="0" err="1" smtClean="0"/>
              <a:t>và</a:t>
            </a:r>
            <a:r>
              <a:rPr lang="en-US" dirty="0" smtClean="0"/>
              <a:t> </a:t>
            </a:r>
            <a:r>
              <a:rPr lang="en-US" dirty="0" err="1" smtClean="0"/>
              <a:t>trung</a:t>
            </a:r>
            <a:r>
              <a:rPr lang="en-US" dirty="0" smtClean="0"/>
              <a:t> </a:t>
            </a:r>
            <a:r>
              <a:rPr lang="en-US" dirty="0" err="1" smtClean="0"/>
              <a:t>bình</a:t>
            </a:r>
            <a:r>
              <a:rPr lang="en-US" dirty="0" smtClean="0"/>
              <a:t> - </a:t>
            </a:r>
            <a:r>
              <a:rPr lang="el-GR" b="1" dirty="0" smtClean="0"/>
              <a:t>Θ(</a:t>
            </a:r>
            <a:r>
              <a:rPr lang="en-US" b="1" dirty="0" smtClean="0"/>
              <a:t>n</a:t>
            </a:r>
            <a:r>
              <a:rPr lang="el-GR" b="1" dirty="0" smtClean="0"/>
              <a:t>)</a:t>
            </a:r>
            <a:r>
              <a:rPr lang="en-US" dirty="0" smtClean="0"/>
              <a:t>. </a:t>
            </a:r>
          </a:p>
          <a:p>
            <a:pPr lvl="1"/>
            <a:r>
              <a:rPr lang="en-US" dirty="0" err="1" smtClean="0"/>
              <a:t>Cài</a:t>
            </a:r>
            <a:r>
              <a:rPr lang="en-US" dirty="0" smtClean="0"/>
              <a:t> </a:t>
            </a:r>
            <a:r>
              <a:rPr lang="en-US" dirty="0" err="1" smtClean="0"/>
              <a:t>đặt</a:t>
            </a:r>
            <a:r>
              <a:rPr lang="en-US" dirty="0" smtClean="0"/>
              <a:t> </a:t>
            </a:r>
            <a:r>
              <a:rPr lang="en-US" dirty="0" err="1" smtClean="0"/>
              <a:t>bằng</a:t>
            </a:r>
            <a:r>
              <a:rPr lang="en-US" dirty="0" smtClean="0"/>
              <a:t> </a:t>
            </a:r>
            <a:r>
              <a:rPr lang="en-US" dirty="0" err="1" smtClean="0"/>
              <a:t>danh</a:t>
            </a:r>
            <a:r>
              <a:rPr lang="en-US" dirty="0" smtClean="0"/>
              <a:t> </a:t>
            </a:r>
            <a:r>
              <a:rPr lang="en-US" dirty="0" err="1" smtClean="0"/>
              <a:t>sách</a:t>
            </a:r>
            <a:r>
              <a:rPr lang="en-US" dirty="0" smtClean="0"/>
              <a:t> </a:t>
            </a:r>
            <a:r>
              <a:rPr lang="en-US" dirty="0" err="1" smtClean="0"/>
              <a:t>liên</a:t>
            </a:r>
            <a:r>
              <a:rPr lang="en-US" dirty="0" smtClean="0"/>
              <a:t> </a:t>
            </a:r>
            <a:r>
              <a:rPr lang="en-US" dirty="0" err="1" smtClean="0"/>
              <a:t>kết</a:t>
            </a:r>
            <a:r>
              <a:rPr lang="en-US" dirty="0" smtClean="0"/>
              <a:t> </a:t>
            </a:r>
            <a:r>
              <a:rPr lang="en-US" dirty="0" err="1" smtClean="0"/>
              <a:t>đơn</a:t>
            </a:r>
            <a:r>
              <a:rPr lang="en-US" dirty="0" smtClean="0"/>
              <a:t> </a:t>
            </a:r>
            <a:r>
              <a:rPr lang="en-US" dirty="0" err="1" smtClean="0"/>
              <a:t>tốn</a:t>
            </a:r>
            <a:r>
              <a:rPr lang="en-US" dirty="0" smtClean="0"/>
              <a:t> </a:t>
            </a:r>
            <a:r>
              <a:rPr lang="en-US" dirty="0" err="1" smtClean="0"/>
              <a:t>bộ</a:t>
            </a:r>
            <a:r>
              <a:rPr lang="en-US" dirty="0" smtClean="0"/>
              <a:t> </a:t>
            </a:r>
            <a:r>
              <a:rPr lang="en-US" dirty="0" err="1" smtClean="0"/>
              <a:t>nhớ</a:t>
            </a:r>
            <a:r>
              <a:rPr lang="en-US" dirty="0" smtClean="0"/>
              <a:t> </a:t>
            </a:r>
            <a:r>
              <a:rPr lang="en-US" dirty="0" err="1" smtClean="0"/>
              <a:t>hơn</a:t>
            </a:r>
            <a:r>
              <a:rPr lang="en-US" dirty="0" smtClean="0"/>
              <a:t> so </a:t>
            </a:r>
            <a:r>
              <a:rPr lang="en-US" dirty="0" err="1" smtClean="0"/>
              <a:t>với</a:t>
            </a:r>
            <a:r>
              <a:rPr lang="en-US" dirty="0" smtClean="0"/>
              <a:t> </a:t>
            </a:r>
            <a:r>
              <a:rPr lang="en-US" dirty="0" err="1" smtClean="0"/>
              <a:t>trường</a:t>
            </a:r>
            <a:r>
              <a:rPr lang="en-US" dirty="0" smtClean="0"/>
              <a:t> </a:t>
            </a:r>
            <a:r>
              <a:rPr lang="en-US" dirty="0" err="1" smtClean="0"/>
              <a:t>hợp</a:t>
            </a:r>
            <a:r>
              <a:rPr lang="en-US" dirty="0" smtClean="0"/>
              <a:t> </a:t>
            </a:r>
            <a:r>
              <a:rPr lang="en-US" dirty="0" err="1" smtClean="0"/>
              <a:t>của</a:t>
            </a:r>
            <a:r>
              <a:rPr lang="en-US" dirty="0" smtClean="0"/>
              <a:t> </a:t>
            </a:r>
            <a:r>
              <a:rPr lang="en-US" dirty="0" err="1" smtClean="0"/>
              <a:t>mảng</a:t>
            </a:r>
            <a:r>
              <a:rPr lang="en-US" dirty="0" smtClean="0"/>
              <a:t> do </a:t>
            </a:r>
            <a:r>
              <a:rPr lang="en-US" dirty="0" err="1" smtClean="0"/>
              <a:t>cần</a:t>
            </a:r>
            <a:r>
              <a:rPr lang="en-US" dirty="0" smtClean="0"/>
              <a:t> </a:t>
            </a:r>
            <a:r>
              <a:rPr lang="en-US" dirty="0" err="1" smtClean="0"/>
              <a:t>thêm</a:t>
            </a:r>
            <a:r>
              <a:rPr lang="en-US" dirty="0" smtClean="0"/>
              <a:t> ô </a:t>
            </a:r>
            <a:r>
              <a:rPr lang="en-US" dirty="0" err="1" smtClean="0"/>
              <a:t>nhớ</a:t>
            </a:r>
            <a:r>
              <a:rPr lang="en-US" dirty="0" smtClean="0"/>
              <a:t> </a:t>
            </a:r>
            <a:r>
              <a:rPr lang="en-US" dirty="0" err="1" smtClean="0"/>
              <a:t>để</a:t>
            </a:r>
            <a:r>
              <a:rPr lang="en-US" dirty="0" smtClean="0"/>
              <a:t> </a:t>
            </a:r>
            <a:r>
              <a:rPr lang="en-US" dirty="0" err="1" smtClean="0"/>
              <a:t>chứa</a:t>
            </a:r>
            <a:r>
              <a:rPr lang="en-US" dirty="0" smtClean="0"/>
              <a:t> </a:t>
            </a:r>
            <a:r>
              <a:rPr lang="en-US" dirty="0" err="1" smtClean="0"/>
              <a:t>liên</a:t>
            </a:r>
            <a:r>
              <a:rPr lang="en-US" dirty="0" smtClean="0"/>
              <a:t> </a:t>
            </a:r>
            <a:r>
              <a:rPr lang="en-US" dirty="0" err="1" smtClean="0"/>
              <a:t>kết</a:t>
            </a:r>
            <a:r>
              <a:rPr lang="en-US" dirty="0" smtClean="0"/>
              <a:t>.</a:t>
            </a:r>
          </a:p>
          <a:p>
            <a:pPr lvl="1"/>
            <a:r>
              <a:rPr lang="en-US" dirty="0" err="1" smtClean="0"/>
              <a:t>Danh</a:t>
            </a:r>
            <a:r>
              <a:rPr lang="en-US" dirty="0" smtClean="0"/>
              <a:t> </a:t>
            </a:r>
            <a:r>
              <a:rPr lang="en-US" dirty="0" err="1" smtClean="0"/>
              <a:t>sách</a:t>
            </a:r>
            <a:r>
              <a:rPr lang="en-US" dirty="0" smtClean="0"/>
              <a:t> </a:t>
            </a:r>
            <a:r>
              <a:rPr lang="en-US" dirty="0" err="1" smtClean="0"/>
              <a:t>liên</a:t>
            </a:r>
            <a:r>
              <a:rPr lang="en-US" dirty="0" smtClean="0"/>
              <a:t> </a:t>
            </a:r>
            <a:r>
              <a:rPr lang="en-US" dirty="0" err="1" smtClean="0"/>
              <a:t>kết</a:t>
            </a:r>
            <a:r>
              <a:rPr lang="en-US" dirty="0" smtClean="0"/>
              <a:t> </a:t>
            </a:r>
            <a:r>
              <a:rPr lang="en-US" dirty="0" err="1" smtClean="0"/>
              <a:t>đơn</a:t>
            </a:r>
            <a:r>
              <a:rPr lang="en-US" dirty="0" smtClean="0"/>
              <a:t> </a:t>
            </a:r>
            <a:r>
              <a:rPr lang="en-US" dirty="0" err="1" smtClean="0"/>
              <a:t>chỉ</a:t>
            </a:r>
            <a:r>
              <a:rPr lang="en-US" dirty="0" smtClean="0"/>
              <a:t> </a:t>
            </a:r>
            <a:r>
              <a:rPr lang="en-US" dirty="0" err="1" smtClean="0"/>
              <a:t>có</a:t>
            </a:r>
            <a:r>
              <a:rPr lang="en-US" dirty="0" smtClean="0"/>
              <a:t> </a:t>
            </a:r>
            <a:r>
              <a:rPr lang="en-US" dirty="0" err="1" smtClean="0"/>
              <a:t>thể</a:t>
            </a:r>
            <a:r>
              <a:rPr lang="en-US" dirty="0" smtClean="0"/>
              <a:t> </a:t>
            </a:r>
            <a:r>
              <a:rPr lang="en-US" dirty="0" err="1" smtClean="0"/>
              <a:t>duyệt</a:t>
            </a:r>
            <a:r>
              <a:rPr lang="en-US" dirty="0" smtClean="0"/>
              <a:t> </a:t>
            </a:r>
            <a:r>
              <a:rPr lang="en-US" dirty="0" err="1" smtClean="0"/>
              <a:t>theo</a:t>
            </a:r>
            <a:r>
              <a:rPr lang="en-US" dirty="0" smtClean="0"/>
              <a:t> </a:t>
            </a:r>
            <a:r>
              <a:rPr lang="en-US" dirty="0" err="1" smtClean="0"/>
              <a:t>một</a:t>
            </a:r>
            <a:r>
              <a:rPr lang="en-US" dirty="0" smtClean="0"/>
              <a:t> </a:t>
            </a:r>
            <a:r>
              <a:rPr lang="en-US" dirty="0" err="1" smtClean="0"/>
              <a:t>chiều</a:t>
            </a:r>
            <a:r>
              <a:rPr lang="en-US" dirty="0" smtClean="0"/>
              <a:t> </a:t>
            </a:r>
            <a:r>
              <a:rPr lang="en-US" dirty="0" err="1" smtClean="0"/>
              <a:t>từ</a:t>
            </a:r>
            <a:r>
              <a:rPr lang="en-US" dirty="0" smtClean="0"/>
              <a:t> </a:t>
            </a:r>
            <a:r>
              <a:rPr lang="en-US" dirty="0" err="1" smtClean="0"/>
              <a:t>đầu</a:t>
            </a:r>
            <a:r>
              <a:rPr lang="en-US" dirty="0" smtClean="0"/>
              <a:t> </a:t>
            </a:r>
            <a:r>
              <a:rPr lang="en-US" dirty="0" err="1" smtClean="0"/>
              <a:t>đến</a:t>
            </a:r>
            <a:r>
              <a:rPr lang="en-US" dirty="0" smtClean="0"/>
              <a:t> </a:t>
            </a:r>
            <a:r>
              <a:rPr lang="en-US" dirty="0" err="1" smtClean="0"/>
              <a:t>cuối</a:t>
            </a:r>
            <a:r>
              <a:rPr lang="en-US" dirty="0" smtClean="0"/>
              <a:t> </a:t>
            </a:r>
            <a:r>
              <a:rPr lang="en-US" dirty="0" err="1" smtClean="0"/>
              <a:t>dãy</a:t>
            </a:r>
            <a:endParaRPr lang="en-US" dirty="0"/>
          </a:p>
          <a:p>
            <a:pPr lvl="1"/>
            <a:r>
              <a:rPr lang="en-US" dirty="0" err="1"/>
              <a:t>Đối</a:t>
            </a:r>
            <a:r>
              <a:rPr lang="en-US" dirty="0"/>
              <a:t> </a:t>
            </a:r>
            <a:r>
              <a:rPr lang="en-US" dirty="0" err="1"/>
              <a:t>với</a:t>
            </a:r>
            <a:r>
              <a:rPr lang="en-US" dirty="0"/>
              <a:t> </a:t>
            </a:r>
            <a:r>
              <a:rPr lang="en-US" dirty="0" err="1"/>
              <a:t>thao</a:t>
            </a:r>
            <a:r>
              <a:rPr lang="en-US" dirty="0"/>
              <a:t> </a:t>
            </a:r>
            <a:r>
              <a:rPr lang="en-US" dirty="0" err="1"/>
              <a:t>tác</a:t>
            </a:r>
            <a:r>
              <a:rPr lang="en-US" dirty="0"/>
              <a:t> </a:t>
            </a:r>
            <a:r>
              <a:rPr lang="en-US" dirty="0" err="1"/>
              <a:t>chèn</a:t>
            </a:r>
            <a:r>
              <a:rPr lang="en-US" dirty="0"/>
              <a:t> </a:t>
            </a:r>
            <a:r>
              <a:rPr lang="en-US" dirty="0" err="1"/>
              <a:t>và</a:t>
            </a:r>
            <a:r>
              <a:rPr lang="en-US" dirty="0"/>
              <a:t> </a:t>
            </a:r>
            <a:r>
              <a:rPr lang="en-US" dirty="0" err="1"/>
              <a:t>xóa</a:t>
            </a:r>
            <a:r>
              <a:rPr lang="en-US" dirty="0"/>
              <a:t> </a:t>
            </a:r>
            <a:r>
              <a:rPr lang="en-US" dirty="0" err="1"/>
              <a:t>phần</a:t>
            </a:r>
            <a:r>
              <a:rPr lang="en-US" dirty="0"/>
              <a:t> </a:t>
            </a:r>
            <a:r>
              <a:rPr lang="en-US" dirty="0" err="1" smtClean="0"/>
              <a:t>tử</a:t>
            </a:r>
            <a:r>
              <a:rPr lang="en-US" dirty="0" smtClean="0"/>
              <a:t>, </a:t>
            </a:r>
            <a:r>
              <a:rPr lang="en-US" dirty="0" err="1" smtClean="0"/>
              <a:t>độ</a:t>
            </a:r>
            <a:r>
              <a:rPr lang="en-US" dirty="0" smtClean="0"/>
              <a:t> </a:t>
            </a:r>
            <a:r>
              <a:rPr lang="en-US" dirty="0" err="1" smtClean="0"/>
              <a:t>phức</a:t>
            </a:r>
            <a:r>
              <a:rPr lang="en-US" dirty="0" smtClean="0"/>
              <a:t> </a:t>
            </a:r>
            <a:r>
              <a:rPr lang="en-US" dirty="0" err="1" smtClean="0"/>
              <a:t>tạp</a:t>
            </a:r>
            <a:r>
              <a:rPr lang="en-US" dirty="0" smtClean="0"/>
              <a:t> </a:t>
            </a:r>
            <a:r>
              <a:rPr lang="en-US" dirty="0" err="1" smtClean="0"/>
              <a:t>tính</a:t>
            </a:r>
            <a:r>
              <a:rPr lang="en-US" dirty="0" smtClean="0"/>
              <a:t> </a:t>
            </a:r>
            <a:r>
              <a:rPr lang="en-US" dirty="0" err="1" smtClean="0"/>
              <a:t>toán</a:t>
            </a:r>
            <a:r>
              <a:rPr lang="en-US" dirty="0" smtClean="0"/>
              <a:t> </a:t>
            </a:r>
            <a:r>
              <a:rPr lang="en-US" dirty="0" err="1" smtClean="0"/>
              <a:t>là</a:t>
            </a:r>
            <a:r>
              <a:rPr lang="en-US" dirty="0" smtClean="0"/>
              <a:t> </a:t>
            </a:r>
            <a:r>
              <a:rPr lang="el-GR" b="1" dirty="0" smtClean="0"/>
              <a:t>Θ(</a:t>
            </a:r>
            <a:r>
              <a:rPr lang="en-US" b="1" dirty="0" smtClean="0"/>
              <a:t>1</a:t>
            </a:r>
            <a:r>
              <a:rPr lang="el-GR" b="1" dirty="0" smtClean="0"/>
              <a:t>)</a:t>
            </a:r>
            <a:r>
              <a:rPr lang="en-US" dirty="0" smtClean="0"/>
              <a:t>. </a:t>
            </a:r>
            <a:r>
              <a:rPr lang="en-US" dirty="0" err="1" smtClean="0"/>
              <a:t>Tuy</a:t>
            </a:r>
            <a:r>
              <a:rPr lang="en-US" dirty="0" smtClean="0"/>
              <a:t> </a:t>
            </a:r>
            <a:r>
              <a:rPr lang="en-US" dirty="0" err="1" smtClean="0"/>
              <a:t>nhiên</a:t>
            </a:r>
            <a:r>
              <a:rPr lang="en-US" dirty="0" smtClean="0"/>
              <a:t>, </a:t>
            </a:r>
            <a:r>
              <a:rPr lang="en-US" dirty="0" err="1" smtClean="0"/>
              <a:t>trước</a:t>
            </a:r>
            <a:r>
              <a:rPr lang="en-US" dirty="0" smtClean="0"/>
              <a:t> </a:t>
            </a:r>
            <a:r>
              <a:rPr lang="en-US" dirty="0" err="1" smtClean="0"/>
              <a:t>khi</a:t>
            </a:r>
            <a:r>
              <a:rPr lang="en-US" dirty="0" smtClean="0"/>
              <a:t> </a:t>
            </a:r>
            <a:r>
              <a:rPr lang="en-US" dirty="0" err="1" smtClean="0"/>
              <a:t>chèn</a:t>
            </a:r>
            <a:r>
              <a:rPr lang="en-US" dirty="0" smtClean="0"/>
              <a:t> </a:t>
            </a:r>
            <a:r>
              <a:rPr lang="en-US" dirty="0" err="1" smtClean="0"/>
              <a:t>vào</a:t>
            </a:r>
            <a:r>
              <a:rPr lang="en-US" dirty="0" smtClean="0"/>
              <a:t> </a:t>
            </a:r>
            <a:r>
              <a:rPr lang="en-US" dirty="0" err="1" smtClean="0"/>
              <a:t>vị</a:t>
            </a:r>
            <a:r>
              <a:rPr lang="en-US" dirty="0" smtClean="0"/>
              <a:t> </a:t>
            </a:r>
            <a:r>
              <a:rPr lang="en-US" dirty="0" err="1" smtClean="0"/>
              <a:t>trí</a:t>
            </a:r>
            <a:r>
              <a:rPr lang="en-US" dirty="0" smtClean="0"/>
              <a:t> </a:t>
            </a:r>
            <a:r>
              <a:rPr lang="en-US" i="1" dirty="0" smtClean="0"/>
              <a:t>p</a:t>
            </a:r>
            <a:r>
              <a:rPr lang="en-US" dirty="0" smtClean="0"/>
              <a:t>, </a:t>
            </a:r>
            <a:r>
              <a:rPr lang="en-US" dirty="0" err="1" smtClean="0"/>
              <a:t>thì</a:t>
            </a:r>
            <a:r>
              <a:rPr lang="en-US" dirty="0" smtClean="0"/>
              <a:t> ta </a:t>
            </a:r>
            <a:r>
              <a:rPr lang="en-US" dirty="0" err="1" smtClean="0"/>
              <a:t>cần</a:t>
            </a:r>
            <a:r>
              <a:rPr lang="en-US" dirty="0" smtClean="0"/>
              <a:t> </a:t>
            </a:r>
            <a:r>
              <a:rPr lang="en-US" dirty="0" err="1" smtClean="0"/>
              <a:t>tìm</a:t>
            </a:r>
            <a:r>
              <a:rPr lang="en-US" dirty="0" smtClean="0"/>
              <a:t> </a:t>
            </a:r>
            <a:r>
              <a:rPr lang="en-US" dirty="0" err="1" smtClean="0"/>
              <a:t>nút</a:t>
            </a:r>
            <a:r>
              <a:rPr lang="en-US" dirty="0" smtClean="0"/>
              <a:t> q </a:t>
            </a:r>
            <a:r>
              <a:rPr lang="en-US" dirty="0" err="1" smtClean="0"/>
              <a:t>đứng</a:t>
            </a:r>
            <a:r>
              <a:rPr lang="en-US" dirty="0" smtClean="0"/>
              <a:t> </a:t>
            </a:r>
            <a:r>
              <a:rPr lang="en-US" dirty="0" err="1" smtClean="0"/>
              <a:t>trước</a:t>
            </a:r>
            <a:r>
              <a:rPr lang="en-US" dirty="0" smtClean="0"/>
              <a:t> </a:t>
            </a:r>
            <a:r>
              <a:rPr lang="en-US" dirty="0" err="1" smtClean="0"/>
              <a:t>nó</a:t>
            </a:r>
            <a:r>
              <a:rPr lang="en-US" dirty="0" smtClean="0"/>
              <a:t>, </a:t>
            </a:r>
            <a:r>
              <a:rPr lang="en-US" dirty="0" err="1" smtClean="0"/>
              <a:t>việc</a:t>
            </a:r>
            <a:r>
              <a:rPr lang="en-US" dirty="0" smtClean="0"/>
              <a:t> </a:t>
            </a:r>
            <a:r>
              <a:rPr lang="en-US" dirty="0" err="1" smtClean="0"/>
              <a:t>tìm</a:t>
            </a:r>
            <a:r>
              <a:rPr lang="en-US" dirty="0" smtClean="0"/>
              <a:t> </a:t>
            </a:r>
            <a:r>
              <a:rPr lang="en-US" dirty="0" err="1" smtClean="0"/>
              <a:t>nút</a:t>
            </a:r>
            <a:r>
              <a:rPr lang="en-US" dirty="0" smtClean="0"/>
              <a:t> q </a:t>
            </a:r>
            <a:r>
              <a:rPr lang="en-US" dirty="0" err="1" smtClean="0"/>
              <a:t>này</a:t>
            </a:r>
            <a:r>
              <a:rPr lang="en-US" dirty="0" smtClean="0"/>
              <a:t> </a:t>
            </a:r>
            <a:r>
              <a:rPr lang="en-US" dirty="0" err="1" smtClean="0"/>
              <a:t>có</a:t>
            </a:r>
            <a:r>
              <a:rPr lang="en-US" dirty="0" smtClean="0"/>
              <a:t> </a:t>
            </a:r>
            <a:r>
              <a:rPr lang="en-US" dirty="0" err="1" smtClean="0"/>
              <a:t>độ</a:t>
            </a:r>
            <a:r>
              <a:rPr lang="en-US" dirty="0" smtClean="0"/>
              <a:t> </a:t>
            </a:r>
            <a:r>
              <a:rPr lang="en-US" dirty="0" err="1" smtClean="0"/>
              <a:t>phức</a:t>
            </a:r>
            <a:r>
              <a:rPr lang="en-US" dirty="0" smtClean="0"/>
              <a:t> </a:t>
            </a:r>
            <a:r>
              <a:rPr lang="en-US" dirty="0" err="1" smtClean="0"/>
              <a:t>tạp</a:t>
            </a:r>
            <a:r>
              <a:rPr lang="en-US" dirty="0" smtClean="0"/>
              <a:t> </a:t>
            </a:r>
            <a:r>
              <a:rPr lang="en-US" dirty="0"/>
              <a:t> - </a:t>
            </a:r>
            <a:r>
              <a:rPr lang="el-GR" b="1" dirty="0" smtClean="0"/>
              <a:t>Θ(</a:t>
            </a:r>
            <a:r>
              <a:rPr lang="en-US" b="1" dirty="0" smtClean="0"/>
              <a:t>n</a:t>
            </a:r>
            <a:r>
              <a:rPr lang="el-GR" b="1" dirty="0" smtClean="0"/>
              <a:t>)</a:t>
            </a:r>
            <a:endParaRPr lang="en-US" dirty="0"/>
          </a:p>
          <a:p>
            <a:endParaRPr lang="en-US" dirty="0" smtClean="0"/>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18</a:t>
            </a:fld>
            <a:endParaRPr lang="en-US"/>
          </a:p>
        </p:txBody>
      </p:sp>
    </p:spTree>
    <p:custDataLst>
      <p:tags r:id="rId1"/>
    </p:custDataLst>
    <p:extLst>
      <p:ext uri="{BB962C8B-B14F-4D97-AF65-F5344CB8AC3E}">
        <p14:creationId xmlns:p14="http://schemas.microsoft.com/office/powerpoint/2010/main" val="11127183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4.2.3. </a:t>
            </a:r>
            <a:r>
              <a:rPr lang="en-US"/>
              <a:t>Cài đặt bằng danh sách nối </a:t>
            </a:r>
            <a:r>
              <a:rPr lang="en-US" smtClean="0"/>
              <a:t>kép</a:t>
            </a:r>
            <a:endParaRPr lang="en-US"/>
          </a:p>
        </p:txBody>
      </p:sp>
      <p:sp>
        <p:nvSpPr>
          <p:cNvPr id="3" name="Content Placeholder 2"/>
          <p:cNvSpPr>
            <a:spLocks noGrp="1"/>
          </p:cNvSpPr>
          <p:nvPr>
            <p:ph idx="1"/>
            <p:custDataLst>
              <p:tags r:id="rId3"/>
            </p:custDataLst>
          </p:nvPr>
        </p:nvSpPr>
        <p:spPr>
          <a:xfrm>
            <a:off x="228600" y="1524000"/>
            <a:ext cx="8610600" cy="4625609"/>
          </a:xfrm>
        </p:spPr>
        <p:txBody>
          <a:bodyPr>
            <a:normAutofit/>
          </a:bodyPr>
          <a:lstStyle/>
          <a:p>
            <a:r>
              <a:rPr lang="en-US" sz="2800"/>
              <a:t>Danh sách nối kép gồm các nút được nối với nhau theo hai chiều. Mỗi nút là một bản ghi (record) gồm ba trường</a:t>
            </a:r>
            <a:r>
              <a:rPr lang="en-US" sz="2800" smtClean="0"/>
              <a:t>:</a:t>
            </a:r>
          </a:p>
          <a:p>
            <a:pPr lvl="1"/>
            <a:r>
              <a:rPr lang="en-US" sz="2400"/>
              <a:t>Trường </a:t>
            </a:r>
            <a:r>
              <a:rPr lang="en-US" sz="2400" b="1" i="1" smtClean="0"/>
              <a:t>data </a:t>
            </a:r>
            <a:r>
              <a:rPr lang="en-US" sz="2400" smtClean="0"/>
              <a:t>- chứa </a:t>
            </a:r>
            <a:r>
              <a:rPr lang="en-US" sz="2400"/>
              <a:t>giá trị </a:t>
            </a:r>
            <a:r>
              <a:rPr lang="en-US" sz="2400" smtClean="0"/>
              <a:t>của nút </a:t>
            </a:r>
            <a:r>
              <a:rPr lang="en-US" sz="2400"/>
              <a:t>đó</a:t>
            </a:r>
            <a:endParaRPr lang="en-US" sz="2400" b="1" i="1" smtClean="0">
              <a:latin typeface="Corbel" pitchFamily="34" charset="0"/>
            </a:endParaRPr>
          </a:p>
          <a:p>
            <a:pPr lvl="1"/>
            <a:r>
              <a:rPr lang="en-US" sz="2400"/>
              <a:t>Trường </a:t>
            </a:r>
            <a:r>
              <a:rPr lang="en-US" sz="2400" b="1" i="1" smtClean="0"/>
              <a:t>next</a:t>
            </a:r>
            <a:r>
              <a:rPr lang="en-US" sz="2400" smtClean="0"/>
              <a:t> </a:t>
            </a:r>
            <a:r>
              <a:rPr lang="en-US" sz="2400"/>
              <a:t>chứa </a:t>
            </a:r>
            <a:r>
              <a:rPr lang="en-US" sz="2400" smtClean="0"/>
              <a:t>liên kết tới </a:t>
            </a:r>
            <a:r>
              <a:rPr lang="en-US" sz="2400"/>
              <a:t>nút kế </a:t>
            </a:r>
            <a:r>
              <a:rPr lang="en-US" sz="2400" smtClean="0"/>
              <a:t>tiếp, đối với nút </a:t>
            </a:r>
            <a:r>
              <a:rPr lang="en-US" sz="2400"/>
              <a:t>cuối </a:t>
            </a:r>
            <a:r>
              <a:rPr lang="en-US" sz="2400" smtClean="0"/>
              <a:t>cùng, </a:t>
            </a:r>
            <a:r>
              <a:rPr lang="en-US" sz="2400"/>
              <a:t>trường </a:t>
            </a:r>
            <a:r>
              <a:rPr lang="en-US" sz="2400" smtClean="0"/>
              <a:t>next = NULL</a:t>
            </a:r>
          </a:p>
          <a:p>
            <a:pPr lvl="1"/>
            <a:r>
              <a:rPr lang="en-US" sz="2400"/>
              <a:t>Trường </a:t>
            </a:r>
            <a:r>
              <a:rPr lang="en-US" sz="2400" b="1" i="1" smtClean="0"/>
              <a:t>prev</a:t>
            </a:r>
            <a:r>
              <a:rPr lang="en-US" sz="2400" smtClean="0"/>
              <a:t> </a:t>
            </a:r>
            <a:r>
              <a:rPr lang="en-US" sz="2400"/>
              <a:t>chứa liên kết </a:t>
            </a:r>
            <a:r>
              <a:rPr lang="en-US" sz="2400" smtClean="0"/>
              <a:t>tới </a:t>
            </a:r>
            <a:r>
              <a:rPr lang="en-US" sz="2400"/>
              <a:t>nút </a:t>
            </a:r>
            <a:r>
              <a:rPr lang="en-US" sz="2400" smtClean="0"/>
              <a:t>liền trước, </a:t>
            </a:r>
            <a:r>
              <a:rPr lang="en-US" sz="2400"/>
              <a:t>đối với nút </a:t>
            </a:r>
            <a:r>
              <a:rPr lang="en-US" sz="2400" smtClean="0"/>
              <a:t>đầu tiên, </a:t>
            </a:r>
            <a:r>
              <a:rPr lang="en-US" sz="2400"/>
              <a:t>trường </a:t>
            </a:r>
            <a:r>
              <a:rPr lang="en-US" sz="2400" smtClean="0"/>
              <a:t>prev = NULL</a:t>
            </a:r>
            <a:endParaRPr lang="en-US" smtClean="0">
              <a:latin typeface="Corbel" pitchFamily="34" charset="0"/>
            </a:endParaRPr>
          </a:p>
        </p:txBody>
      </p:sp>
      <p:sp>
        <p:nvSpPr>
          <p:cNvPr id="9" name="TextBox 8"/>
          <p:cNvSpPr txBox="1"/>
          <p:nvPr>
            <p:custDataLst>
              <p:tags r:id="rId4"/>
            </p:custDataLst>
          </p:nvPr>
        </p:nvSpPr>
        <p:spPr>
          <a:xfrm>
            <a:off x="5025571" y="4800600"/>
            <a:ext cx="4114800" cy="1938992"/>
          </a:xfrm>
          <a:prstGeom prst="rect">
            <a:avLst/>
          </a:prstGeom>
          <a:noFill/>
        </p:spPr>
        <p:txBody>
          <a:bodyPr wrap="square" rtlCol="0">
            <a:spAutoFit/>
          </a:bodyPr>
          <a:lstStyle/>
          <a:p>
            <a:r>
              <a:rPr lang="en-US" sz="2000">
                <a:latin typeface="Courier New" pitchFamily="49" charset="0"/>
                <a:cs typeface="Courier New" pitchFamily="49" charset="0"/>
              </a:rPr>
              <a:t>typedef struct </a:t>
            </a:r>
            <a:r>
              <a:rPr lang="en-US" sz="2000" smtClean="0">
                <a:latin typeface="Courier New" pitchFamily="49" charset="0"/>
                <a:cs typeface="Courier New" pitchFamily="49" charset="0"/>
              </a:rPr>
              <a:t>node </a:t>
            </a:r>
            <a:r>
              <a:rPr lang="en-US" sz="2000">
                <a:latin typeface="Courier New" pitchFamily="49" charset="0"/>
                <a:cs typeface="Courier New" pitchFamily="49" charset="0"/>
              </a:rPr>
              <a:t>    </a:t>
            </a:r>
            <a:br>
              <a:rPr lang="en-US" sz="2000">
                <a:latin typeface="Courier New" pitchFamily="49" charset="0"/>
                <a:cs typeface="Courier New" pitchFamily="49" charset="0"/>
              </a:rPr>
            </a:br>
            <a:r>
              <a:rPr lang="en-US" sz="2000" smtClean="0">
                <a:latin typeface="Courier New" pitchFamily="49" charset="0"/>
                <a:cs typeface="Courier New" pitchFamily="49" charset="0"/>
              </a:rPr>
              <a:t>{</a:t>
            </a:r>
          </a:p>
          <a:p>
            <a:r>
              <a:rPr lang="en-US" sz="2000">
                <a:latin typeface="Courier New" pitchFamily="49" charset="0"/>
                <a:cs typeface="Courier New" pitchFamily="49" charset="0"/>
              </a:rPr>
              <a:t>     int </a:t>
            </a:r>
            <a:r>
              <a:rPr lang="en-US" sz="2000" b="1">
                <a:latin typeface="Courier New" pitchFamily="49" charset="0"/>
                <a:cs typeface="Courier New" pitchFamily="49" charset="0"/>
              </a:rPr>
              <a:t>data</a:t>
            </a:r>
            <a:r>
              <a:rPr lang="en-US" sz="2000">
                <a:latin typeface="Courier New" pitchFamily="49" charset="0"/>
                <a:cs typeface="Courier New" pitchFamily="49" charset="0"/>
              </a:rPr>
              <a:t>; </a:t>
            </a:r>
            <a:endParaRPr lang="en-US" sz="2000" smtClean="0">
              <a:latin typeface="Courier New" pitchFamily="49" charset="0"/>
              <a:cs typeface="Courier New" pitchFamily="49" charset="0"/>
            </a:endParaRPr>
          </a:p>
          <a:p>
            <a:r>
              <a:rPr lang="en-US" sz="2000">
                <a:latin typeface="Courier New" pitchFamily="49" charset="0"/>
                <a:cs typeface="Courier New" pitchFamily="49" charset="0"/>
              </a:rPr>
              <a:t>     </a:t>
            </a:r>
            <a:r>
              <a:rPr lang="en-US" sz="2000" smtClean="0">
                <a:latin typeface="Courier New" pitchFamily="49" charset="0"/>
                <a:cs typeface="Courier New" pitchFamily="49" charset="0"/>
              </a:rPr>
              <a:t>TNode </a:t>
            </a:r>
            <a:r>
              <a:rPr lang="en-US" sz="2000">
                <a:latin typeface="Courier New" pitchFamily="49" charset="0"/>
                <a:cs typeface="Courier New" pitchFamily="49" charset="0"/>
              </a:rPr>
              <a:t>*</a:t>
            </a:r>
            <a:r>
              <a:rPr lang="en-US" sz="2000" b="1">
                <a:latin typeface="Courier New" pitchFamily="49" charset="0"/>
                <a:cs typeface="Courier New" pitchFamily="49" charset="0"/>
              </a:rPr>
              <a:t>next</a:t>
            </a:r>
            <a:r>
              <a:rPr lang="en-US" sz="2000">
                <a:latin typeface="Courier New" pitchFamily="49" charset="0"/>
                <a:cs typeface="Courier New" pitchFamily="49" charset="0"/>
              </a:rPr>
              <a:t>; </a:t>
            </a:r>
            <a:endParaRPr lang="en-US" sz="2000" smtClean="0">
              <a:latin typeface="Courier New" pitchFamily="49" charset="0"/>
              <a:cs typeface="Courier New" pitchFamily="49" charset="0"/>
            </a:endParaRPr>
          </a:p>
          <a:p>
            <a:r>
              <a:rPr lang="en-US" sz="2000">
                <a:latin typeface="Courier New" pitchFamily="49" charset="0"/>
                <a:cs typeface="Courier New" pitchFamily="49" charset="0"/>
              </a:rPr>
              <a:t> </a:t>
            </a:r>
            <a:r>
              <a:rPr lang="en-US" sz="2000" smtClean="0">
                <a:latin typeface="Courier New" pitchFamily="49" charset="0"/>
                <a:cs typeface="Courier New" pitchFamily="49" charset="0"/>
              </a:rPr>
              <a:t>    TNode *</a:t>
            </a:r>
            <a:r>
              <a:rPr lang="en-US" sz="2000" b="1" smtClean="0">
                <a:latin typeface="Courier New" pitchFamily="49" charset="0"/>
                <a:cs typeface="Courier New" pitchFamily="49" charset="0"/>
              </a:rPr>
              <a:t>prev</a:t>
            </a:r>
            <a:r>
              <a:rPr lang="en-US" sz="2000" smtClean="0">
                <a:latin typeface="Courier New" pitchFamily="49" charset="0"/>
                <a:cs typeface="Courier New" pitchFamily="49" charset="0"/>
              </a:rPr>
              <a:t>; </a:t>
            </a:r>
            <a:r>
              <a:rPr lang="en-US" sz="2000">
                <a:latin typeface="Courier New" pitchFamily="49" charset="0"/>
                <a:cs typeface="Courier New" pitchFamily="49" charset="0"/>
              </a:rPr>
              <a:t>    </a:t>
            </a:r>
            <a:r>
              <a:rPr lang="en-US" sz="2000" i="1">
                <a:latin typeface="Courier New" pitchFamily="49" charset="0"/>
                <a:cs typeface="Courier New" pitchFamily="49" charset="0"/>
              </a:rPr>
              <a:t/>
            </a:r>
            <a:br>
              <a:rPr lang="en-US" sz="2000" i="1">
                <a:latin typeface="Courier New" pitchFamily="49" charset="0"/>
                <a:cs typeface="Courier New" pitchFamily="49" charset="0"/>
              </a:rPr>
            </a:br>
            <a:r>
              <a:rPr lang="en-US" sz="2000" smtClean="0">
                <a:latin typeface="Courier New" pitchFamily="49" charset="0"/>
                <a:cs typeface="Courier New" pitchFamily="49" charset="0"/>
              </a:rPr>
              <a:t>}</a:t>
            </a:r>
            <a:r>
              <a:rPr lang="en-US" sz="2000">
                <a:latin typeface="Courier New" pitchFamily="49" charset="0"/>
                <a:cs typeface="Courier New" pitchFamily="49" charset="0"/>
              </a:rPr>
              <a:t> TNode</a:t>
            </a:r>
            <a:r>
              <a:rPr lang="en-US" sz="2000" smtClean="0">
                <a:latin typeface="Courier New" pitchFamily="49" charset="0"/>
                <a:cs typeface="Courier New" pitchFamily="49" charset="0"/>
              </a:rPr>
              <a:t>; </a:t>
            </a:r>
            <a:endParaRPr lang="en-US" sz="2000">
              <a:latin typeface="Courier New" pitchFamily="49" charset="0"/>
              <a:cs typeface="Courier New" pitchFamily="49" charset="0"/>
            </a:endParaRPr>
          </a:p>
        </p:txBody>
      </p:sp>
      <p:pic>
        <p:nvPicPr>
          <p:cNvPr id="6" name="Picture 5"/>
          <p:cNvPicPr/>
          <p:nvPr>
            <p:custDataLst>
              <p:tags r:id="rId5"/>
            </p:custDataLst>
          </p:nvPr>
        </p:nvPicPr>
        <p:blipFill>
          <a:blip r:embed="rId9"/>
          <a:stretch>
            <a:fillRect/>
          </a:stretch>
        </p:blipFill>
        <p:spPr>
          <a:xfrm>
            <a:off x="1066800" y="4980041"/>
            <a:ext cx="3336582" cy="1650781"/>
          </a:xfrm>
          <a:prstGeom prst="rect">
            <a:avLst/>
          </a:prstGeom>
        </p:spPr>
      </p:pic>
      <p:sp>
        <p:nvSpPr>
          <p:cNvPr id="4" name="Slide Number Placeholder 3"/>
          <p:cNvSpPr>
            <a:spLocks noGrp="1"/>
          </p:cNvSpPr>
          <p:nvPr>
            <p:ph type="sldNum" sz="quarter" idx="12"/>
            <p:custDataLst>
              <p:tags r:id="rId6"/>
            </p:custDataLst>
          </p:nvPr>
        </p:nvSpPr>
        <p:spPr/>
        <p:txBody>
          <a:bodyPr/>
          <a:lstStyle/>
          <a:p>
            <a:fld id="{357A768F-0EF3-4A32-BFE4-4A690E8418F7}" type="slidenum">
              <a:rPr lang="en-US" smtClean="0"/>
              <a:t>19</a:t>
            </a:fld>
            <a:endParaRPr lang="en-US"/>
          </a:p>
        </p:txBody>
      </p:sp>
    </p:spTree>
    <p:custDataLst>
      <p:tags r:id="rId1"/>
    </p:custDataLst>
    <p:extLst>
      <p:ext uri="{BB962C8B-B14F-4D97-AF65-F5344CB8AC3E}">
        <p14:creationId xmlns:p14="http://schemas.microsoft.com/office/powerpoint/2010/main" val="31667105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4.2.3. </a:t>
            </a:r>
            <a:r>
              <a:rPr lang="en-US"/>
              <a:t>Cài đặt bằng danh sách nối </a:t>
            </a:r>
            <a:r>
              <a:rPr lang="en-US" smtClean="0"/>
              <a:t>kép</a:t>
            </a:r>
            <a:endParaRPr lang="en-US"/>
          </a:p>
        </p:txBody>
      </p:sp>
      <p:sp>
        <p:nvSpPr>
          <p:cNvPr id="3" name="Content Placeholder 2"/>
          <p:cNvSpPr>
            <a:spLocks noGrp="1"/>
          </p:cNvSpPr>
          <p:nvPr>
            <p:ph idx="1"/>
            <p:custDataLst>
              <p:tags r:id="rId3"/>
            </p:custDataLst>
          </p:nvPr>
        </p:nvSpPr>
        <p:spPr>
          <a:xfrm>
            <a:off x="228600" y="1524000"/>
            <a:ext cx="8610600" cy="4625609"/>
          </a:xfrm>
        </p:spPr>
        <p:txBody>
          <a:bodyPr>
            <a:normAutofit/>
          </a:bodyPr>
          <a:lstStyle/>
          <a:p>
            <a:r>
              <a:rPr lang="en-US" dirty="0" err="1" smtClean="0"/>
              <a:t>Danh</a:t>
            </a:r>
            <a:r>
              <a:rPr lang="en-US" dirty="0" smtClean="0"/>
              <a:t> </a:t>
            </a:r>
            <a:r>
              <a:rPr lang="en-US" dirty="0" err="1"/>
              <a:t>sách</a:t>
            </a:r>
            <a:r>
              <a:rPr lang="en-US" dirty="0"/>
              <a:t> </a:t>
            </a:r>
            <a:r>
              <a:rPr lang="en-US" dirty="0" err="1"/>
              <a:t>nối</a:t>
            </a:r>
            <a:r>
              <a:rPr lang="en-US" dirty="0"/>
              <a:t> </a:t>
            </a:r>
            <a:r>
              <a:rPr lang="en-US" dirty="0" err="1"/>
              <a:t>kép</a:t>
            </a:r>
            <a:r>
              <a:rPr lang="en-US" dirty="0"/>
              <a:t> </a:t>
            </a:r>
            <a:r>
              <a:rPr lang="en-US" dirty="0" err="1"/>
              <a:t>có</a:t>
            </a:r>
            <a:r>
              <a:rPr lang="en-US" dirty="0"/>
              <a:t> </a:t>
            </a:r>
            <a:r>
              <a:rPr lang="en-US" dirty="0" err="1"/>
              <a:t>hai</a:t>
            </a:r>
            <a:r>
              <a:rPr lang="en-US" dirty="0"/>
              <a:t> </a:t>
            </a:r>
            <a:r>
              <a:rPr lang="en-US" dirty="0" err="1" smtClean="0"/>
              <a:t>chốt</a:t>
            </a:r>
            <a:r>
              <a:rPr lang="en-US" dirty="0" smtClean="0"/>
              <a:t>: </a:t>
            </a:r>
            <a:r>
              <a:rPr lang="en-US" dirty="0" err="1" smtClean="0"/>
              <a:t>Nút</a:t>
            </a:r>
            <a:r>
              <a:rPr lang="en-US" dirty="0" smtClean="0"/>
              <a:t> </a:t>
            </a:r>
            <a:r>
              <a:rPr lang="en-US" dirty="0" err="1"/>
              <a:t>đầu</a:t>
            </a:r>
            <a:r>
              <a:rPr lang="en-US" dirty="0"/>
              <a:t> </a:t>
            </a:r>
            <a:r>
              <a:rPr lang="en-US" dirty="0" err="1"/>
              <a:t>tiên</a:t>
            </a:r>
            <a:r>
              <a:rPr lang="en-US" dirty="0"/>
              <a:t> </a:t>
            </a:r>
            <a:r>
              <a:rPr lang="en-US" dirty="0" smtClean="0"/>
              <a:t>(</a:t>
            </a:r>
            <a:r>
              <a:rPr lang="en-US" b="1" dirty="0" smtClean="0"/>
              <a:t>first</a:t>
            </a:r>
            <a:r>
              <a:rPr lang="en-US" dirty="0" smtClean="0"/>
              <a:t>) </a:t>
            </a:r>
            <a:r>
              <a:rPr lang="en-US" dirty="0" err="1" smtClean="0"/>
              <a:t>và</a:t>
            </a:r>
            <a:r>
              <a:rPr lang="en-US" dirty="0" smtClean="0"/>
              <a:t>  </a:t>
            </a:r>
            <a:r>
              <a:rPr lang="en-US" dirty="0" err="1" smtClean="0"/>
              <a:t>nút</a:t>
            </a:r>
            <a:r>
              <a:rPr lang="en-US" dirty="0" smtClean="0"/>
              <a:t> </a:t>
            </a:r>
            <a:r>
              <a:rPr lang="en-US" dirty="0" err="1" smtClean="0"/>
              <a:t>cuối</a:t>
            </a:r>
            <a:r>
              <a:rPr lang="en-US" dirty="0" smtClean="0"/>
              <a:t> </a:t>
            </a:r>
            <a:r>
              <a:rPr lang="en-US" dirty="0" err="1" smtClean="0"/>
              <a:t>cùng</a:t>
            </a:r>
            <a:r>
              <a:rPr lang="en-US" dirty="0" smtClean="0"/>
              <a:t> (</a:t>
            </a:r>
            <a:r>
              <a:rPr lang="en-US" b="1" dirty="0" smtClean="0"/>
              <a:t>last</a:t>
            </a:r>
            <a:r>
              <a:rPr lang="en-US" dirty="0" smtClean="0"/>
              <a:t>). </a:t>
            </a:r>
          </a:p>
          <a:p>
            <a:r>
              <a:rPr lang="en-US" dirty="0" smtClean="0"/>
              <a:t>2 </a:t>
            </a:r>
            <a:r>
              <a:rPr lang="en-US" dirty="0" err="1" smtClean="0"/>
              <a:t>cách</a:t>
            </a:r>
            <a:r>
              <a:rPr lang="en-US" dirty="0" smtClean="0"/>
              <a:t> </a:t>
            </a:r>
            <a:r>
              <a:rPr lang="en-US" dirty="0" err="1" smtClean="0"/>
              <a:t>duyệt</a:t>
            </a:r>
            <a:r>
              <a:rPr lang="en-US" dirty="0" smtClean="0"/>
              <a:t> </a:t>
            </a:r>
            <a:r>
              <a:rPr lang="en-US" dirty="0" err="1"/>
              <a:t>danh</a:t>
            </a:r>
            <a:r>
              <a:rPr lang="en-US" dirty="0"/>
              <a:t> </a:t>
            </a:r>
            <a:r>
              <a:rPr lang="en-US" dirty="0" err="1"/>
              <a:t>sách</a:t>
            </a:r>
            <a:r>
              <a:rPr lang="en-US" dirty="0"/>
              <a:t> </a:t>
            </a:r>
            <a:r>
              <a:rPr lang="en-US" dirty="0" err="1"/>
              <a:t>nối</a:t>
            </a:r>
            <a:r>
              <a:rPr lang="en-US" dirty="0"/>
              <a:t> </a:t>
            </a:r>
            <a:r>
              <a:rPr lang="en-US" dirty="0" err="1" smtClean="0"/>
              <a:t>kép</a:t>
            </a:r>
            <a:r>
              <a:rPr lang="en-US" dirty="0" smtClean="0"/>
              <a:t>: </a:t>
            </a:r>
          </a:p>
          <a:p>
            <a:pPr lvl="1"/>
            <a:r>
              <a:rPr lang="en-US" dirty="0" err="1"/>
              <a:t>Hoặc</a:t>
            </a:r>
            <a:r>
              <a:rPr lang="en-US" dirty="0"/>
              <a:t> </a:t>
            </a:r>
            <a:r>
              <a:rPr lang="en-US" dirty="0" err="1"/>
              <a:t>bắt</a:t>
            </a:r>
            <a:r>
              <a:rPr lang="en-US" dirty="0"/>
              <a:t> </a:t>
            </a:r>
            <a:r>
              <a:rPr lang="en-US" dirty="0" err="1"/>
              <a:t>đầu</a:t>
            </a:r>
            <a:r>
              <a:rPr lang="en-US" dirty="0"/>
              <a:t> </a:t>
            </a:r>
            <a:r>
              <a:rPr lang="en-US" dirty="0" err="1"/>
              <a:t>từ</a:t>
            </a:r>
            <a:r>
              <a:rPr lang="en-US" dirty="0"/>
              <a:t> </a:t>
            </a:r>
            <a:r>
              <a:rPr lang="en-US" b="1" dirty="0" smtClean="0"/>
              <a:t>first</a:t>
            </a:r>
            <a:r>
              <a:rPr lang="en-US" dirty="0"/>
              <a:t>, </a:t>
            </a:r>
            <a:r>
              <a:rPr lang="en-US" dirty="0" err="1"/>
              <a:t>dựa</a:t>
            </a:r>
            <a:r>
              <a:rPr lang="en-US" dirty="0"/>
              <a:t> </a:t>
            </a:r>
            <a:r>
              <a:rPr lang="en-US" dirty="0" err="1"/>
              <a:t>vào</a:t>
            </a:r>
            <a:r>
              <a:rPr lang="en-US" dirty="0"/>
              <a:t> </a:t>
            </a:r>
            <a:r>
              <a:rPr lang="en-US" dirty="0" err="1"/>
              <a:t>liên</a:t>
            </a:r>
            <a:r>
              <a:rPr lang="en-US" dirty="0"/>
              <a:t> </a:t>
            </a:r>
            <a:r>
              <a:rPr lang="en-US" dirty="0" err="1"/>
              <a:t>kết</a:t>
            </a:r>
            <a:r>
              <a:rPr lang="en-US" dirty="0"/>
              <a:t> </a:t>
            </a:r>
            <a:r>
              <a:rPr lang="en-US" b="1" dirty="0" smtClean="0"/>
              <a:t>next</a:t>
            </a:r>
            <a:r>
              <a:rPr lang="en-US" dirty="0" smtClean="0"/>
              <a:t> </a:t>
            </a:r>
            <a:r>
              <a:rPr lang="en-US" dirty="0" err="1"/>
              <a:t>để</a:t>
            </a:r>
            <a:r>
              <a:rPr lang="en-US" dirty="0"/>
              <a:t> </a:t>
            </a:r>
            <a:r>
              <a:rPr lang="en-US" dirty="0" err="1"/>
              <a:t>đi</a:t>
            </a:r>
            <a:r>
              <a:rPr lang="en-US" dirty="0"/>
              <a:t> sang </a:t>
            </a:r>
            <a:r>
              <a:rPr lang="en-US" dirty="0" err="1"/>
              <a:t>nút</a:t>
            </a:r>
            <a:r>
              <a:rPr lang="en-US" dirty="0"/>
              <a:t> </a:t>
            </a:r>
            <a:r>
              <a:rPr lang="en-US" dirty="0" err="1"/>
              <a:t>kế</a:t>
            </a:r>
            <a:r>
              <a:rPr lang="en-US" dirty="0"/>
              <a:t> </a:t>
            </a:r>
            <a:r>
              <a:rPr lang="en-US" dirty="0" err="1" smtClean="0"/>
              <a:t>tiếp</a:t>
            </a:r>
            <a:r>
              <a:rPr lang="en-US" dirty="0" smtClean="0"/>
              <a:t>, </a:t>
            </a:r>
            <a:r>
              <a:rPr lang="en-US" dirty="0" err="1" smtClean="0"/>
              <a:t>đến</a:t>
            </a:r>
            <a:r>
              <a:rPr lang="en-US" dirty="0" smtClean="0"/>
              <a:t> </a:t>
            </a:r>
            <a:r>
              <a:rPr lang="en-US" dirty="0" err="1" smtClean="0"/>
              <a:t>nút</a:t>
            </a:r>
            <a:r>
              <a:rPr lang="en-US" dirty="0" smtClean="0"/>
              <a:t> </a:t>
            </a:r>
            <a:r>
              <a:rPr lang="en-US" dirty="0" err="1" smtClean="0"/>
              <a:t>cuối</a:t>
            </a:r>
            <a:r>
              <a:rPr lang="en-US" dirty="0" smtClean="0"/>
              <a:t> (next == NULL) </a:t>
            </a:r>
            <a:r>
              <a:rPr lang="en-US" dirty="0" err="1" smtClean="0"/>
              <a:t>thì</a:t>
            </a:r>
            <a:r>
              <a:rPr lang="en-US" dirty="0" smtClean="0"/>
              <a:t> </a:t>
            </a:r>
            <a:r>
              <a:rPr lang="en-US" dirty="0" err="1" smtClean="0"/>
              <a:t>dừng</a:t>
            </a:r>
            <a:r>
              <a:rPr lang="en-US" dirty="0" smtClean="0"/>
              <a:t> </a:t>
            </a:r>
          </a:p>
          <a:p>
            <a:pPr lvl="1"/>
            <a:r>
              <a:rPr lang="en-US" dirty="0" err="1"/>
              <a:t>Hoặc</a:t>
            </a:r>
            <a:r>
              <a:rPr lang="en-US" dirty="0"/>
              <a:t> </a:t>
            </a:r>
            <a:r>
              <a:rPr lang="en-US" dirty="0" err="1"/>
              <a:t>bắt</a:t>
            </a:r>
            <a:r>
              <a:rPr lang="en-US" dirty="0"/>
              <a:t> </a:t>
            </a:r>
            <a:r>
              <a:rPr lang="en-US" dirty="0" err="1"/>
              <a:t>đầu</a:t>
            </a:r>
            <a:r>
              <a:rPr lang="en-US" dirty="0"/>
              <a:t> </a:t>
            </a:r>
            <a:r>
              <a:rPr lang="en-US" dirty="0" err="1"/>
              <a:t>từ</a:t>
            </a:r>
            <a:r>
              <a:rPr lang="en-US" dirty="0"/>
              <a:t> </a:t>
            </a:r>
            <a:r>
              <a:rPr lang="en-US" b="1" dirty="0" smtClean="0"/>
              <a:t>last</a:t>
            </a:r>
            <a:r>
              <a:rPr lang="en-US" dirty="0" smtClean="0"/>
              <a:t>, </a:t>
            </a:r>
            <a:r>
              <a:rPr lang="en-US" dirty="0" err="1"/>
              <a:t>dựa</a:t>
            </a:r>
            <a:r>
              <a:rPr lang="en-US" dirty="0"/>
              <a:t> </a:t>
            </a:r>
            <a:r>
              <a:rPr lang="en-US" dirty="0" err="1"/>
              <a:t>vào</a:t>
            </a:r>
            <a:r>
              <a:rPr lang="en-US" dirty="0"/>
              <a:t> </a:t>
            </a:r>
            <a:r>
              <a:rPr lang="en-US" dirty="0" err="1"/>
              <a:t>liên</a:t>
            </a:r>
            <a:r>
              <a:rPr lang="en-US" dirty="0"/>
              <a:t> </a:t>
            </a:r>
            <a:r>
              <a:rPr lang="en-US" dirty="0" err="1"/>
              <a:t>kết</a:t>
            </a:r>
            <a:r>
              <a:rPr lang="en-US" dirty="0"/>
              <a:t> </a:t>
            </a:r>
            <a:r>
              <a:rPr lang="en-US" b="1" dirty="0" err="1" smtClean="0"/>
              <a:t>prev</a:t>
            </a:r>
            <a:r>
              <a:rPr lang="en-US" b="1" dirty="0" smtClean="0"/>
              <a:t> </a:t>
            </a:r>
            <a:r>
              <a:rPr lang="en-US" dirty="0" err="1" smtClean="0"/>
              <a:t>để</a:t>
            </a:r>
            <a:r>
              <a:rPr lang="en-US" dirty="0" smtClean="0"/>
              <a:t> </a:t>
            </a:r>
            <a:r>
              <a:rPr lang="en-US" dirty="0" err="1"/>
              <a:t>đi</a:t>
            </a:r>
            <a:r>
              <a:rPr lang="en-US" dirty="0"/>
              <a:t> sang </a:t>
            </a:r>
            <a:r>
              <a:rPr lang="en-US" dirty="0" err="1"/>
              <a:t>nút</a:t>
            </a:r>
            <a:r>
              <a:rPr lang="en-US" dirty="0"/>
              <a:t> </a:t>
            </a:r>
            <a:r>
              <a:rPr lang="en-US" dirty="0" err="1" smtClean="0"/>
              <a:t>liền</a:t>
            </a:r>
            <a:r>
              <a:rPr lang="en-US" dirty="0" smtClean="0"/>
              <a:t> </a:t>
            </a:r>
            <a:r>
              <a:rPr lang="en-US" dirty="0" err="1" smtClean="0"/>
              <a:t>trước</a:t>
            </a:r>
            <a:r>
              <a:rPr lang="en-US" dirty="0" smtClean="0"/>
              <a:t>, </a:t>
            </a:r>
            <a:r>
              <a:rPr lang="en-US" dirty="0" err="1" smtClean="0"/>
              <a:t>đến</a:t>
            </a:r>
            <a:r>
              <a:rPr lang="en-US" dirty="0" smtClean="0"/>
              <a:t> </a:t>
            </a:r>
            <a:r>
              <a:rPr lang="en-US" dirty="0" err="1" smtClean="0"/>
              <a:t>nút</a:t>
            </a:r>
            <a:r>
              <a:rPr lang="en-US" dirty="0" smtClean="0"/>
              <a:t> </a:t>
            </a:r>
            <a:r>
              <a:rPr lang="en-US" dirty="0" err="1" smtClean="0"/>
              <a:t>đầu</a:t>
            </a:r>
            <a:r>
              <a:rPr lang="en-US" dirty="0" smtClean="0"/>
              <a:t> </a:t>
            </a:r>
            <a:r>
              <a:rPr lang="en-US" dirty="0" err="1" smtClean="0"/>
              <a:t>tiên</a:t>
            </a:r>
            <a:r>
              <a:rPr lang="en-US" dirty="0" smtClean="0"/>
              <a:t> (</a:t>
            </a:r>
            <a:r>
              <a:rPr lang="en-US" dirty="0" err="1" smtClean="0"/>
              <a:t>prev</a:t>
            </a:r>
            <a:r>
              <a:rPr lang="en-US" dirty="0" smtClean="0"/>
              <a:t> == NULL) </a:t>
            </a:r>
            <a:r>
              <a:rPr lang="en-US" dirty="0" err="1" smtClean="0"/>
              <a:t>thì</a:t>
            </a:r>
            <a:r>
              <a:rPr lang="en-US" dirty="0" smtClean="0"/>
              <a:t> </a:t>
            </a:r>
            <a:r>
              <a:rPr lang="en-US" dirty="0" err="1" smtClean="0"/>
              <a:t>dừng</a:t>
            </a:r>
            <a:endParaRPr lang="en-US" dirty="0"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20</a:t>
            </a:fld>
            <a:endParaRPr lang="en-US"/>
          </a:p>
        </p:txBody>
      </p:sp>
    </p:spTree>
    <p:custDataLst>
      <p:tags r:id="rId1"/>
    </p:custDataLst>
    <p:extLst>
      <p:ext uri="{BB962C8B-B14F-4D97-AF65-F5344CB8AC3E}">
        <p14:creationId xmlns:p14="http://schemas.microsoft.com/office/powerpoint/2010/main" val="20466017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4.2.3. </a:t>
            </a:r>
            <a:r>
              <a:rPr lang="en-US"/>
              <a:t>Cài đặt bằng danh sách nối </a:t>
            </a:r>
            <a:r>
              <a:rPr lang="en-US" smtClean="0"/>
              <a:t>kép</a:t>
            </a:r>
            <a:endParaRPr lang="en-US"/>
          </a:p>
        </p:txBody>
      </p:sp>
      <p:sp>
        <p:nvSpPr>
          <p:cNvPr id="3" name="Content Placeholder 2"/>
          <p:cNvSpPr>
            <a:spLocks noGrp="1"/>
          </p:cNvSpPr>
          <p:nvPr>
            <p:ph idx="1"/>
            <p:custDataLst>
              <p:tags r:id="rId3"/>
            </p:custDataLst>
          </p:nvPr>
        </p:nvSpPr>
        <p:spPr>
          <a:xfrm>
            <a:off x="29029" y="3681493"/>
            <a:ext cx="8610600" cy="2438400"/>
          </a:xfrm>
        </p:spPr>
        <p:txBody>
          <a:bodyPr>
            <a:normAutofit/>
          </a:bodyPr>
          <a:lstStyle/>
          <a:p>
            <a:r>
              <a:rPr lang="en-US" sz="2800"/>
              <a:t>Việc chèn / xoá vào danh sách nối kép cũng đơn giản chỉ là kỹ thuật chỉnh lại các mối liên </a:t>
            </a:r>
            <a:r>
              <a:rPr lang="en-US" sz="2800" smtClean="0"/>
              <a:t>kết giữa </a:t>
            </a:r>
            <a:r>
              <a:rPr lang="en-US" sz="2800"/>
              <a:t>các nút cho hợp lý, ta coi như bài tập</a:t>
            </a:r>
            <a:r>
              <a:rPr lang="en-US" sz="2800" smtClean="0"/>
              <a:t>.</a:t>
            </a:r>
            <a:endParaRPr lang="en-US" sz="2800"/>
          </a:p>
        </p:txBody>
      </p:sp>
      <p:sp>
        <p:nvSpPr>
          <p:cNvPr id="6" name="TextBox 5"/>
          <p:cNvSpPr txBox="1"/>
          <p:nvPr>
            <p:custDataLst>
              <p:tags r:id="rId4"/>
            </p:custDataLst>
          </p:nvPr>
        </p:nvSpPr>
        <p:spPr>
          <a:xfrm>
            <a:off x="5791200" y="1738872"/>
            <a:ext cx="3505200" cy="1938992"/>
          </a:xfrm>
          <a:prstGeom prst="rect">
            <a:avLst/>
          </a:prstGeom>
          <a:noFill/>
        </p:spPr>
        <p:txBody>
          <a:bodyPr wrap="square" rtlCol="0">
            <a:spAutoFit/>
          </a:bodyPr>
          <a:lstStyle/>
          <a:p>
            <a:r>
              <a:rPr lang="en-US" sz="2000" dirty="0" err="1" smtClean="0">
                <a:latin typeface="Courier New" pitchFamily="49" charset="0"/>
                <a:cs typeface="Courier New" pitchFamily="49" charset="0"/>
              </a:rPr>
              <a:t>TNode</a:t>
            </a:r>
            <a:r>
              <a:rPr lang="en-US" sz="2000" dirty="0" smtClean="0">
                <a:latin typeface="Courier New" pitchFamily="49" charset="0"/>
                <a:cs typeface="Courier New" pitchFamily="49" charset="0"/>
              </a:rPr>
              <a:t> </a:t>
            </a:r>
            <a:r>
              <a:rPr lang="en-US" sz="2000" dirty="0">
                <a:latin typeface="Courier New" pitchFamily="49" charset="0"/>
                <a:cs typeface="Courier New" pitchFamily="49" charset="0"/>
              </a:rPr>
              <a:t>* </a:t>
            </a:r>
            <a:r>
              <a:rPr lang="en-US" sz="2000" dirty="0" err="1">
                <a:latin typeface="Courier New" pitchFamily="49" charset="0"/>
                <a:cs typeface="Courier New" pitchFamily="49" charset="0"/>
              </a:rPr>
              <a:t>tmp</a:t>
            </a:r>
            <a:r>
              <a:rPr lang="en-US" sz="2000" dirty="0">
                <a:latin typeface="Courier New" pitchFamily="49" charset="0"/>
                <a:cs typeface="Courier New" pitchFamily="49" charset="0"/>
              </a:rPr>
              <a:t> = </a:t>
            </a:r>
            <a:r>
              <a:rPr lang="en-US" sz="2000" b="1" dirty="0" smtClean="0">
                <a:latin typeface="Courier New" pitchFamily="49" charset="0"/>
                <a:cs typeface="Courier New" pitchFamily="49" charset="0"/>
              </a:rPr>
              <a:t>last</a:t>
            </a:r>
            <a:r>
              <a:rPr lang="en-US" sz="2000" dirty="0" smtClean="0">
                <a:latin typeface="Courier New" pitchFamily="49" charset="0"/>
                <a:cs typeface="Courier New" pitchFamily="49" charset="0"/>
              </a:rPr>
              <a:t>;</a:t>
            </a:r>
            <a:r>
              <a:rPr lang="en-US" sz="2000" dirty="0">
                <a:latin typeface="Courier New" pitchFamily="49" charset="0"/>
                <a:cs typeface="Courier New" pitchFamily="49" charset="0"/>
              </a:rPr>
              <a:t/>
            </a:r>
            <a:br>
              <a:rPr lang="en-US" sz="2000" dirty="0">
                <a:latin typeface="Courier New" pitchFamily="49" charset="0"/>
                <a:cs typeface="Courier New" pitchFamily="49" charset="0"/>
              </a:rPr>
            </a:br>
            <a:r>
              <a:rPr lang="en-US" sz="2000" dirty="0" smtClean="0">
                <a:latin typeface="Courier New" pitchFamily="49" charset="0"/>
                <a:cs typeface="Courier New" pitchFamily="49" charset="0"/>
              </a:rPr>
              <a:t>while(</a:t>
            </a:r>
            <a:r>
              <a:rPr lang="en-US" sz="2000" dirty="0" err="1" smtClean="0">
                <a:latin typeface="Courier New" pitchFamily="49" charset="0"/>
                <a:cs typeface="Courier New" pitchFamily="49" charset="0"/>
              </a:rPr>
              <a:t>tmp</a:t>
            </a:r>
            <a:r>
              <a:rPr lang="en-US" sz="2000" dirty="0" smtClean="0">
                <a:latin typeface="Courier New" pitchFamily="49" charset="0"/>
                <a:cs typeface="Courier New" pitchFamily="49" charset="0"/>
              </a:rPr>
              <a:t> != </a:t>
            </a:r>
            <a:r>
              <a:rPr lang="en-US" sz="2000" b="1" dirty="0" smtClean="0">
                <a:latin typeface="Courier New" pitchFamily="49" charset="0"/>
                <a:cs typeface="Courier New" pitchFamily="49" charset="0"/>
              </a:rPr>
              <a:t>NULL</a:t>
            </a:r>
            <a:r>
              <a:rPr lang="en-US" sz="2000" dirty="0" smtClean="0">
                <a:latin typeface="Courier New" pitchFamily="49" charset="0"/>
                <a:cs typeface="Courier New" pitchFamily="49" charset="0"/>
              </a:rPr>
              <a:t>)</a:t>
            </a:r>
            <a:r>
              <a:rPr lang="en-US" sz="2000" dirty="0">
                <a:latin typeface="Courier New" pitchFamily="49" charset="0"/>
                <a:cs typeface="Courier New" pitchFamily="49" charset="0"/>
              </a:rPr>
              <a:t/>
            </a:r>
            <a:br>
              <a:rPr lang="en-US" sz="2000" dirty="0">
                <a:latin typeface="Courier New" pitchFamily="49" charset="0"/>
                <a:cs typeface="Courier New" pitchFamily="49" charset="0"/>
              </a:rPr>
            </a:br>
            <a:r>
              <a:rPr lang="en-US" sz="2000" dirty="0">
                <a:latin typeface="Courier New" pitchFamily="49" charset="0"/>
                <a:cs typeface="Courier New" pitchFamily="49" charset="0"/>
              </a:rPr>
              <a:t>{</a:t>
            </a:r>
            <a:br>
              <a:rPr lang="en-US" sz="2000" dirty="0">
                <a:latin typeface="Courier New" pitchFamily="49" charset="0"/>
                <a:cs typeface="Courier New" pitchFamily="49" charset="0"/>
              </a:rPr>
            </a:br>
            <a:r>
              <a:rPr lang="en-US" sz="2000" dirty="0" smtClean="0">
                <a:latin typeface="Courier New" pitchFamily="49" charset="0"/>
                <a:cs typeface="Courier New" pitchFamily="49" charset="0"/>
              </a:rPr>
              <a:t>  </a:t>
            </a:r>
            <a:r>
              <a:rPr lang="en-US" sz="2000" dirty="0" err="1" smtClean="0">
                <a:latin typeface="Courier New" pitchFamily="49" charset="0"/>
                <a:cs typeface="Courier New" pitchFamily="49" charset="0"/>
              </a:rPr>
              <a:t>printf</a:t>
            </a:r>
            <a:r>
              <a:rPr lang="en-US" sz="2000" dirty="0" smtClean="0">
                <a:latin typeface="Courier New" pitchFamily="49" charset="0"/>
                <a:cs typeface="Courier New" pitchFamily="49" charset="0"/>
              </a:rPr>
              <a:t>(</a:t>
            </a:r>
            <a:r>
              <a:rPr lang="en-US" sz="2000" dirty="0" err="1" smtClean="0">
                <a:latin typeface="Courier New" pitchFamily="49" charset="0"/>
                <a:cs typeface="Courier New" pitchFamily="49" charset="0"/>
              </a:rPr>
              <a:t>tmp</a:t>
            </a:r>
            <a:r>
              <a:rPr lang="en-US" sz="2000" dirty="0" smtClean="0">
                <a:latin typeface="Courier New" pitchFamily="49" charset="0"/>
                <a:cs typeface="Courier New" pitchFamily="49" charset="0"/>
              </a:rPr>
              <a:t>-</a:t>
            </a:r>
            <a:r>
              <a:rPr lang="en-US" sz="2000" dirty="0">
                <a:latin typeface="Courier New" pitchFamily="49" charset="0"/>
                <a:cs typeface="Courier New" pitchFamily="49" charset="0"/>
              </a:rPr>
              <a:t>&gt;data);</a:t>
            </a:r>
            <a:r>
              <a:rPr lang="en-US" sz="2000" i="1" dirty="0">
                <a:latin typeface="Courier New" pitchFamily="49" charset="0"/>
                <a:cs typeface="Courier New" pitchFamily="49" charset="0"/>
              </a:rPr>
              <a:t/>
            </a:r>
            <a:br>
              <a:rPr lang="en-US" sz="2000" i="1" dirty="0">
                <a:latin typeface="Courier New" pitchFamily="49" charset="0"/>
                <a:cs typeface="Courier New" pitchFamily="49" charset="0"/>
              </a:rPr>
            </a:br>
            <a:r>
              <a:rPr lang="en-US" sz="2000" i="1" dirty="0" smtClean="0">
                <a:latin typeface="Courier New" pitchFamily="49" charset="0"/>
                <a:cs typeface="Courier New" pitchFamily="49" charset="0"/>
              </a:rPr>
              <a:t>  </a:t>
            </a:r>
            <a:r>
              <a:rPr lang="en-US" sz="2000" b="1" dirty="0" err="1" smtClean="0">
                <a:latin typeface="Courier New" pitchFamily="49" charset="0"/>
                <a:cs typeface="Courier New" pitchFamily="49" charset="0"/>
              </a:rPr>
              <a:t>tmp</a:t>
            </a:r>
            <a:r>
              <a:rPr lang="en-US" sz="2000" b="1" dirty="0" smtClean="0">
                <a:latin typeface="Courier New" pitchFamily="49" charset="0"/>
                <a:cs typeface="Courier New" pitchFamily="49" charset="0"/>
              </a:rPr>
              <a:t> </a:t>
            </a:r>
            <a:r>
              <a:rPr lang="en-US" sz="2000" b="1" dirty="0">
                <a:latin typeface="Courier New" pitchFamily="49" charset="0"/>
                <a:cs typeface="Courier New" pitchFamily="49" charset="0"/>
              </a:rPr>
              <a:t>= </a:t>
            </a:r>
            <a:r>
              <a:rPr lang="en-US" sz="2000" b="1" dirty="0" err="1">
                <a:latin typeface="Courier New" pitchFamily="49" charset="0"/>
                <a:cs typeface="Courier New" pitchFamily="49" charset="0"/>
              </a:rPr>
              <a:t>tmp</a:t>
            </a:r>
            <a:r>
              <a:rPr lang="en-US" sz="2000" b="1" dirty="0">
                <a:latin typeface="Courier New" pitchFamily="49" charset="0"/>
                <a:cs typeface="Courier New" pitchFamily="49" charset="0"/>
              </a:rPr>
              <a:t>-</a:t>
            </a:r>
            <a:r>
              <a:rPr lang="en-US" sz="2000" b="1" dirty="0" smtClean="0">
                <a:latin typeface="Courier New" pitchFamily="49" charset="0"/>
                <a:cs typeface="Courier New" pitchFamily="49" charset="0"/>
              </a:rPr>
              <a:t>&gt;</a:t>
            </a:r>
            <a:r>
              <a:rPr lang="en-US" sz="2000" b="1" dirty="0" err="1" smtClean="0">
                <a:latin typeface="Courier New" pitchFamily="49" charset="0"/>
                <a:cs typeface="Courier New" pitchFamily="49" charset="0"/>
              </a:rPr>
              <a:t>prev</a:t>
            </a:r>
            <a:r>
              <a:rPr lang="en-US" sz="2000" dirty="0" smtClean="0">
                <a:latin typeface="Courier New" pitchFamily="49" charset="0"/>
                <a:cs typeface="Courier New" pitchFamily="49" charset="0"/>
              </a:rPr>
              <a:t>; </a:t>
            </a:r>
            <a:r>
              <a:rPr lang="en-US" sz="2000" dirty="0">
                <a:latin typeface="Courier New" pitchFamily="49" charset="0"/>
                <a:cs typeface="Courier New" pitchFamily="49" charset="0"/>
              </a:rPr>
              <a:t> </a:t>
            </a:r>
            <a:r>
              <a:rPr lang="en-US" sz="2000" i="1" dirty="0">
                <a:latin typeface="Courier New" pitchFamily="49" charset="0"/>
                <a:cs typeface="Courier New" pitchFamily="49" charset="0"/>
              </a:rPr>
              <a:t/>
            </a:r>
            <a:br>
              <a:rPr lang="en-US" sz="2000" i="1" dirty="0">
                <a:latin typeface="Courier New" pitchFamily="49" charset="0"/>
                <a:cs typeface="Courier New" pitchFamily="49" charset="0"/>
              </a:rPr>
            </a:br>
            <a:r>
              <a:rPr lang="en-US" sz="2000" dirty="0">
                <a:latin typeface="Courier New" pitchFamily="49" charset="0"/>
                <a:cs typeface="Courier New" pitchFamily="49" charset="0"/>
              </a:rPr>
              <a:t>}</a:t>
            </a:r>
            <a:endParaRPr lang="en-US" dirty="0">
              <a:latin typeface="Courier New" pitchFamily="49" charset="0"/>
              <a:cs typeface="Courier New" pitchFamily="49" charset="0"/>
            </a:endParaRPr>
          </a:p>
        </p:txBody>
      </p:sp>
      <p:pic>
        <p:nvPicPr>
          <p:cNvPr id="9" name="Picture 8"/>
          <p:cNvPicPr/>
          <p:nvPr>
            <p:custDataLst>
              <p:tags r:id="rId5"/>
            </p:custDataLst>
          </p:nvPr>
        </p:nvPicPr>
        <p:blipFill>
          <a:blip r:embed="rId9"/>
          <a:stretch>
            <a:fillRect/>
          </a:stretch>
        </p:blipFill>
        <p:spPr>
          <a:xfrm>
            <a:off x="228600" y="2133600"/>
            <a:ext cx="5410200" cy="1044469"/>
          </a:xfrm>
          <a:prstGeom prst="rect">
            <a:avLst/>
          </a:prstGeom>
        </p:spPr>
      </p:pic>
      <p:sp>
        <p:nvSpPr>
          <p:cNvPr id="4" name="Slide Number Placeholder 3"/>
          <p:cNvSpPr>
            <a:spLocks noGrp="1"/>
          </p:cNvSpPr>
          <p:nvPr>
            <p:ph type="sldNum" sz="quarter" idx="12"/>
            <p:custDataLst>
              <p:tags r:id="rId6"/>
            </p:custDataLst>
          </p:nvPr>
        </p:nvSpPr>
        <p:spPr/>
        <p:txBody>
          <a:bodyPr/>
          <a:lstStyle/>
          <a:p>
            <a:fld id="{357A768F-0EF3-4A32-BFE4-4A690E8418F7}" type="slidenum">
              <a:rPr lang="en-US" smtClean="0"/>
              <a:t>21</a:t>
            </a:fld>
            <a:endParaRPr lang="en-US"/>
          </a:p>
        </p:txBody>
      </p:sp>
    </p:spTree>
    <p:custDataLst>
      <p:tags r:id="rId1"/>
    </p:custDataLst>
    <p:extLst>
      <p:ext uri="{BB962C8B-B14F-4D97-AF65-F5344CB8AC3E}">
        <p14:creationId xmlns:p14="http://schemas.microsoft.com/office/powerpoint/2010/main" val="38820952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4.2.3. Danh </a:t>
            </a:r>
            <a:r>
              <a:rPr lang="en-US"/>
              <a:t>sách nối </a:t>
            </a:r>
            <a:r>
              <a:rPr lang="en-US" smtClean="0"/>
              <a:t>kép – Nhận xét</a:t>
            </a:r>
            <a:endParaRPr lang="en-US"/>
          </a:p>
        </p:txBody>
      </p:sp>
      <p:sp>
        <p:nvSpPr>
          <p:cNvPr id="3" name="Content Placeholder 2"/>
          <p:cNvSpPr>
            <a:spLocks noGrp="1"/>
          </p:cNvSpPr>
          <p:nvPr>
            <p:ph idx="1"/>
            <p:custDataLst>
              <p:tags r:id="rId3"/>
            </p:custDataLst>
          </p:nvPr>
        </p:nvSpPr>
        <p:spPr>
          <a:xfrm>
            <a:off x="228600" y="1524000"/>
            <a:ext cx="8610600" cy="5029200"/>
          </a:xfrm>
        </p:spPr>
        <p:txBody>
          <a:bodyPr>
            <a:normAutofit fontScale="92500" lnSpcReduction="10000"/>
          </a:bodyPr>
          <a:lstStyle/>
          <a:p>
            <a:r>
              <a:rPr lang="en-US" sz="2800" smtClean="0"/>
              <a:t>So với việc cài đặt bằng mảng, danh sách nối kép có ưu nhược điểm giống với danh sách nối đơn:</a:t>
            </a:r>
          </a:p>
          <a:p>
            <a:pPr lvl="1"/>
            <a:r>
              <a:rPr lang="en-US" sz="2400" smtClean="0"/>
              <a:t>Truy cập tuần tự</a:t>
            </a:r>
          </a:p>
          <a:p>
            <a:pPr lvl="1"/>
            <a:r>
              <a:rPr lang="en-US" sz="2400" smtClean="0"/>
              <a:t>Lấy phần tử theo chỉ số chậm </a:t>
            </a:r>
            <a:r>
              <a:rPr lang="en-US" sz="2400"/>
              <a:t>- </a:t>
            </a:r>
            <a:r>
              <a:rPr lang="el-GR" sz="2400" b="1"/>
              <a:t>Θ(</a:t>
            </a:r>
            <a:r>
              <a:rPr lang="en-US" sz="2400" b="1"/>
              <a:t>n</a:t>
            </a:r>
            <a:r>
              <a:rPr lang="el-GR" sz="2400" b="1"/>
              <a:t>)</a:t>
            </a:r>
            <a:endParaRPr lang="en-US" sz="2400" smtClean="0"/>
          </a:p>
          <a:p>
            <a:pPr lvl="1"/>
            <a:r>
              <a:rPr lang="en-US" sz="2400" smtClean="0"/>
              <a:t>Chèn/xóa nhanh </a:t>
            </a:r>
            <a:r>
              <a:rPr lang="en-US" sz="2400"/>
              <a:t>- </a:t>
            </a:r>
            <a:r>
              <a:rPr lang="el-GR" sz="2400" b="1" smtClean="0"/>
              <a:t>Θ(</a:t>
            </a:r>
            <a:r>
              <a:rPr lang="en-US" sz="2400" b="1" smtClean="0"/>
              <a:t>1</a:t>
            </a:r>
            <a:r>
              <a:rPr lang="el-GR" sz="2400" b="1" smtClean="0"/>
              <a:t>)</a:t>
            </a:r>
            <a:endParaRPr lang="en-US" sz="2400" b="1" smtClean="0"/>
          </a:p>
          <a:p>
            <a:r>
              <a:rPr lang="en-US" smtClean="0"/>
              <a:t>So với danh sách nối đơn:</a:t>
            </a:r>
          </a:p>
          <a:p>
            <a:pPr lvl="1"/>
            <a:r>
              <a:rPr lang="en-US" smtClean="0"/>
              <a:t>Danh sách nối kép tốn bộ nhớ hơn (cho 2 liên kết trên mỗi nút)</a:t>
            </a:r>
          </a:p>
          <a:p>
            <a:pPr lvl="1"/>
            <a:r>
              <a:rPr lang="en-US" smtClean="0"/>
              <a:t>Các thao tác cơ bản cần nhiều bước chỉnh liên kết hơn</a:t>
            </a:r>
          </a:p>
          <a:p>
            <a:pPr lvl="1"/>
            <a:r>
              <a:rPr lang="en-US" smtClean="0"/>
              <a:t>Danh sách nối kép có thể duyệt 2 chiều </a:t>
            </a:r>
            <a:r>
              <a:rPr lang="en-US" smtClean="0">
                <a:sym typeface="Wingdings" pitchFamily="2" charset="2"/>
              </a:rPr>
              <a:t> việc thêm bớt phần tử có thể lấy ngày phần tử trước/sau nó mà không cần duyệt từ đầu/cuối</a:t>
            </a:r>
            <a:endParaRPr lang="en-US" smtClean="0"/>
          </a:p>
          <a:p>
            <a:pPr lvl="1"/>
            <a:endParaRPr lang="en-US" smtClean="0"/>
          </a:p>
          <a:p>
            <a:pPr lvl="1"/>
            <a:endParaRPr lang="en-US"/>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22</a:t>
            </a:fld>
            <a:endParaRPr lang="en-US"/>
          </a:p>
        </p:txBody>
      </p:sp>
    </p:spTree>
    <p:custDataLst>
      <p:tags r:id="rId1"/>
    </p:custDataLst>
    <p:extLst>
      <p:ext uri="{BB962C8B-B14F-4D97-AF65-F5344CB8AC3E}">
        <p14:creationId xmlns:p14="http://schemas.microsoft.com/office/powerpoint/2010/main" val="29702446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4.2.4. </a:t>
            </a:r>
            <a:r>
              <a:rPr lang="en-US"/>
              <a:t>Cài đặt bằng danh sách nối </a:t>
            </a:r>
            <a:r>
              <a:rPr lang="en-US" smtClean="0"/>
              <a:t>vòng một hướng</a:t>
            </a:r>
            <a:endParaRPr lang="en-US"/>
          </a:p>
        </p:txBody>
      </p:sp>
      <p:sp>
        <p:nvSpPr>
          <p:cNvPr id="3" name="Content Placeholder 2"/>
          <p:cNvSpPr>
            <a:spLocks noGrp="1"/>
          </p:cNvSpPr>
          <p:nvPr>
            <p:ph idx="1"/>
            <p:custDataLst>
              <p:tags r:id="rId3"/>
            </p:custDataLst>
          </p:nvPr>
        </p:nvSpPr>
        <p:spPr>
          <a:xfrm>
            <a:off x="228600" y="1524000"/>
            <a:ext cx="8610600" cy="4625609"/>
          </a:xfrm>
        </p:spPr>
        <p:txBody>
          <a:bodyPr>
            <a:normAutofit/>
          </a:bodyPr>
          <a:lstStyle/>
          <a:p>
            <a:r>
              <a:rPr lang="en-US" sz="2800" smtClean="0"/>
              <a:t>Trong danh sách nối đơn nếu </a:t>
            </a:r>
            <a:r>
              <a:rPr lang="en-US" sz="2800"/>
              <a:t>ta cho trường liên kết của phần tử cuối cùng trỏ thẳng về phần tử đầu </a:t>
            </a:r>
            <a:r>
              <a:rPr lang="en-US" sz="2800" smtClean="0"/>
              <a:t>tiên (thay vì chứa giá trị NULL) </a:t>
            </a:r>
            <a:r>
              <a:rPr lang="en-US" sz="2800"/>
              <a:t>của danh sách thì ta sẽ được một </a:t>
            </a:r>
            <a:r>
              <a:rPr lang="en-US" sz="2800" smtClean="0"/>
              <a:t>danh </a:t>
            </a:r>
            <a:r>
              <a:rPr lang="en-US" sz="2800"/>
              <a:t>sách nối vòng một hướng </a:t>
            </a:r>
          </a:p>
          <a:p>
            <a:r>
              <a:rPr lang="en-US" sz="2800" smtClean="0"/>
              <a:t>Với danh sách có một phần tử, trường liên kết trỏ đến chính nó</a:t>
            </a:r>
          </a:p>
        </p:txBody>
      </p:sp>
      <p:pic>
        <p:nvPicPr>
          <p:cNvPr id="7" name="Picture 6"/>
          <p:cNvPicPr/>
          <p:nvPr>
            <p:custDataLst>
              <p:tags r:id="rId4"/>
            </p:custDataLst>
          </p:nvPr>
        </p:nvPicPr>
        <p:blipFill>
          <a:blip r:embed="rId8"/>
          <a:stretch>
            <a:fillRect/>
          </a:stretch>
        </p:blipFill>
        <p:spPr>
          <a:xfrm>
            <a:off x="812799" y="4419600"/>
            <a:ext cx="7371907" cy="1524000"/>
          </a:xfrm>
          <a:prstGeom prst="rect">
            <a:avLst/>
          </a:prstGeom>
        </p:spPr>
      </p:pic>
      <p:sp>
        <p:nvSpPr>
          <p:cNvPr id="4" name="Slide Number Placeholder 3"/>
          <p:cNvSpPr>
            <a:spLocks noGrp="1"/>
          </p:cNvSpPr>
          <p:nvPr>
            <p:ph type="sldNum" sz="quarter" idx="12"/>
            <p:custDataLst>
              <p:tags r:id="rId5"/>
            </p:custDataLst>
          </p:nvPr>
        </p:nvSpPr>
        <p:spPr/>
        <p:txBody>
          <a:bodyPr/>
          <a:lstStyle/>
          <a:p>
            <a:fld id="{357A768F-0EF3-4A32-BFE4-4A690E8418F7}" type="slidenum">
              <a:rPr lang="en-US" smtClean="0"/>
              <a:t>23</a:t>
            </a:fld>
            <a:endParaRPr lang="en-US"/>
          </a:p>
        </p:txBody>
      </p:sp>
    </p:spTree>
    <p:custDataLst>
      <p:tags r:id="rId1"/>
    </p:custDataLst>
    <p:extLst>
      <p:ext uri="{BB962C8B-B14F-4D97-AF65-F5344CB8AC3E}">
        <p14:creationId xmlns:p14="http://schemas.microsoft.com/office/powerpoint/2010/main" val="37633188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4.2.4. </a:t>
            </a:r>
            <a:r>
              <a:rPr lang="en-US"/>
              <a:t>Cài đặt bằng danh sách nối </a:t>
            </a:r>
            <a:r>
              <a:rPr lang="en-US" smtClean="0"/>
              <a:t>vòng một hướng</a:t>
            </a:r>
            <a:endParaRPr lang="en-US"/>
          </a:p>
        </p:txBody>
      </p:sp>
      <p:sp>
        <p:nvSpPr>
          <p:cNvPr id="3" name="Content Placeholder 2"/>
          <p:cNvSpPr>
            <a:spLocks noGrp="1"/>
          </p:cNvSpPr>
          <p:nvPr>
            <p:ph idx="1"/>
            <p:custDataLst>
              <p:tags r:id="rId3"/>
            </p:custDataLst>
          </p:nvPr>
        </p:nvSpPr>
        <p:spPr>
          <a:xfrm>
            <a:off x="228600" y="1524000"/>
            <a:ext cx="8610600" cy="5105400"/>
          </a:xfrm>
        </p:spPr>
        <p:txBody>
          <a:bodyPr>
            <a:normAutofit fontScale="92500" lnSpcReduction="10000"/>
          </a:bodyPr>
          <a:lstStyle/>
          <a:p>
            <a:r>
              <a:rPr lang="en-US" sz="2800" smtClean="0"/>
              <a:t>Ta chỉ </a:t>
            </a:r>
            <a:r>
              <a:rPr lang="en-US" sz="2800"/>
              <a:t>cần biết một </a:t>
            </a:r>
            <a:r>
              <a:rPr lang="en-US" sz="2800" b="1"/>
              <a:t>nút bất kỳ </a:t>
            </a:r>
            <a:r>
              <a:rPr lang="en-US" sz="2800"/>
              <a:t>của danh sách là ta có thể duyệt được hết các nút trong danh sách bằng cách đi theo hướng của các liên kết. </a:t>
            </a:r>
            <a:endParaRPr lang="en-US" sz="2800" smtClean="0"/>
          </a:p>
          <a:p>
            <a:pPr lvl="1"/>
            <a:r>
              <a:rPr lang="en-US" sz="2400" smtClean="0"/>
              <a:t>Quá trình duyệt dừng lại khi ta gặp phải đúng nút bắt đầu!</a:t>
            </a:r>
          </a:p>
          <a:p>
            <a:r>
              <a:rPr lang="en-US" sz="2800" smtClean="0"/>
              <a:t>Khi </a:t>
            </a:r>
            <a:r>
              <a:rPr lang="en-US" sz="2800"/>
              <a:t>chèn xoá vào danh sách nối vòng, ta không phải xử lý các trường hợp riêng khi chèn xoá tại vị trí của </a:t>
            </a:r>
            <a:r>
              <a:rPr lang="en-US" sz="2800" smtClean="0"/>
              <a:t>chốt</a:t>
            </a:r>
          </a:p>
          <a:p>
            <a:r>
              <a:rPr lang="vi-VN" sz="2800">
                <a:latin typeface="Corbel" pitchFamily="34" charset="0"/>
              </a:rPr>
              <a:t>Danh sách liên kết vòng thích hợp hơn cho các danh sách có tính chất xoay vòng (không có điểm đầu và điểm cuối) </a:t>
            </a:r>
            <a:endParaRPr lang="en-US" sz="2800" smtClean="0">
              <a:latin typeface="Corbel" pitchFamily="34" charset="0"/>
            </a:endParaRPr>
          </a:p>
          <a:p>
            <a:pPr lvl="1"/>
            <a:r>
              <a:rPr lang="en-US" sz="2400" smtClean="0">
                <a:latin typeface="Corbel" pitchFamily="34" charset="0"/>
              </a:rPr>
              <a:t>D</a:t>
            </a:r>
            <a:r>
              <a:rPr lang="vi-VN" sz="2400" smtClean="0">
                <a:latin typeface="Corbel" pitchFamily="34" charset="0"/>
              </a:rPr>
              <a:t>anh </a:t>
            </a:r>
            <a:r>
              <a:rPr lang="vi-VN" sz="2400">
                <a:latin typeface="Corbel" pitchFamily="34" charset="0"/>
              </a:rPr>
              <a:t>sách các đỉnh của một đa giác, </a:t>
            </a:r>
            <a:endParaRPr lang="en-US" sz="2400" smtClean="0">
              <a:latin typeface="Corbel" pitchFamily="34" charset="0"/>
            </a:endParaRPr>
          </a:p>
          <a:p>
            <a:pPr lvl="1"/>
            <a:r>
              <a:rPr lang="en-US" sz="2400" smtClean="0">
                <a:latin typeface="Corbel" pitchFamily="34" charset="0"/>
              </a:rPr>
              <a:t>M</a:t>
            </a:r>
            <a:r>
              <a:rPr lang="vi-VN" sz="2400" smtClean="0">
                <a:latin typeface="Corbel" pitchFamily="34" charset="0"/>
              </a:rPr>
              <a:t>ô </a:t>
            </a:r>
            <a:r>
              <a:rPr lang="vi-VN" sz="2400">
                <a:latin typeface="Corbel" pitchFamily="34" charset="0"/>
              </a:rPr>
              <a:t>tả cấu trúc hàng đợi (FIFO - first in first out</a:t>
            </a:r>
            <a:r>
              <a:rPr lang="vi-VN" sz="2400" smtClean="0">
                <a:latin typeface="Corbel" pitchFamily="34" charset="0"/>
              </a:rPr>
              <a:t>)</a:t>
            </a:r>
            <a:endParaRPr lang="en-US" sz="2400" smtClean="0">
              <a:latin typeface="Corbel" pitchFamily="34" charset="0"/>
            </a:endParaRPr>
          </a:p>
          <a:p>
            <a:r>
              <a:rPr lang="en-US" smtClean="0">
                <a:latin typeface="Corbel" pitchFamily="34" charset="0"/>
              </a:rPr>
              <a:t>Ưu </a:t>
            </a:r>
            <a:r>
              <a:rPr lang="en-US">
                <a:latin typeface="Corbel" pitchFamily="34" charset="0"/>
              </a:rPr>
              <a:t>nhược điểm của danh sách nối vòng so với mảng cũng giống như trường hợp của danh sách nối </a:t>
            </a:r>
            <a:r>
              <a:rPr lang="en-US" smtClean="0">
                <a:latin typeface="Corbel" pitchFamily="34" charset="0"/>
              </a:rPr>
              <a:t>đơn</a:t>
            </a:r>
            <a:endParaRPr lang="en-US"/>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24</a:t>
            </a:fld>
            <a:endParaRPr lang="en-US"/>
          </a:p>
        </p:txBody>
      </p:sp>
    </p:spTree>
    <p:custDataLst>
      <p:tags r:id="rId1"/>
    </p:custDataLst>
    <p:extLst>
      <p:ext uri="{BB962C8B-B14F-4D97-AF65-F5344CB8AC3E}">
        <p14:creationId xmlns:p14="http://schemas.microsoft.com/office/powerpoint/2010/main" val="25723669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4.2.5. </a:t>
            </a:r>
            <a:r>
              <a:rPr lang="en-US"/>
              <a:t>Cài đặt bằng danh sách nối </a:t>
            </a:r>
            <a:r>
              <a:rPr lang="en-US" smtClean="0"/>
              <a:t>vòng hai hướng</a:t>
            </a:r>
            <a:endParaRPr lang="en-US"/>
          </a:p>
        </p:txBody>
      </p:sp>
      <p:sp>
        <p:nvSpPr>
          <p:cNvPr id="3" name="Content Placeholder 2"/>
          <p:cNvSpPr>
            <a:spLocks noGrp="1"/>
          </p:cNvSpPr>
          <p:nvPr>
            <p:ph idx="1"/>
            <p:custDataLst>
              <p:tags r:id="rId3"/>
            </p:custDataLst>
          </p:nvPr>
        </p:nvSpPr>
        <p:spPr>
          <a:xfrm>
            <a:off x="228600" y="1524000"/>
            <a:ext cx="8610600" cy="4625609"/>
          </a:xfrm>
        </p:spPr>
        <p:txBody>
          <a:bodyPr>
            <a:normAutofit/>
          </a:bodyPr>
          <a:lstStyle/>
          <a:p>
            <a:r>
              <a:rPr lang="en-US" sz="2800" dirty="0" err="1" smtClean="0"/>
              <a:t>Danh</a:t>
            </a:r>
            <a:r>
              <a:rPr lang="en-US" sz="2800" dirty="0" smtClean="0"/>
              <a:t> </a:t>
            </a:r>
            <a:r>
              <a:rPr lang="en-US" sz="2800" dirty="0" err="1"/>
              <a:t>sách</a:t>
            </a:r>
            <a:r>
              <a:rPr lang="en-US" sz="2800" dirty="0"/>
              <a:t> </a:t>
            </a:r>
            <a:r>
              <a:rPr lang="en-US" sz="2800" dirty="0" err="1"/>
              <a:t>nối</a:t>
            </a:r>
            <a:r>
              <a:rPr lang="en-US" sz="2800" dirty="0"/>
              <a:t> </a:t>
            </a:r>
            <a:r>
              <a:rPr lang="en-US" sz="2800" dirty="0" err="1"/>
              <a:t>vòng</a:t>
            </a:r>
            <a:r>
              <a:rPr lang="en-US" sz="2800" dirty="0"/>
              <a:t> </a:t>
            </a:r>
            <a:r>
              <a:rPr lang="en-US" sz="2800" dirty="0" err="1"/>
              <a:t>hai</a:t>
            </a:r>
            <a:r>
              <a:rPr lang="en-US" sz="2800" dirty="0"/>
              <a:t> </a:t>
            </a:r>
            <a:r>
              <a:rPr lang="en-US" sz="2800" dirty="0" err="1"/>
              <a:t>hướng</a:t>
            </a:r>
            <a:r>
              <a:rPr lang="en-US" sz="2800" dirty="0"/>
              <a:t> </a:t>
            </a:r>
            <a:r>
              <a:rPr lang="en-US" sz="2800" dirty="0" err="1"/>
              <a:t>có</a:t>
            </a:r>
            <a:r>
              <a:rPr lang="en-US" sz="2800" dirty="0"/>
              <a:t> </a:t>
            </a:r>
            <a:r>
              <a:rPr lang="en-US" sz="2800" dirty="0" err="1"/>
              <a:t>thể</a:t>
            </a:r>
            <a:r>
              <a:rPr lang="en-US" sz="2800" dirty="0"/>
              <a:t> </a:t>
            </a:r>
            <a:r>
              <a:rPr lang="en-US" sz="2800" dirty="0" err="1"/>
              <a:t>tạo</a:t>
            </a:r>
            <a:r>
              <a:rPr lang="en-US" sz="2800" dirty="0"/>
              <a:t> </a:t>
            </a:r>
            <a:r>
              <a:rPr lang="en-US" sz="2800" dirty="0" err="1"/>
              <a:t>thành</a:t>
            </a:r>
            <a:r>
              <a:rPr lang="en-US" sz="2800" dirty="0"/>
              <a:t> </a:t>
            </a:r>
            <a:r>
              <a:rPr lang="en-US" sz="2800" dirty="0" err="1"/>
              <a:t>từ</a:t>
            </a:r>
            <a:r>
              <a:rPr lang="en-US" sz="2800" dirty="0"/>
              <a:t> </a:t>
            </a:r>
            <a:r>
              <a:rPr lang="en-US" sz="2800" dirty="0" err="1"/>
              <a:t>danh</a:t>
            </a:r>
            <a:r>
              <a:rPr lang="en-US" sz="2800" dirty="0"/>
              <a:t> </a:t>
            </a:r>
            <a:r>
              <a:rPr lang="en-US" sz="2800" dirty="0" err="1"/>
              <a:t>sách</a:t>
            </a:r>
            <a:r>
              <a:rPr lang="en-US" sz="2800" dirty="0"/>
              <a:t> </a:t>
            </a:r>
            <a:r>
              <a:rPr lang="en-US" sz="2800" dirty="0" err="1"/>
              <a:t>nối</a:t>
            </a:r>
            <a:r>
              <a:rPr lang="en-US" sz="2800" dirty="0"/>
              <a:t> </a:t>
            </a:r>
            <a:r>
              <a:rPr lang="en-US" sz="2800" dirty="0" err="1"/>
              <a:t>kép</a:t>
            </a:r>
            <a:r>
              <a:rPr lang="en-US" sz="2800" dirty="0"/>
              <a:t> </a:t>
            </a:r>
            <a:r>
              <a:rPr lang="en-US" sz="2800" dirty="0" err="1" smtClean="0"/>
              <a:t>nếu</a:t>
            </a:r>
            <a:r>
              <a:rPr lang="en-US" sz="2800" dirty="0" smtClean="0"/>
              <a:t> </a:t>
            </a:r>
            <a:r>
              <a:rPr lang="en-US" sz="2800" dirty="0" err="1" smtClean="0"/>
              <a:t>cho</a:t>
            </a:r>
            <a:r>
              <a:rPr lang="en-US" sz="2800" dirty="0" smtClean="0"/>
              <a:t>:</a:t>
            </a:r>
          </a:p>
          <a:p>
            <a:pPr lvl="1"/>
            <a:r>
              <a:rPr lang="en-US" sz="2400" dirty="0" err="1" smtClean="0"/>
              <a:t>trường</a:t>
            </a:r>
            <a:r>
              <a:rPr lang="en-US" sz="2400" dirty="0" smtClean="0"/>
              <a:t> </a:t>
            </a:r>
            <a:r>
              <a:rPr lang="en-US" sz="2400" b="1" dirty="0" err="1" smtClean="0"/>
              <a:t>prev</a:t>
            </a:r>
            <a:r>
              <a:rPr lang="en-US" sz="2400" b="1" dirty="0" smtClean="0"/>
              <a:t> </a:t>
            </a:r>
            <a:r>
              <a:rPr lang="en-US" sz="2400" dirty="0" err="1"/>
              <a:t>của</a:t>
            </a:r>
            <a:r>
              <a:rPr lang="en-US" sz="2400" dirty="0"/>
              <a:t> </a:t>
            </a:r>
            <a:r>
              <a:rPr lang="en-US" sz="2400" dirty="0" err="1"/>
              <a:t>nút</a:t>
            </a:r>
            <a:r>
              <a:rPr lang="en-US" sz="2400" dirty="0"/>
              <a:t> </a:t>
            </a:r>
            <a:r>
              <a:rPr lang="en-US" sz="2400" i="1" dirty="0" smtClean="0"/>
              <a:t>first</a:t>
            </a:r>
            <a:r>
              <a:rPr lang="en-US" sz="2400" dirty="0" smtClean="0"/>
              <a:t> </a:t>
            </a:r>
            <a:r>
              <a:rPr lang="en-US" sz="2400" dirty="0" err="1"/>
              <a:t>trỏ</a:t>
            </a:r>
            <a:r>
              <a:rPr lang="en-US" sz="2400" dirty="0"/>
              <a:t> </a:t>
            </a:r>
            <a:r>
              <a:rPr lang="en-US" sz="2400" dirty="0" err="1" smtClean="0"/>
              <a:t>tới</a:t>
            </a:r>
            <a:r>
              <a:rPr lang="en-US" sz="2400" dirty="0" smtClean="0"/>
              <a:t> </a:t>
            </a:r>
            <a:r>
              <a:rPr lang="en-US" sz="2400" dirty="0" err="1"/>
              <a:t>nút</a:t>
            </a:r>
            <a:r>
              <a:rPr lang="en-US" sz="2400" dirty="0"/>
              <a:t> </a:t>
            </a:r>
            <a:r>
              <a:rPr lang="en-US" sz="2400" i="1" dirty="0" smtClean="0"/>
              <a:t>last </a:t>
            </a:r>
            <a:endParaRPr lang="en-US" sz="2400" i="1" dirty="0" smtClean="0"/>
          </a:p>
          <a:p>
            <a:pPr lvl="1"/>
            <a:r>
              <a:rPr lang="en-US" sz="2400" dirty="0" err="1" smtClean="0"/>
              <a:t>trường</a:t>
            </a:r>
            <a:r>
              <a:rPr lang="en-US" sz="2400" dirty="0" smtClean="0"/>
              <a:t> </a:t>
            </a:r>
            <a:r>
              <a:rPr lang="en-US" sz="2400" b="1" dirty="0" smtClean="0"/>
              <a:t>next</a:t>
            </a:r>
            <a:r>
              <a:rPr lang="en-US" sz="2400" dirty="0" smtClean="0"/>
              <a:t> </a:t>
            </a:r>
            <a:r>
              <a:rPr lang="en-US" sz="2400" dirty="0" err="1"/>
              <a:t>của</a:t>
            </a:r>
            <a:r>
              <a:rPr lang="en-US" sz="2400" dirty="0"/>
              <a:t> </a:t>
            </a:r>
            <a:r>
              <a:rPr lang="en-US" sz="2400" dirty="0" err="1"/>
              <a:t>nút</a:t>
            </a:r>
            <a:r>
              <a:rPr lang="en-US" sz="2400" dirty="0"/>
              <a:t> </a:t>
            </a:r>
            <a:r>
              <a:rPr lang="en-US" sz="2400" i="1" dirty="0" smtClean="0"/>
              <a:t>last</a:t>
            </a:r>
            <a:r>
              <a:rPr lang="en-US" sz="2400" dirty="0" smtClean="0"/>
              <a:t> </a:t>
            </a:r>
            <a:r>
              <a:rPr lang="en-US" sz="2400" dirty="0" err="1"/>
              <a:t>thì</a:t>
            </a:r>
            <a:r>
              <a:rPr lang="en-US" sz="2400" dirty="0"/>
              <a:t> </a:t>
            </a:r>
            <a:r>
              <a:rPr lang="en-US" sz="2400" dirty="0" err="1"/>
              <a:t>trỏ</a:t>
            </a:r>
            <a:r>
              <a:rPr lang="en-US" sz="2400" dirty="0"/>
              <a:t> </a:t>
            </a:r>
            <a:r>
              <a:rPr lang="en-US" sz="2400" dirty="0" err="1" smtClean="0"/>
              <a:t>về</a:t>
            </a:r>
            <a:r>
              <a:rPr lang="en-US" sz="2400" dirty="0" smtClean="0"/>
              <a:t> </a:t>
            </a:r>
            <a:r>
              <a:rPr lang="en-US" sz="2400" dirty="0" err="1"/>
              <a:t>nút</a:t>
            </a:r>
            <a:r>
              <a:rPr lang="en-US" sz="2400" dirty="0"/>
              <a:t> </a:t>
            </a:r>
            <a:r>
              <a:rPr lang="en-US" sz="2400" i="1" dirty="0" smtClean="0"/>
              <a:t>first</a:t>
            </a:r>
            <a:endParaRPr lang="en-US" sz="2400" i="1" dirty="0" smtClean="0"/>
          </a:p>
          <a:p>
            <a:endParaRPr lang="en-US" sz="2400" dirty="0"/>
          </a:p>
          <a:p>
            <a:endParaRPr lang="en-US" sz="2400" dirty="0" smtClean="0"/>
          </a:p>
        </p:txBody>
      </p:sp>
      <p:pic>
        <p:nvPicPr>
          <p:cNvPr id="4" name="Picture 3"/>
          <p:cNvPicPr/>
          <p:nvPr>
            <p:custDataLst>
              <p:tags r:id="rId4"/>
            </p:custDataLst>
          </p:nvPr>
        </p:nvPicPr>
        <p:blipFill>
          <a:blip r:embed="rId8"/>
          <a:stretch>
            <a:fillRect/>
          </a:stretch>
        </p:blipFill>
        <p:spPr>
          <a:xfrm>
            <a:off x="990600" y="3810000"/>
            <a:ext cx="7581600" cy="2057400"/>
          </a:xfrm>
          <a:prstGeom prst="rect">
            <a:avLst/>
          </a:prstGeom>
        </p:spPr>
      </p:pic>
      <p:sp>
        <p:nvSpPr>
          <p:cNvPr id="5" name="Slide Number Placeholder 4"/>
          <p:cNvSpPr>
            <a:spLocks noGrp="1"/>
          </p:cNvSpPr>
          <p:nvPr>
            <p:ph type="sldNum" sz="quarter" idx="12"/>
            <p:custDataLst>
              <p:tags r:id="rId5"/>
            </p:custDataLst>
          </p:nvPr>
        </p:nvSpPr>
        <p:spPr/>
        <p:txBody>
          <a:bodyPr/>
          <a:lstStyle/>
          <a:p>
            <a:fld id="{357A768F-0EF3-4A32-BFE4-4A690E8418F7}" type="slidenum">
              <a:rPr lang="en-US" smtClean="0"/>
              <a:t>25</a:t>
            </a:fld>
            <a:endParaRPr lang="en-US"/>
          </a:p>
        </p:txBody>
      </p:sp>
    </p:spTree>
    <p:custDataLst>
      <p:tags r:id="rId1"/>
    </p:custDataLst>
    <p:extLst>
      <p:ext uri="{BB962C8B-B14F-4D97-AF65-F5344CB8AC3E}">
        <p14:creationId xmlns:p14="http://schemas.microsoft.com/office/powerpoint/2010/main" val="17600703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4.2.5. </a:t>
            </a:r>
            <a:r>
              <a:rPr lang="en-US"/>
              <a:t>Cài đặt bằng danh sách nối </a:t>
            </a:r>
            <a:r>
              <a:rPr lang="en-US" smtClean="0"/>
              <a:t>vòng hai hướng</a:t>
            </a:r>
            <a:endParaRPr lang="en-US"/>
          </a:p>
        </p:txBody>
      </p:sp>
      <p:sp>
        <p:nvSpPr>
          <p:cNvPr id="3" name="Content Placeholder 2"/>
          <p:cNvSpPr>
            <a:spLocks noGrp="1"/>
          </p:cNvSpPr>
          <p:nvPr>
            <p:ph idx="1"/>
            <p:custDataLst>
              <p:tags r:id="rId3"/>
            </p:custDataLst>
          </p:nvPr>
        </p:nvSpPr>
        <p:spPr>
          <a:xfrm>
            <a:off x="228600" y="1524000"/>
            <a:ext cx="8610600" cy="5181600"/>
          </a:xfrm>
        </p:spPr>
        <p:txBody>
          <a:bodyPr>
            <a:normAutofit fontScale="92500" lnSpcReduction="10000"/>
          </a:bodyPr>
          <a:lstStyle/>
          <a:p>
            <a:r>
              <a:rPr lang="en-US" sz="2800" smtClean="0"/>
              <a:t>Ta chỉ </a:t>
            </a:r>
            <a:r>
              <a:rPr lang="en-US" sz="2800"/>
              <a:t>cần biết một </a:t>
            </a:r>
            <a:r>
              <a:rPr lang="en-US" sz="2800" b="1"/>
              <a:t>nút bất kỳ </a:t>
            </a:r>
            <a:r>
              <a:rPr lang="en-US" sz="2800"/>
              <a:t>của danh sách là ta có thể duyệt được hết các nút trong danh </a:t>
            </a:r>
            <a:r>
              <a:rPr lang="en-US" sz="2800" smtClean="0"/>
              <a:t>sách</a:t>
            </a:r>
          </a:p>
          <a:p>
            <a:r>
              <a:rPr lang="en-US" sz="2800" smtClean="0"/>
              <a:t>Với danh </a:t>
            </a:r>
            <a:r>
              <a:rPr lang="en-US" sz="2800"/>
              <a:t>sách nối vòng hai hướng thì ta có thể duyệt các nút của danh sách cả </a:t>
            </a:r>
            <a:r>
              <a:rPr lang="en-US" sz="2800" smtClean="0"/>
              <a:t>hai chiều</a:t>
            </a:r>
          </a:p>
          <a:p>
            <a:r>
              <a:rPr lang="en-US" sz="2800" smtClean="0"/>
              <a:t>Khi </a:t>
            </a:r>
            <a:r>
              <a:rPr lang="en-US" sz="2800"/>
              <a:t>chèn xoá vào danh sách nối vòng, ta không phải xử lý các trường hợp riêng khi chèn xoá tại vị trí của </a:t>
            </a:r>
            <a:r>
              <a:rPr lang="en-US" sz="2800" smtClean="0"/>
              <a:t>chốt</a:t>
            </a:r>
          </a:p>
          <a:p>
            <a:r>
              <a:rPr lang="en-US" sz="2800" smtClean="0"/>
              <a:t>Các thao tác trên danh sách cũng chỉ là việc chỉnh lại liên kết, coi như vài tập</a:t>
            </a:r>
          </a:p>
          <a:p>
            <a:r>
              <a:rPr lang="en-US" sz="2800">
                <a:latin typeface="Corbel" pitchFamily="34" charset="0"/>
              </a:rPr>
              <a:t>Ưu nhược điểm của danh sách nối vòng </a:t>
            </a:r>
            <a:r>
              <a:rPr lang="en-US" sz="2800" smtClean="0">
                <a:latin typeface="Corbel" pitchFamily="34" charset="0"/>
              </a:rPr>
              <a:t>2 hướng so </a:t>
            </a:r>
            <a:r>
              <a:rPr lang="en-US" sz="2800">
                <a:latin typeface="Corbel" pitchFamily="34" charset="0"/>
              </a:rPr>
              <a:t>với mảng cũng giống như trường hợp của danh sách nối </a:t>
            </a:r>
            <a:r>
              <a:rPr lang="en-US" sz="2800" smtClean="0">
                <a:latin typeface="Corbel" pitchFamily="34" charset="0"/>
              </a:rPr>
              <a:t>đơn</a:t>
            </a:r>
          </a:p>
          <a:p>
            <a:r>
              <a:rPr lang="en-US" sz="2800" smtClean="0">
                <a:latin typeface="Corbel" pitchFamily="34" charset="0"/>
              </a:rPr>
              <a:t>Ưu nhược điểm của danh sách nối vòng 2 hướng so với danh sách nối đơn cũng giống như trường hợp của danh sách nối kép</a:t>
            </a:r>
            <a:endParaRPr lang="en-US" sz="2800" smtClean="0"/>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26</a:t>
            </a:fld>
            <a:endParaRPr lang="en-US"/>
          </a:p>
        </p:txBody>
      </p:sp>
    </p:spTree>
    <p:custDataLst>
      <p:tags r:id="rId1"/>
    </p:custDataLst>
    <p:extLst>
      <p:ext uri="{BB962C8B-B14F-4D97-AF65-F5344CB8AC3E}">
        <p14:creationId xmlns:p14="http://schemas.microsoft.com/office/powerpoint/2010/main" val="40679535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Kết luận</a:t>
            </a:r>
            <a:endParaRPr lang="en-US"/>
          </a:p>
        </p:txBody>
      </p:sp>
      <p:sp>
        <p:nvSpPr>
          <p:cNvPr id="3" name="Content Placeholder 2"/>
          <p:cNvSpPr>
            <a:spLocks noGrp="1"/>
          </p:cNvSpPr>
          <p:nvPr>
            <p:ph idx="1"/>
            <p:custDataLst>
              <p:tags r:id="rId3"/>
            </p:custDataLst>
          </p:nvPr>
        </p:nvSpPr>
        <p:spPr>
          <a:xfrm>
            <a:off x="228600" y="1524000"/>
            <a:ext cx="8610600" cy="5181600"/>
          </a:xfrm>
        </p:spPr>
        <p:txBody>
          <a:bodyPr>
            <a:normAutofit/>
          </a:bodyPr>
          <a:lstStyle/>
          <a:p>
            <a:r>
              <a:rPr lang="vi-VN" sz="2800">
                <a:latin typeface="Corbel" pitchFamily="34" charset="0"/>
              </a:rPr>
              <a:t>Cấu trúc dữ liệu danh sách là cấu trúc đơn giản và được sử dụng rất rộng rãi trong các bài toán tin học cũng như trong các giải thuật </a:t>
            </a:r>
            <a:r>
              <a:rPr lang="vi-VN" sz="2800" smtClean="0">
                <a:latin typeface="Corbel" pitchFamily="34" charset="0"/>
              </a:rPr>
              <a:t>khác</a:t>
            </a:r>
            <a:endParaRPr lang="en-US" sz="2800" smtClean="0">
              <a:latin typeface="Corbel" pitchFamily="34" charset="0"/>
            </a:endParaRPr>
          </a:p>
          <a:p>
            <a:r>
              <a:rPr lang="en-US" sz="2800" smtClean="0">
                <a:latin typeface="Corbel" pitchFamily="34" charset="0"/>
              </a:rPr>
              <a:t>C</a:t>
            </a:r>
            <a:r>
              <a:rPr lang="vi-VN" sz="2800" smtClean="0">
                <a:latin typeface="Corbel" pitchFamily="34" charset="0"/>
              </a:rPr>
              <a:t>ần </a:t>
            </a:r>
            <a:r>
              <a:rPr lang="vi-VN" sz="2800">
                <a:latin typeface="Corbel" pitchFamily="34" charset="0"/>
              </a:rPr>
              <a:t>nắm vững các cách biểu diễn danh sách, ưu nhược điểm của từng phương pháp để lựa chọn cấu trúc phù hợp nhất với bài toán đặt ra</a:t>
            </a:r>
            <a:endParaRPr lang="en-US" sz="2800" smtClean="0">
              <a:latin typeface="Corbel" pitchFamily="34" charset="0"/>
            </a:endParaRPr>
          </a:p>
          <a:p>
            <a:r>
              <a:rPr lang="vi-VN" sz="2800">
                <a:latin typeface="Corbel" pitchFamily="34" charset="0"/>
              </a:rPr>
              <a:t>Trong bài học tiếp theo ta sẽ xem xét hai cấu trúc dữ liệu quan trọng khác trong các bài toán tin học là ngăn xếp và hàng </a:t>
            </a:r>
            <a:r>
              <a:rPr lang="vi-VN" sz="2800" smtClean="0">
                <a:latin typeface="Corbel" pitchFamily="34" charset="0"/>
              </a:rPr>
              <a:t>đợi</a:t>
            </a:r>
            <a:r>
              <a:rPr lang="en-US" sz="2800" smtClean="0">
                <a:latin typeface="Corbel" pitchFamily="34" charset="0"/>
              </a:rPr>
              <a:t> (</a:t>
            </a:r>
            <a:r>
              <a:rPr lang="vi-VN" sz="2800" smtClean="0">
                <a:latin typeface="Corbel" pitchFamily="34" charset="0"/>
              </a:rPr>
              <a:t>cũng </a:t>
            </a:r>
            <a:r>
              <a:rPr lang="vi-VN" sz="2800">
                <a:latin typeface="Corbel" pitchFamily="34" charset="0"/>
              </a:rPr>
              <a:t>được cài đặt dựa trên cấu trúc danh </a:t>
            </a:r>
            <a:r>
              <a:rPr lang="vi-VN" sz="2800" smtClean="0">
                <a:latin typeface="Corbel" pitchFamily="34" charset="0"/>
              </a:rPr>
              <a:t>sách</a:t>
            </a:r>
            <a:r>
              <a:rPr lang="en-US" sz="2800" smtClean="0">
                <a:latin typeface="Corbel" pitchFamily="34" charset="0"/>
              </a:rPr>
              <a:t>)</a:t>
            </a:r>
          </a:p>
          <a:p>
            <a:endParaRPr lang="en-US" sz="2800" smtClean="0"/>
          </a:p>
        </p:txBody>
      </p:sp>
      <p:sp>
        <p:nvSpPr>
          <p:cNvPr id="4" name="Slide Number Placeholder 3"/>
          <p:cNvSpPr>
            <a:spLocks noGrp="1"/>
          </p:cNvSpPr>
          <p:nvPr>
            <p:ph type="sldNum" sz="quarter" idx="12"/>
            <p:custDataLst>
              <p:tags r:id="rId4"/>
            </p:custDataLst>
          </p:nvPr>
        </p:nvSpPr>
        <p:spPr/>
        <p:txBody>
          <a:bodyPr/>
          <a:lstStyle/>
          <a:p>
            <a:fld id="{357A768F-0EF3-4A32-BFE4-4A690E8418F7}" type="slidenum">
              <a:rPr lang="en-US" smtClean="0"/>
              <a:t>27</a:t>
            </a:fld>
            <a:endParaRPr lang="en-US"/>
          </a:p>
        </p:txBody>
      </p:sp>
    </p:spTree>
    <p:custDataLst>
      <p:tags r:id="rId1"/>
    </p:custDataLst>
    <p:extLst>
      <p:ext uri="{BB962C8B-B14F-4D97-AF65-F5344CB8AC3E}">
        <p14:creationId xmlns:p14="http://schemas.microsoft.com/office/powerpoint/2010/main" val="18613307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Trò chơi đếm và loại</a:t>
            </a:r>
            <a:endParaRPr lang="en-US"/>
          </a:p>
        </p:txBody>
      </p:sp>
      <p:sp>
        <p:nvSpPr>
          <p:cNvPr id="3" name="Content Placeholder 2"/>
          <p:cNvSpPr>
            <a:spLocks noGrp="1"/>
          </p:cNvSpPr>
          <p:nvPr>
            <p:ph idx="1"/>
            <p:custDataLst>
              <p:tags r:id="rId3"/>
            </p:custDataLst>
          </p:nvPr>
        </p:nvSpPr>
        <p:spPr>
          <a:xfrm>
            <a:off x="228600" y="1524000"/>
            <a:ext cx="8610600" cy="5181600"/>
          </a:xfrm>
        </p:spPr>
        <p:txBody>
          <a:bodyPr>
            <a:normAutofit/>
          </a:bodyPr>
          <a:lstStyle/>
          <a:p>
            <a:endParaRPr lang="en-US" sz="2800" smtClean="0">
              <a:latin typeface="Corbel" pitchFamily="34" charset="0"/>
            </a:endParaRPr>
          </a:p>
          <a:p>
            <a:endParaRPr lang="en-US" sz="2800" smtClean="0"/>
          </a:p>
        </p:txBody>
      </p:sp>
      <p:sp>
        <p:nvSpPr>
          <p:cNvPr id="4" name="Content Placeholder 2"/>
          <p:cNvSpPr txBox="1">
            <a:spLocks/>
          </p:cNvSpPr>
          <p:nvPr>
            <p:custDataLst>
              <p:tags r:id="rId4"/>
            </p:custDataLst>
          </p:nvPr>
        </p:nvSpPr>
        <p:spPr>
          <a:xfrm>
            <a:off x="304800" y="1524000"/>
            <a:ext cx="8610600" cy="5181600"/>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en-US" sz="2800" dirty="0" err="1" smtClean="0">
                <a:latin typeface="Corbel" pitchFamily="34" charset="0"/>
              </a:rPr>
              <a:t>Trò</a:t>
            </a:r>
            <a:r>
              <a:rPr lang="en-US" sz="2800" dirty="0" smtClean="0">
                <a:latin typeface="Corbel" pitchFamily="34" charset="0"/>
              </a:rPr>
              <a:t> </a:t>
            </a:r>
            <a:r>
              <a:rPr lang="en-US" sz="2800" dirty="0" err="1" smtClean="0">
                <a:latin typeface="Corbel" pitchFamily="34" charset="0"/>
              </a:rPr>
              <a:t>chơi</a:t>
            </a:r>
            <a:r>
              <a:rPr lang="en-US" sz="2800" dirty="0" smtClean="0">
                <a:latin typeface="Corbel" pitchFamily="34" charset="0"/>
              </a:rPr>
              <a:t> </a:t>
            </a:r>
            <a:r>
              <a:rPr lang="en-US" sz="2800" dirty="0" err="1" smtClean="0">
                <a:latin typeface="Corbel" pitchFamily="34" charset="0"/>
              </a:rPr>
              <a:t>đếm</a:t>
            </a:r>
            <a:r>
              <a:rPr lang="en-US" sz="2800" dirty="0" smtClean="0">
                <a:latin typeface="Corbel" pitchFamily="34" charset="0"/>
              </a:rPr>
              <a:t> </a:t>
            </a:r>
            <a:r>
              <a:rPr lang="en-US" sz="2800" dirty="0" err="1" smtClean="0">
                <a:latin typeface="Corbel" pitchFamily="34" charset="0"/>
              </a:rPr>
              <a:t>và</a:t>
            </a:r>
            <a:r>
              <a:rPr lang="en-US" sz="2800" dirty="0" smtClean="0">
                <a:latin typeface="Corbel" pitchFamily="34" charset="0"/>
              </a:rPr>
              <a:t> </a:t>
            </a:r>
            <a:r>
              <a:rPr lang="en-US" sz="2800" dirty="0" err="1" smtClean="0">
                <a:latin typeface="Corbel" pitchFamily="34" charset="0"/>
              </a:rPr>
              <a:t>loại</a:t>
            </a:r>
            <a:r>
              <a:rPr lang="en-US" sz="2800" dirty="0" smtClean="0">
                <a:latin typeface="Corbel" pitchFamily="34" charset="0"/>
              </a:rPr>
              <a:t> (</a:t>
            </a:r>
            <a:r>
              <a:rPr lang="en-US" sz="2800" b="1" dirty="0">
                <a:latin typeface="Corbel" pitchFamily="34" charset="0"/>
              </a:rPr>
              <a:t>c</a:t>
            </a:r>
            <a:r>
              <a:rPr lang="en-US" sz="2800" b="1" dirty="0" smtClean="0">
                <a:latin typeface="Corbel" pitchFamily="34" charset="0"/>
              </a:rPr>
              <a:t>ounting-out game</a:t>
            </a:r>
            <a:r>
              <a:rPr lang="en-US" sz="2800" dirty="0" smtClean="0">
                <a:latin typeface="Corbel" pitchFamily="34" charset="0"/>
              </a:rPr>
              <a:t>) hay </a:t>
            </a:r>
            <a:r>
              <a:rPr lang="en-US" sz="2800" dirty="0" err="1" smtClean="0">
                <a:latin typeface="Corbel" pitchFamily="34" charset="0"/>
              </a:rPr>
              <a:t>bài</a:t>
            </a:r>
            <a:r>
              <a:rPr lang="en-US" sz="2800" dirty="0" smtClean="0">
                <a:latin typeface="Corbel" pitchFamily="34" charset="0"/>
              </a:rPr>
              <a:t> </a:t>
            </a:r>
            <a:r>
              <a:rPr lang="en-US" sz="2800" dirty="0" err="1" smtClean="0">
                <a:latin typeface="Corbel" pitchFamily="34" charset="0"/>
              </a:rPr>
              <a:t>toán</a:t>
            </a:r>
            <a:r>
              <a:rPr lang="en-US" sz="2800" dirty="0" smtClean="0">
                <a:latin typeface="Corbel" pitchFamily="34" charset="0"/>
              </a:rPr>
              <a:t> </a:t>
            </a:r>
            <a:r>
              <a:rPr lang="en-US" sz="2800" b="1" dirty="0" smtClean="0">
                <a:latin typeface="Corbel" pitchFamily="34" charset="0"/>
              </a:rPr>
              <a:t>Josephus</a:t>
            </a:r>
            <a:r>
              <a:rPr lang="en-US" sz="2800" dirty="0" smtClean="0">
                <a:latin typeface="Corbel" pitchFamily="34" charset="0"/>
              </a:rPr>
              <a:t> (Josephus problem):</a:t>
            </a:r>
          </a:p>
          <a:p>
            <a:pPr lvl="1"/>
            <a:r>
              <a:rPr lang="vi-VN" sz="2400" dirty="0">
                <a:latin typeface="Corbel" pitchFamily="34" charset="0"/>
              </a:rPr>
              <a:t>Có n người chơi ngồi quanh một vòng tròn, cùng chơi </a:t>
            </a:r>
            <a:r>
              <a:rPr lang="vi-VN" sz="2400" dirty="0" smtClean="0">
                <a:latin typeface="Corbel" pitchFamily="34" charset="0"/>
              </a:rPr>
              <a:t>trò chơi</a:t>
            </a:r>
            <a:endParaRPr lang="en-US" sz="2400" dirty="0" smtClean="0">
              <a:latin typeface="Corbel" pitchFamily="34" charset="0"/>
            </a:endParaRPr>
          </a:p>
          <a:p>
            <a:pPr lvl="1"/>
            <a:r>
              <a:rPr lang="vi-VN" sz="2400" dirty="0">
                <a:latin typeface="Corbel" pitchFamily="34" charset="0"/>
              </a:rPr>
              <a:t>Một người nào đó đếm 1, người kế tiếp, theo chiều kim đồng hồ đếm 2… cứ như vậy cho tới người đếm đến số </a:t>
            </a:r>
            <a:r>
              <a:rPr lang="vi-VN" sz="2400" b="1" dirty="0">
                <a:latin typeface="Corbel" pitchFamily="34" charset="0"/>
              </a:rPr>
              <a:t>S</a:t>
            </a:r>
            <a:r>
              <a:rPr lang="vi-VN" sz="2400" dirty="0">
                <a:latin typeface="Corbel" pitchFamily="34" charset="0"/>
              </a:rPr>
              <a:t> cho trước thì phải ra khỏi vòng tròn, người kế tiếp lại đếm bắt đầu từ 1, </a:t>
            </a:r>
            <a:endParaRPr lang="en-US" sz="2400" dirty="0" smtClean="0">
              <a:latin typeface="Corbel" pitchFamily="34" charset="0"/>
            </a:endParaRPr>
          </a:p>
          <a:p>
            <a:pPr lvl="1"/>
            <a:r>
              <a:rPr lang="en-US" sz="2400" dirty="0" smtClean="0">
                <a:latin typeface="Corbel" pitchFamily="34" charset="0"/>
              </a:rPr>
              <a:t>C</a:t>
            </a:r>
            <a:r>
              <a:rPr lang="vi-VN" sz="2400" dirty="0" smtClean="0">
                <a:latin typeface="Corbel" pitchFamily="34" charset="0"/>
              </a:rPr>
              <a:t>ứ </a:t>
            </a:r>
            <a:r>
              <a:rPr lang="vi-VN" sz="2400" dirty="0">
                <a:latin typeface="Corbel" pitchFamily="34" charset="0"/>
              </a:rPr>
              <a:t>như vậy đến khi chỉ còn lại 1 người là người thắng cuộc</a:t>
            </a:r>
            <a:r>
              <a:rPr lang="vi-VN" sz="2400" dirty="0" smtClean="0">
                <a:latin typeface="Corbel" pitchFamily="34" charset="0"/>
              </a:rPr>
              <a:t>.</a:t>
            </a:r>
            <a:endParaRPr lang="en-US" sz="2400" dirty="0" smtClean="0">
              <a:latin typeface="Corbel" pitchFamily="34" charset="0"/>
            </a:endParaRPr>
          </a:p>
          <a:p>
            <a:pPr lvl="1"/>
            <a:r>
              <a:rPr lang="vi-VN" sz="2400" dirty="0">
                <a:latin typeface="Corbel" pitchFamily="34" charset="0"/>
              </a:rPr>
              <a:t>Bài toán đặt ra là, với </a:t>
            </a:r>
            <a:r>
              <a:rPr lang="vi-VN" sz="2400" b="1" dirty="0">
                <a:latin typeface="Corbel" pitchFamily="34" charset="0"/>
              </a:rPr>
              <a:t>n</a:t>
            </a:r>
            <a:r>
              <a:rPr lang="vi-VN" sz="2400" dirty="0">
                <a:latin typeface="Corbel" pitchFamily="34" charset="0"/>
              </a:rPr>
              <a:t> và </a:t>
            </a:r>
            <a:r>
              <a:rPr lang="vi-VN" sz="2400" b="1" dirty="0">
                <a:latin typeface="Corbel" pitchFamily="34" charset="0"/>
              </a:rPr>
              <a:t>S</a:t>
            </a:r>
            <a:r>
              <a:rPr lang="vi-VN" sz="2400" dirty="0">
                <a:latin typeface="Corbel" pitchFamily="34" charset="0"/>
              </a:rPr>
              <a:t> cho trước, tìm vị trí bắt đầu đếm để người thứ </a:t>
            </a:r>
            <a:r>
              <a:rPr lang="vi-VN" sz="2400" b="1" dirty="0">
                <a:latin typeface="Corbel" pitchFamily="34" charset="0"/>
              </a:rPr>
              <a:t>k</a:t>
            </a:r>
            <a:r>
              <a:rPr lang="vi-VN" sz="2400" dirty="0">
                <a:latin typeface="Corbel" pitchFamily="34" charset="0"/>
              </a:rPr>
              <a:t> luôn thắng cuộc</a:t>
            </a:r>
            <a:r>
              <a:rPr lang="vi-VN" sz="2400" dirty="0" smtClean="0">
                <a:latin typeface="Corbel" pitchFamily="34" charset="0"/>
              </a:rPr>
              <a:t>.</a:t>
            </a:r>
            <a:endParaRPr lang="en-US" sz="2400" dirty="0" smtClean="0">
              <a:latin typeface="Corbel" pitchFamily="34" charset="0"/>
            </a:endParaRPr>
          </a:p>
          <a:p>
            <a:r>
              <a:rPr lang="vi-VN" sz="2800" dirty="0">
                <a:latin typeface="Corbel" pitchFamily="34" charset="0"/>
              </a:rPr>
              <a:t>Bài toán này có thể cài đặt một cách rất tự nhiên và hiệu quả bằng danh sách liên kết vòng</a:t>
            </a:r>
            <a:endParaRPr lang="en-US" sz="2800" dirty="0">
              <a:latin typeface="Corbel" pitchFamily="34" charset="0"/>
            </a:endParaRPr>
          </a:p>
        </p:txBody>
      </p:sp>
      <p:sp>
        <p:nvSpPr>
          <p:cNvPr id="5" name="Slide Number Placeholder 4"/>
          <p:cNvSpPr>
            <a:spLocks noGrp="1"/>
          </p:cNvSpPr>
          <p:nvPr>
            <p:ph type="sldNum" sz="quarter" idx="12"/>
            <p:custDataLst>
              <p:tags r:id="rId5"/>
            </p:custDataLst>
          </p:nvPr>
        </p:nvSpPr>
        <p:spPr/>
        <p:txBody>
          <a:bodyPr/>
          <a:lstStyle/>
          <a:p>
            <a:fld id="{357A768F-0EF3-4A32-BFE4-4A690E8418F7}" type="slidenum">
              <a:rPr lang="en-US" smtClean="0"/>
              <a:t>28</a:t>
            </a:fld>
            <a:endParaRPr lang="en-US"/>
          </a:p>
        </p:txBody>
      </p:sp>
    </p:spTree>
    <p:custDataLst>
      <p:tags r:id="rId1"/>
    </p:custDataLst>
    <p:extLst>
      <p:ext uri="{BB962C8B-B14F-4D97-AF65-F5344CB8AC3E}">
        <p14:creationId xmlns:p14="http://schemas.microsoft.com/office/powerpoint/2010/main" val="121378323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HAPEID" val="19jrPxB8dAMFW3AJIRrWT1"/>
</p:tagLst>
</file>

<file path=ppt/tags/tag2.xml><?xml version="1.0" encoding="utf-8"?>
<p:tagLst xmlns:a="http://schemas.openxmlformats.org/drawingml/2006/main" xmlns:r="http://schemas.openxmlformats.org/officeDocument/2006/relationships" xmlns:p="http://schemas.openxmlformats.org/presentationml/2006/main">
  <p:tag name="DVSHAPEID" val="pGuDZlPlBWQyL6Ly67ngmS"/>
</p:tagLst>
</file>

<file path=ppt/tags/tag3.xml><?xml version="1.0" encoding="utf-8"?>
<p:tagLst xmlns:a="http://schemas.openxmlformats.org/drawingml/2006/main" xmlns:r="http://schemas.openxmlformats.org/officeDocument/2006/relationships" xmlns:p="http://schemas.openxmlformats.org/presentationml/2006/main">
  <p:tag name="DVSHAPEID" val="GR67DYcXahLZJDWbxgiRYQ"/>
</p:tagLst>
</file>

<file path=ppt/tags/tag4.xml><?xml version="1.0" encoding="utf-8"?>
<p:tagLst xmlns:a="http://schemas.openxmlformats.org/drawingml/2006/main" xmlns:r="http://schemas.openxmlformats.org/officeDocument/2006/relationships" xmlns:p="http://schemas.openxmlformats.org/presentationml/2006/main">
  <p:tag name="DVSHAPEID" val="PnhuX9KjyCExZDxRHQ8ELy"/>
</p:tagLst>
</file>

<file path=ppt/tags/tag5.xml><?xml version="1.0" encoding="utf-8"?>
<p:tagLst xmlns:a="http://schemas.openxmlformats.org/drawingml/2006/main" xmlns:r="http://schemas.openxmlformats.org/officeDocument/2006/relationships" xmlns:p="http://schemas.openxmlformats.org/presentationml/2006/main">
  <p:tag name="DVSHAPEID" val="NLm8BUA7XvTP1IQ812cQJ9"/>
</p:tagLst>
</file>

<file path=ppt/tags/tag6.xml><?xml version="1.0" encoding="utf-8"?>
<p:tagLst xmlns:a="http://schemas.openxmlformats.org/drawingml/2006/main" xmlns:r="http://schemas.openxmlformats.org/officeDocument/2006/relationships" xmlns:p="http://schemas.openxmlformats.org/presentationml/2006/main">
  <p:tag name="DVSHAPEID" val="lbDjEGysIj4hAv8PxPJqE9"/>
</p:tagLst>
</file>

<file path=ppt/tags/tag7.xml><?xml version="1.0" encoding="utf-8"?>
<p:tagLst xmlns:a="http://schemas.openxmlformats.org/drawingml/2006/main" xmlns:r="http://schemas.openxmlformats.org/officeDocument/2006/relationships" xmlns:p="http://schemas.openxmlformats.org/presentationml/2006/main">
  <p:tag name="DVSHAPEID" val="DaBO1yP5sVODqauigUzvMA"/>
</p:tagLst>
</file>

<file path=ppt/tags/tag8.xml><?xml version="1.0" encoding="utf-8"?>
<p:tagLst xmlns:a="http://schemas.openxmlformats.org/drawingml/2006/main" xmlns:r="http://schemas.openxmlformats.org/officeDocument/2006/relationships" xmlns:p="http://schemas.openxmlformats.org/presentationml/2006/main">
  <p:tag name="DVSHAPEID" val="LK7k0cum6ivbytIPEZCCQ9"/>
</p:tagLst>
</file>

<file path=ppt/tags/tag9.xml><?xml version="1.0" encoding="utf-8"?>
<p:tagLst xmlns:a="http://schemas.openxmlformats.org/drawingml/2006/main" xmlns:r="http://schemas.openxmlformats.org/officeDocument/2006/relationships" xmlns:p="http://schemas.openxmlformats.org/presentationml/2006/main">
  <p:tag name="DVSHAPEID" val="sX4XkfzPR8n3pQHGxDB6Ow"/>
</p:tagLst>
</file>

<file path=ppt/tags/tag10.xml><?xml version="1.0" encoding="utf-8"?>
<p:tagLst xmlns:a="http://schemas.openxmlformats.org/drawingml/2006/main" xmlns:r="http://schemas.openxmlformats.org/officeDocument/2006/relationships" xmlns:p="http://schemas.openxmlformats.org/presentationml/2006/main">
  <p:tag name="DVSHAPEID" val="8fC1zqfzT9JBiaf3RfNhqm"/>
</p:tagLst>
</file>

<file path=ppt/tags/tag11.xml><?xml version="1.0" encoding="utf-8"?>
<p:tagLst xmlns:a="http://schemas.openxmlformats.org/drawingml/2006/main" xmlns:r="http://schemas.openxmlformats.org/officeDocument/2006/relationships" xmlns:p="http://schemas.openxmlformats.org/presentationml/2006/main">
  <p:tag name="DVSHAPEID" val="Ou4S8YrY1KlVOPliG8Aifd"/>
</p:tagLst>
</file>

<file path=ppt/tags/tag12.xml><?xml version="1.0" encoding="utf-8"?>
<p:tagLst xmlns:a="http://schemas.openxmlformats.org/drawingml/2006/main" xmlns:r="http://schemas.openxmlformats.org/officeDocument/2006/relationships" xmlns:p="http://schemas.openxmlformats.org/presentationml/2006/main">
  <p:tag name="DVSHAPEID" val="jNxxquLlix6Lr7XHig7U7Y"/>
</p:tagLst>
</file>

<file path=ppt/tags/tag13.xml><?xml version="1.0" encoding="utf-8"?>
<p:tagLst xmlns:a="http://schemas.openxmlformats.org/drawingml/2006/main" xmlns:r="http://schemas.openxmlformats.org/officeDocument/2006/relationships" xmlns:p="http://schemas.openxmlformats.org/presentationml/2006/main">
  <p:tag name="DVSHAPEID" val="fnlqHzyEG77AagkAxXdFrO"/>
</p:tagLst>
</file>

<file path=ppt/tags/tag14.xml><?xml version="1.0" encoding="utf-8"?>
<p:tagLst xmlns:a="http://schemas.openxmlformats.org/drawingml/2006/main" xmlns:r="http://schemas.openxmlformats.org/officeDocument/2006/relationships" xmlns:p="http://schemas.openxmlformats.org/presentationml/2006/main">
  <p:tag name="DVSHAPEID" val="P3odlZQjbk6lyac0NcNEQY"/>
</p:tagLst>
</file>

<file path=ppt/tags/tag15.xml><?xml version="1.0" encoding="utf-8"?>
<p:tagLst xmlns:a="http://schemas.openxmlformats.org/drawingml/2006/main" xmlns:r="http://schemas.openxmlformats.org/officeDocument/2006/relationships" xmlns:p="http://schemas.openxmlformats.org/presentationml/2006/main">
  <p:tag name="DVSHAPEID" val="EQXGmHJaHrwrxh2udzNmVN"/>
</p:tagLst>
</file>

<file path=ppt/tags/tag16.xml><?xml version="1.0" encoding="utf-8"?>
<p:tagLst xmlns:a="http://schemas.openxmlformats.org/drawingml/2006/main" xmlns:r="http://schemas.openxmlformats.org/officeDocument/2006/relationships" xmlns:p="http://schemas.openxmlformats.org/presentationml/2006/main">
  <p:tag name="DVSHAPEID" val="uPIaox90SNYQpxgEC9A1CE"/>
</p:tagLst>
</file>

<file path=ppt/tags/tag17.xml><?xml version="1.0" encoding="utf-8"?>
<p:tagLst xmlns:a="http://schemas.openxmlformats.org/drawingml/2006/main" xmlns:r="http://schemas.openxmlformats.org/officeDocument/2006/relationships" xmlns:p="http://schemas.openxmlformats.org/presentationml/2006/main">
  <p:tag name="DVSHAPEID" val="O6CUXiYdQt2Qm7Ybic0HzJ"/>
</p:tagLst>
</file>

<file path=ppt/tags/tag18.xml><?xml version="1.0" encoding="utf-8"?>
<p:tagLst xmlns:a="http://schemas.openxmlformats.org/drawingml/2006/main" xmlns:r="http://schemas.openxmlformats.org/officeDocument/2006/relationships" xmlns:p="http://schemas.openxmlformats.org/presentationml/2006/main">
  <p:tag name="DVSHAPEID" val="tGSveyWEMUaP1ByuzR1FWu"/>
</p:tagLst>
</file>

<file path=ppt/tags/tag19.xml><?xml version="1.0" encoding="utf-8"?>
<p:tagLst xmlns:a="http://schemas.openxmlformats.org/drawingml/2006/main" xmlns:r="http://schemas.openxmlformats.org/officeDocument/2006/relationships" xmlns:p="http://schemas.openxmlformats.org/presentationml/2006/main">
  <p:tag name="DVSHAPEID" val="Oya8GrQn1V54DV1s4qhbG7"/>
</p:tagLst>
</file>

<file path=ppt/tags/tag20.xml><?xml version="1.0" encoding="utf-8"?>
<p:tagLst xmlns:a="http://schemas.openxmlformats.org/drawingml/2006/main" xmlns:r="http://schemas.openxmlformats.org/officeDocument/2006/relationships" xmlns:p="http://schemas.openxmlformats.org/presentationml/2006/main">
  <p:tag name="DVSHAPEID" val="Gw6mDND9FUMYSkk5SvOpTe"/>
</p:tagLst>
</file>

<file path=ppt/tags/tag21.xml><?xml version="1.0" encoding="utf-8"?>
<p:tagLst xmlns:a="http://schemas.openxmlformats.org/drawingml/2006/main" xmlns:r="http://schemas.openxmlformats.org/officeDocument/2006/relationships" xmlns:p="http://schemas.openxmlformats.org/presentationml/2006/main">
  <p:tag name="DVSHAPEID" val="KWXCt6MBnKNGRE2jN2KSgb"/>
</p:tagLst>
</file>

<file path=ppt/tags/tag22.xml><?xml version="1.0" encoding="utf-8"?>
<p:tagLst xmlns:a="http://schemas.openxmlformats.org/drawingml/2006/main" xmlns:r="http://schemas.openxmlformats.org/officeDocument/2006/relationships" xmlns:p="http://schemas.openxmlformats.org/presentationml/2006/main">
  <p:tag name="DVSHAPEID" val="hF3G8YxLnhesL9p1kwm4w1"/>
</p:tagLst>
</file>

<file path=ppt/tags/tag23.xml><?xml version="1.0" encoding="utf-8"?>
<p:tagLst xmlns:a="http://schemas.openxmlformats.org/drawingml/2006/main" xmlns:r="http://schemas.openxmlformats.org/officeDocument/2006/relationships" xmlns:p="http://schemas.openxmlformats.org/presentationml/2006/main">
  <p:tag name="DVSHAPEID" val="abtG3yHLE1YzEizMYO3Cnw"/>
</p:tagLst>
</file>

<file path=ppt/tags/tag24.xml><?xml version="1.0" encoding="utf-8"?>
<p:tagLst xmlns:a="http://schemas.openxmlformats.org/drawingml/2006/main" xmlns:r="http://schemas.openxmlformats.org/officeDocument/2006/relationships" xmlns:p="http://schemas.openxmlformats.org/presentationml/2006/main">
  <p:tag name="DVSHAPEID" val="rpSSUMIevcFfuRdrVZ3BCd"/>
</p:tagLst>
</file>

<file path=ppt/tags/tag25.xml><?xml version="1.0" encoding="utf-8"?>
<p:tagLst xmlns:a="http://schemas.openxmlformats.org/drawingml/2006/main" xmlns:r="http://schemas.openxmlformats.org/officeDocument/2006/relationships" xmlns:p="http://schemas.openxmlformats.org/presentationml/2006/main">
  <p:tag name="DVSHAPEID" val="tcv7rxxx0TEEJ3ObEV3qvM"/>
</p:tagLst>
</file>

<file path=ppt/tags/tag26.xml><?xml version="1.0" encoding="utf-8"?>
<p:tagLst xmlns:a="http://schemas.openxmlformats.org/drawingml/2006/main" xmlns:r="http://schemas.openxmlformats.org/officeDocument/2006/relationships" xmlns:p="http://schemas.openxmlformats.org/presentationml/2006/main">
  <p:tag name="DVSHAPEID" val="UoOHzxS4yLUeVFnNkaGYbL"/>
</p:tagLst>
</file>

<file path=ppt/tags/tag27.xml><?xml version="1.0" encoding="utf-8"?>
<p:tagLst xmlns:a="http://schemas.openxmlformats.org/drawingml/2006/main" xmlns:r="http://schemas.openxmlformats.org/officeDocument/2006/relationships" xmlns:p="http://schemas.openxmlformats.org/presentationml/2006/main">
  <p:tag name="DVSHAPEID" val="BP79DKk8ybIHi6iKX0EVlS"/>
</p:tagLst>
</file>

<file path=ppt/tags/tag28.xml><?xml version="1.0" encoding="utf-8"?>
<p:tagLst xmlns:a="http://schemas.openxmlformats.org/drawingml/2006/main" xmlns:r="http://schemas.openxmlformats.org/officeDocument/2006/relationships" xmlns:p="http://schemas.openxmlformats.org/presentationml/2006/main">
  <p:tag name="DVSHAPEID" val="Jv78NRATKxA8NYzqT8KpdI"/>
</p:tagLst>
</file>

<file path=ppt/tags/tag29.xml><?xml version="1.0" encoding="utf-8"?>
<p:tagLst xmlns:a="http://schemas.openxmlformats.org/drawingml/2006/main" xmlns:r="http://schemas.openxmlformats.org/officeDocument/2006/relationships" xmlns:p="http://schemas.openxmlformats.org/presentationml/2006/main">
  <p:tag name="DVSHAPEID" val="wemhuAcGjgpI5C1uWtyEra"/>
</p:tagLst>
</file>

<file path=ppt/tags/tag30.xml><?xml version="1.0" encoding="utf-8"?>
<p:tagLst xmlns:a="http://schemas.openxmlformats.org/drawingml/2006/main" xmlns:r="http://schemas.openxmlformats.org/officeDocument/2006/relationships" xmlns:p="http://schemas.openxmlformats.org/presentationml/2006/main">
  <p:tag name="DVSHAPEID" val="6aikax6wbWF1YTLwn0G3ek"/>
</p:tagLst>
</file>

<file path=ppt/tags/tag31.xml><?xml version="1.0" encoding="utf-8"?>
<p:tagLst xmlns:a="http://schemas.openxmlformats.org/drawingml/2006/main" xmlns:r="http://schemas.openxmlformats.org/officeDocument/2006/relationships" xmlns:p="http://schemas.openxmlformats.org/presentationml/2006/main">
  <p:tag name="DVSHAPEID" val="I4SXoocgQyhl7cY9pEzM4t"/>
</p:tagLst>
</file>

<file path=ppt/tags/tag32.xml><?xml version="1.0" encoding="utf-8"?>
<p:tagLst xmlns:a="http://schemas.openxmlformats.org/drawingml/2006/main" xmlns:r="http://schemas.openxmlformats.org/officeDocument/2006/relationships" xmlns:p="http://schemas.openxmlformats.org/presentationml/2006/main">
  <p:tag name="DVSHAPEID" val="34D7Iq5yYnWMrdsd8IkU56"/>
</p:tagLst>
</file>

<file path=ppt/tags/tag33.xml><?xml version="1.0" encoding="utf-8"?>
<p:tagLst xmlns:a="http://schemas.openxmlformats.org/drawingml/2006/main" xmlns:r="http://schemas.openxmlformats.org/officeDocument/2006/relationships" xmlns:p="http://schemas.openxmlformats.org/presentationml/2006/main">
  <p:tag name="DVSHAPEID" val="KDLzydA1urff1NjgGLbiAT"/>
</p:tagLst>
</file>

<file path=ppt/tags/tag34.xml><?xml version="1.0" encoding="utf-8"?>
<p:tagLst xmlns:a="http://schemas.openxmlformats.org/drawingml/2006/main" xmlns:r="http://schemas.openxmlformats.org/officeDocument/2006/relationships" xmlns:p="http://schemas.openxmlformats.org/presentationml/2006/main">
  <p:tag name="DVSHAPEID" val="olLKHbvRs9oWk0m9SSXWTv"/>
</p:tagLst>
</file>

<file path=ppt/tags/tag35.xml><?xml version="1.0" encoding="utf-8"?>
<p:tagLst xmlns:a="http://schemas.openxmlformats.org/drawingml/2006/main" xmlns:r="http://schemas.openxmlformats.org/officeDocument/2006/relationships" xmlns:p="http://schemas.openxmlformats.org/presentationml/2006/main">
  <p:tag name="DVSHAPEID" val="wccETR2yJNwQeqNNwovDY6"/>
</p:tagLst>
</file>

<file path=ppt/tags/tag36.xml><?xml version="1.0" encoding="utf-8"?>
<p:tagLst xmlns:a="http://schemas.openxmlformats.org/drawingml/2006/main" xmlns:r="http://schemas.openxmlformats.org/officeDocument/2006/relationships" xmlns:p="http://schemas.openxmlformats.org/presentationml/2006/main">
  <p:tag name="DVSHAPEID" val="Q4tjUwTikD0TOzx2iDPUpB"/>
</p:tagLst>
</file>

<file path=ppt/tags/tag37.xml><?xml version="1.0" encoding="utf-8"?>
<p:tagLst xmlns:a="http://schemas.openxmlformats.org/drawingml/2006/main" xmlns:r="http://schemas.openxmlformats.org/officeDocument/2006/relationships" xmlns:p="http://schemas.openxmlformats.org/presentationml/2006/main">
  <p:tag name="DVSHAPEID" val="qtLVl4myqfwql7bzXvEqsS"/>
</p:tagLst>
</file>

<file path=ppt/tags/tag38.xml><?xml version="1.0" encoding="utf-8"?>
<p:tagLst xmlns:a="http://schemas.openxmlformats.org/drawingml/2006/main" xmlns:r="http://schemas.openxmlformats.org/officeDocument/2006/relationships" xmlns:p="http://schemas.openxmlformats.org/presentationml/2006/main">
  <p:tag name="DVSHAPEID" val="QlCeft6SO4GfEZyZaPWLdK"/>
</p:tagLst>
</file>

<file path=ppt/tags/tag39.xml><?xml version="1.0" encoding="utf-8"?>
<p:tagLst xmlns:a="http://schemas.openxmlformats.org/drawingml/2006/main" xmlns:r="http://schemas.openxmlformats.org/officeDocument/2006/relationships" xmlns:p="http://schemas.openxmlformats.org/presentationml/2006/main">
  <p:tag name="DVSHAPEID" val="modqQIGjgY8xDqj7OSsyrs"/>
</p:tagLst>
</file>

<file path=ppt/tags/tag40.xml><?xml version="1.0" encoding="utf-8"?>
<p:tagLst xmlns:a="http://schemas.openxmlformats.org/drawingml/2006/main" xmlns:r="http://schemas.openxmlformats.org/officeDocument/2006/relationships" xmlns:p="http://schemas.openxmlformats.org/presentationml/2006/main">
  <p:tag name="DVSHAPEID" val="J5tc1XlPuGF6Ye0PCobuOH"/>
</p:tagLst>
</file>

<file path=ppt/tags/tag41.xml><?xml version="1.0" encoding="utf-8"?>
<p:tagLst xmlns:a="http://schemas.openxmlformats.org/drawingml/2006/main" xmlns:r="http://schemas.openxmlformats.org/officeDocument/2006/relationships" xmlns:p="http://schemas.openxmlformats.org/presentationml/2006/main">
  <p:tag name="DVSHAPEID" val="76l7G203jEiUE8WEGIYqur"/>
</p:tagLst>
</file>

<file path=ppt/tags/tag42.xml><?xml version="1.0" encoding="utf-8"?>
<p:tagLst xmlns:a="http://schemas.openxmlformats.org/drawingml/2006/main" xmlns:r="http://schemas.openxmlformats.org/officeDocument/2006/relationships" xmlns:p="http://schemas.openxmlformats.org/presentationml/2006/main">
  <p:tag name="DVSHAPEID" val="Sxs47Zf3nXE2YmQUhiOqn0"/>
</p:tagLst>
</file>

<file path=ppt/tags/tag43.xml><?xml version="1.0" encoding="utf-8"?>
<p:tagLst xmlns:a="http://schemas.openxmlformats.org/drawingml/2006/main" xmlns:r="http://schemas.openxmlformats.org/officeDocument/2006/relationships" xmlns:p="http://schemas.openxmlformats.org/presentationml/2006/main">
  <p:tag name="DVSHAPEID" val="N3zSSYIswncFeOFBV1Oghl"/>
</p:tagLst>
</file>

<file path=ppt/tags/tag44.xml><?xml version="1.0" encoding="utf-8"?>
<p:tagLst xmlns:a="http://schemas.openxmlformats.org/drawingml/2006/main" xmlns:r="http://schemas.openxmlformats.org/officeDocument/2006/relationships" xmlns:p="http://schemas.openxmlformats.org/presentationml/2006/main">
  <p:tag name="DVSHAPEID" val="gC9ANMrGC34RJove6glUrh"/>
</p:tagLst>
</file>

<file path=ppt/tags/tag45.xml><?xml version="1.0" encoding="utf-8"?>
<p:tagLst xmlns:a="http://schemas.openxmlformats.org/drawingml/2006/main" xmlns:r="http://schemas.openxmlformats.org/officeDocument/2006/relationships" xmlns:p="http://schemas.openxmlformats.org/presentationml/2006/main">
  <p:tag name="DVSHAPEID" val="Pj72eFmMC6JsNXJibV0PK9"/>
</p:tagLst>
</file>

<file path=ppt/tags/tag46.xml><?xml version="1.0" encoding="utf-8"?>
<p:tagLst xmlns:a="http://schemas.openxmlformats.org/drawingml/2006/main" xmlns:r="http://schemas.openxmlformats.org/officeDocument/2006/relationships" xmlns:p="http://schemas.openxmlformats.org/presentationml/2006/main">
  <p:tag name="DVSHAPEID" val="An4h6GVxVmUZMPsKxLkPrX"/>
</p:tagLst>
</file>

<file path=ppt/tags/tag47.xml><?xml version="1.0" encoding="utf-8"?>
<p:tagLst xmlns:a="http://schemas.openxmlformats.org/drawingml/2006/main" xmlns:r="http://schemas.openxmlformats.org/officeDocument/2006/relationships" xmlns:p="http://schemas.openxmlformats.org/presentationml/2006/main">
  <p:tag name="DVSHAPEID" val="7hAxvN5pUBwGIKXXzFR4bm"/>
</p:tagLst>
</file>

<file path=ppt/tags/tag48.xml><?xml version="1.0" encoding="utf-8"?>
<p:tagLst xmlns:a="http://schemas.openxmlformats.org/drawingml/2006/main" xmlns:r="http://schemas.openxmlformats.org/officeDocument/2006/relationships" xmlns:p="http://schemas.openxmlformats.org/presentationml/2006/main">
  <p:tag name="DVSHAPEID" val="yObTQqnevVHCgNGya7svsi"/>
</p:tagLst>
</file>

<file path=ppt/tags/tag49.xml><?xml version="1.0" encoding="utf-8"?>
<p:tagLst xmlns:a="http://schemas.openxmlformats.org/drawingml/2006/main" xmlns:r="http://schemas.openxmlformats.org/officeDocument/2006/relationships" xmlns:p="http://schemas.openxmlformats.org/presentationml/2006/main">
  <p:tag name="DVSHAPEID" val="s67INAcEYmMKJLmCXE1F6B"/>
</p:tagLst>
</file>

<file path=ppt/tags/tag50.xml><?xml version="1.0" encoding="utf-8"?>
<p:tagLst xmlns:a="http://schemas.openxmlformats.org/drawingml/2006/main" xmlns:r="http://schemas.openxmlformats.org/officeDocument/2006/relationships" xmlns:p="http://schemas.openxmlformats.org/presentationml/2006/main">
  <p:tag name="DVSHAPEID" val="Y5tag0uJCGUfm4M7DN2QWl"/>
</p:tagLst>
</file>

<file path=ppt/tags/tag51.xml><?xml version="1.0" encoding="utf-8"?>
<p:tagLst xmlns:a="http://schemas.openxmlformats.org/drawingml/2006/main" xmlns:r="http://schemas.openxmlformats.org/officeDocument/2006/relationships" xmlns:p="http://schemas.openxmlformats.org/presentationml/2006/main">
  <p:tag name="DVSHAPEID" val="Qv3UcyaOtNbR71eCkb9eK5"/>
</p:tagLst>
</file>

<file path=ppt/tags/tag52.xml><?xml version="1.0" encoding="utf-8"?>
<p:tagLst xmlns:a="http://schemas.openxmlformats.org/drawingml/2006/main" xmlns:r="http://schemas.openxmlformats.org/officeDocument/2006/relationships" xmlns:p="http://schemas.openxmlformats.org/presentationml/2006/main">
  <p:tag name="DVSHAPEID" val="QtphQP0eCfEDeY6lOWzOc7"/>
</p:tagLst>
</file>

<file path=ppt/tags/tag53.xml><?xml version="1.0" encoding="utf-8"?>
<p:tagLst xmlns:a="http://schemas.openxmlformats.org/drawingml/2006/main" xmlns:r="http://schemas.openxmlformats.org/officeDocument/2006/relationships" xmlns:p="http://schemas.openxmlformats.org/presentationml/2006/main">
  <p:tag name="DVSHAPEID" val="3uXKT1sRGIBLFAvUHkNfaW"/>
</p:tagLst>
</file>

<file path=ppt/tags/tag54.xml><?xml version="1.0" encoding="utf-8"?>
<p:tagLst xmlns:a="http://schemas.openxmlformats.org/drawingml/2006/main" xmlns:r="http://schemas.openxmlformats.org/officeDocument/2006/relationships" xmlns:p="http://schemas.openxmlformats.org/presentationml/2006/main">
  <p:tag name="DVSHAPEID" val="cuMfvZmdEVTIpUk5WZMKyV"/>
</p:tagLst>
</file>

<file path=ppt/tags/tag55.xml><?xml version="1.0" encoding="utf-8"?>
<p:tagLst xmlns:a="http://schemas.openxmlformats.org/drawingml/2006/main" xmlns:r="http://schemas.openxmlformats.org/officeDocument/2006/relationships" xmlns:p="http://schemas.openxmlformats.org/presentationml/2006/main">
  <p:tag name="DVSHAPEID" val="2tjwQUef0WW7isYDvtvt4F"/>
</p:tagLst>
</file>

<file path=ppt/tags/tag56.xml><?xml version="1.0" encoding="utf-8"?>
<p:tagLst xmlns:a="http://schemas.openxmlformats.org/drawingml/2006/main" xmlns:r="http://schemas.openxmlformats.org/officeDocument/2006/relationships" xmlns:p="http://schemas.openxmlformats.org/presentationml/2006/main">
  <p:tag name="DVSHAPEID" val="RWbAACnOtqnhriWZ9sYoVX"/>
</p:tagLst>
</file>

<file path=ppt/tags/tag57.xml><?xml version="1.0" encoding="utf-8"?>
<p:tagLst xmlns:a="http://schemas.openxmlformats.org/drawingml/2006/main" xmlns:r="http://schemas.openxmlformats.org/officeDocument/2006/relationships" xmlns:p="http://schemas.openxmlformats.org/presentationml/2006/main">
  <p:tag name="DVSHAPEID" val="LhCR7jtif5QmCmkfjCRbtw"/>
</p:tagLst>
</file>

<file path=ppt/tags/tag58.xml><?xml version="1.0" encoding="utf-8"?>
<p:tagLst xmlns:a="http://schemas.openxmlformats.org/drawingml/2006/main" xmlns:r="http://schemas.openxmlformats.org/officeDocument/2006/relationships" xmlns:p="http://schemas.openxmlformats.org/presentationml/2006/main">
  <p:tag name="DVSHAPEID" val="K01FGvk3uFKUaTXIu4laah"/>
</p:tagLst>
</file>

<file path=ppt/tags/tag59.xml><?xml version="1.0" encoding="utf-8"?>
<p:tagLst xmlns:a="http://schemas.openxmlformats.org/drawingml/2006/main" xmlns:r="http://schemas.openxmlformats.org/officeDocument/2006/relationships" xmlns:p="http://schemas.openxmlformats.org/presentationml/2006/main">
  <p:tag name="DVSHAPEID" val="q4GAET8lwJtfxBQrCXYcBb"/>
</p:tagLst>
</file>

<file path=ppt/tags/tag60.xml><?xml version="1.0" encoding="utf-8"?>
<p:tagLst xmlns:a="http://schemas.openxmlformats.org/drawingml/2006/main" xmlns:r="http://schemas.openxmlformats.org/officeDocument/2006/relationships" xmlns:p="http://schemas.openxmlformats.org/presentationml/2006/main">
  <p:tag name="DVSHAPEID" val="CIbrhA7NQilsAWZ6QqU881"/>
</p:tagLst>
</file>

<file path=ppt/tags/tag61.xml><?xml version="1.0" encoding="utf-8"?>
<p:tagLst xmlns:a="http://schemas.openxmlformats.org/drawingml/2006/main" xmlns:r="http://schemas.openxmlformats.org/officeDocument/2006/relationships" xmlns:p="http://schemas.openxmlformats.org/presentationml/2006/main">
  <p:tag name="DVSHAPEID" val="qVllS3rncYGfsYodBxeJSa"/>
</p:tagLst>
</file>

<file path=ppt/tags/tag62.xml><?xml version="1.0" encoding="utf-8"?>
<p:tagLst xmlns:a="http://schemas.openxmlformats.org/drawingml/2006/main" xmlns:r="http://schemas.openxmlformats.org/officeDocument/2006/relationships" xmlns:p="http://schemas.openxmlformats.org/presentationml/2006/main">
  <p:tag name="DVSHAPEID" val="T51Usv6xhs2Bhg5WI4lt6n"/>
</p:tagLst>
</file>

<file path=ppt/tags/tag63.xml><?xml version="1.0" encoding="utf-8"?>
<p:tagLst xmlns:a="http://schemas.openxmlformats.org/drawingml/2006/main" xmlns:r="http://schemas.openxmlformats.org/officeDocument/2006/relationships" xmlns:p="http://schemas.openxmlformats.org/presentationml/2006/main">
  <p:tag name="DVSHAPEID" val="Llt1IDPnUp8f1gkYAVgFHe"/>
</p:tagLst>
</file>

<file path=ppt/tags/tag64.xml><?xml version="1.0" encoding="utf-8"?>
<p:tagLst xmlns:a="http://schemas.openxmlformats.org/drawingml/2006/main" xmlns:r="http://schemas.openxmlformats.org/officeDocument/2006/relationships" xmlns:p="http://schemas.openxmlformats.org/presentationml/2006/main">
  <p:tag name="DVSHAPEID" val="cRG77FO9np4wjFqrNtHTyC"/>
</p:tagLst>
</file>

<file path=ppt/tags/tag65.xml><?xml version="1.0" encoding="utf-8"?>
<p:tagLst xmlns:a="http://schemas.openxmlformats.org/drawingml/2006/main" xmlns:r="http://schemas.openxmlformats.org/officeDocument/2006/relationships" xmlns:p="http://schemas.openxmlformats.org/presentationml/2006/main">
  <p:tag name="DVSHAPEID" val="s1ePBJuqcrGx8CkAwayL2J"/>
</p:tagLst>
</file>

<file path=ppt/tags/tag66.xml><?xml version="1.0" encoding="utf-8"?>
<p:tagLst xmlns:a="http://schemas.openxmlformats.org/drawingml/2006/main" xmlns:r="http://schemas.openxmlformats.org/officeDocument/2006/relationships" xmlns:p="http://schemas.openxmlformats.org/presentationml/2006/main">
  <p:tag name="DVSHAPEID" val="avWEy98NXNGzoETh35EXdD"/>
</p:tagLst>
</file>

<file path=ppt/tags/tag67.xml><?xml version="1.0" encoding="utf-8"?>
<p:tagLst xmlns:a="http://schemas.openxmlformats.org/drawingml/2006/main" xmlns:r="http://schemas.openxmlformats.org/officeDocument/2006/relationships" xmlns:p="http://schemas.openxmlformats.org/presentationml/2006/main">
  <p:tag name="DVSHAPEID" val="QMxN6cXxlMAJQISWbkhotS"/>
</p:tagLst>
</file>

<file path=ppt/tags/tag68.xml><?xml version="1.0" encoding="utf-8"?>
<p:tagLst xmlns:a="http://schemas.openxmlformats.org/drawingml/2006/main" xmlns:r="http://schemas.openxmlformats.org/officeDocument/2006/relationships" xmlns:p="http://schemas.openxmlformats.org/presentationml/2006/main">
  <p:tag name="DVSHAPEID" val="RyeFHe6t65wxFa7K2VQprT"/>
</p:tagLst>
</file>

<file path=ppt/tags/tag69.xml><?xml version="1.0" encoding="utf-8"?>
<p:tagLst xmlns:a="http://schemas.openxmlformats.org/drawingml/2006/main" xmlns:r="http://schemas.openxmlformats.org/officeDocument/2006/relationships" xmlns:p="http://schemas.openxmlformats.org/presentationml/2006/main">
  <p:tag name="DVSHAPEID" val="ZFNao6TkFO9XUYzqvIrSGv"/>
</p:tagLst>
</file>

<file path=ppt/tags/tag70.xml><?xml version="1.0" encoding="utf-8"?>
<p:tagLst xmlns:a="http://schemas.openxmlformats.org/drawingml/2006/main" xmlns:r="http://schemas.openxmlformats.org/officeDocument/2006/relationships" xmlns:p="http://schemas.openxmlformats.org/presentationml/2006/main">
  <p:tag name="DVSHAPEID" val="dj2IPrimy4rYzySwPZzMpH"/>
</p:tagLst>
</file>

<file path=ppt/tags/tag71.xml><?xml version="1.0" encoding="utf-8"?>
<p:tagLst xmlns:a="http://schemas.openxmlformats.org/drawingml/2006/main" xmlns:r="http://schemas.openxmlformats.org/officeDocument/2006/relationships" xmlns:p="http://schemas.openxmlformats.org/presentationml/2006/main">
  <p:tag name="DVSHAPEID" val="nIg9aCp7Yzdtsu8Ghs1ig5"/>
</p:tagLst>
</file>

<file path=ppt/tags/tag72.xml><?xml version="1.0" encoding="utf-8"?>
<p:tagLst xmlns:a="http://schemas.openxmlformats.org/drawingml/2006/main" xmlns:r="http://schemas.openxmlformats.org/officeDocument/2006/relationships" xmlns:p="http://schemas.openxmlformats.org/presentationml/2006/main">
  <p:tag name="DVSHAPEID" val="vWo0yZTriT5vVksGgGWq5R"/>
</p:tagLst>
</file>

<file path=ppt/tags/tag73.xml><?xml version="1.0" encoding="utf-8"?>
<p:tagLst xmlns:a="http://schemas.openxmlformats.org/drawingml/2006/main" xmlns:r="http://schemas.openxmlformats.org/officeDocument/2006/relationships" xmlns:p="http://schemas.openxmlformats.org/presentationml/2006/main">
  <p:tag name="DVSHAPEID" val="K56nn8I7K7ricjK93qexhj"/>
</p:tagLst>
</file>

<file path=ppt/tags/tag74.xml><?xml version="1.0" encoding="utf-8"?>
<p:tagLst xmlns:a="http://schemas.openxmlformats.org/drawingml/2006/main" xmlns:r="http://schemas.openxmlformats.org/officeDocument/2006/relationships" xmlns:p="http://schemas.openxmlformats.org/presentationml/2006/main">
  <p:tag name="DVSHAPEID" val="oWyNeAbllPZEbjUbBKIa9Y"/>
</p:tagLst>
</file>

<file path=ppt/tags/tag75.xml><?xml version="1.0" encoding="utf-8"?>
<p:tagLst xmlns:a="http://schemas.openxmlformats.org/drawingml/2006/main" xmlns:r="http://schemas.openxmlformats.org/officeDocument/2006/relationships" xmlns:p="http://schemas.openxmlformats.org/presentationml/2006/main">
  <p:tag name="DVSHAPEID" val="4D78W7CwcyAqH9PAU7WoLB"/>
</p:tagLst>
</file>

<file path=ppt/tags/tag76.xml><?xml version="1.0" encoding="utf-8"?>
<p:tagLst xmlns:a="http://schemas.openxmlformats.org/drawingml/2006/main" xmlns:r="http://schemas.openxmlformats.org/officeDocument/2006/relationships" xmlns:p="http://schemas.openxmlformats.org/presentationml/2006/main">
  <p:tag name="DVSECTIONID" val="wICYfPgZRuvrexiaURPbel"/>
</p:tagLst>
</file>

<file path=ppt/tags/tag77.xml><?xml version="1.0" encoding="utf-8"?>
<p:tagLst xmlns:a="http://schemas.openxmlformats.org/drawingml/2006/main" xmlns:r="http://schemas.openxmlformats.org/officeDocument/2006/relationships" xmlns:p="http://schemas.openxmlformats.org/presentationml/2006/main">
  <p:tag name="DVSHAPEID" val="lXiTcE5W1hdapgytqma64t"/>
</p:tagLst>
</file>

<file path=ppt/tags/tag78.xml><?xml version="1.0" encoding="utf-8"?>
<p:tagLst xmlns:a="http://schemas.openxmlformats.org/drawingml/2006/main" xmlns:r="http://schemas.openxmlformats.org/officeDocument/2006/relationships" xmlns:p="http://schemas.openxmlformats.org/presentationml/2006/main">
  <p:tag name="DVSHAPEID" val="Ohc14xEBI9XC1stvHbGu0l"/>
</p:tagLst>
</file>

<file path=ppt/tags/tag79.xml><?xml version="1.0" encoding="utf-8"?>
<p:tagLst xmlns:a="http://schemas.openxmlformats.org/drawingml/2006/main" xmlns:r="http://schemas.openxmlformats.org/officeDocument/2006/relationships" xmlns:p="http://schemas.openxmlformats.org/presentationml/2006/main">
  <p:tag name="DVSECTIONID" val="oXwN6UaoS6Bnfzhastof23"/>
</p:tagLst>
</file>

<file path=ppt/tags/tag80.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81.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82.xml><?xml version="1.0" encoding="utf-8"?>
<p:tagLst xmlns:a="http://schemas.openxmlformats.org/drawingml/2006/main" xmlns:r="http://schemas.openxmlformats.org/officeDocument/2006/relationships" xmlns:p="http://schemas.openxmlformats.org/presentationml/2006/main">
  <p:tag name="DVSHAPEID" val="sP6zsAEYHTZmlCAMHWUung"/>
</p:tagLst>
</file>

<file path=ppt/tags/tag83.xml><?xml version="1.0" encoding="utf-8"?>
<p:tagLst xmlns:a="http://schemas.openxmlformats.org/drawingml/2006/main" xmlns:r="http://schemas.openxmlformats.org/officeDocument/2006/relationships" xmlns:p="http://schemas.openxmlformats.org/presentationml/2006/main">
  <p:tag name="DVSECTIONID" val="imqMoUPLq2DXkg6ndes5oF"/>
</p:tagLst>
</file>

<file path=ppt/tags/tag84.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85.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86.xml><?xml version="1.0" encoding="utf-8"?>
<p:tagLst xmlns:a="http://schemas.openxmlformats.org/drawingml/2006/main" xmlns:r="http://schemas.openxmlformats.org/officeDocument/2006/relationships" xmlns:p="http://schemas.openxmlformats.org/presentationml/2006/main">
  <p:tag name="DVSHAPEID" val="k44J124ssUFiAQeBie8qlh"/>
</p:tagLst>
</file>

<file path=ppt/tags/tag87.xml><?xml version="1.0" encoding="utf-8"?>
<p:tagLst xmlns:a="http://schemas.openxmlformats.org/drawingml/2006/main" xmlns:r="http://schemas.openxmlformats.org/officeDocument/2006/relationships" xmlns:p="http://schemas.openxmlformats.org/presentationml/2006/main">
  <p:tag name="DVSECTIONID" val="qgzUiC63JSRDi31sT8WaaZ"/>
</p:tagLst>
</file>

<file path=ppt/tags/tag88.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89.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90.xml><?xml version="1.0" encoding="utf-8"?>
<p:tagLst xmlns:a="http://schemas.openxmlformats.org/drawingml/2006/main" xmlns:r="http://schemas.openxmlformats.org/officeDocument/2006/relationships" xmlns:p="http://schemas.openxmlformats.org/presentationml/2006/main">
  <p:tag name="DVSHAPEID" val="OqK5RRo44rDDxqvqclsKAS"/>
</p:tagLst>
</file>

<file path=ppt/tags/tag91.xml><?xml version="1.0" encoding="utf-8"?>
<p:tagLst xmlns:a="http://schemas.openxmlformats.org/drawingml/2006/main" xmlns:r="http://schemas.openxmlformats.org/officeDocument/2006/relationships" xmlns:p="http://schemas.openxmlformats.org/presentationml/2006/main">
  <p:tag name="DVSHAPEID" val="zNpfnxxpycYbv1uIzBUer5"/>
</p:tagLst>
</file>

<file path=ppt/tags/tag92.xml><?xml version="1.0" encoding="utf-8"?>
<p:tagLst xmlns:a="http://schemas.openxmlformats.org/drawingml/2006/main" xmlns:r="http://schemas.openxmlformats.org/officeDocument/2006/relationships" xmlns:p="http://schemas.openxmlformats.org/presentationml/2006/main">
  <p:tag name="DVSECTIONID" val="hadQZVZ7lgrkwfdbCyiOmJ"/>
</p:tagLst>
</file>

<file path=ppt/tags/tag93.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94.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95.xml><?xml version="1.0" encoding="utf-8"?>
<p:tagLst xmlns:a="http://schemas.openxmlformats.org/drawingml/2006/main" xmlns:r="http://schemas.openxmlformats.org/officeDocument/2006/relationships" xmlns:p="http://schemas.openxmlformats.org/presentationml/2006/main">
  <p:tag name="DVSHAPEID" val="mJch2qfDm2xThQ4oi3IGFJ"/>
</p:tagLst>
</file>

<file path=ppt/tags/tag96.xml><?xml version="1.0" encoding="utf-8"?>
<p:tagLst xmlns:a="http://schemas.openxmlformats.org/drawingml/2006/main" xmlns:r="http://schemas.openxmlformats.org/officeDocument/2006/relationships" xmlns:p="http://schemas.openxmlformats.org/presentationml/2006/main">
  <p:tag name="DVSHAPEID" val="iLKhRkGnsfWV31TzPXOr5B"/>
</p:tagLst>
</file>

<file path=ppt/tags/tag97.xml><?xml version="1.0" encoding="utf-8"?>
<p:tagLst xmlns:a="http://schemas.openxmlformats.org/drawingml/2006/main" xmlns:r="http://schemas.openxmlformats.org/officeDocument/2006/relationships" xmlns:p="http://schemas.openxmlformats.org/presentationml/2006/main">
  <p:tag name="DVSHAPEID" val="5E9ElN3p2UcCrqwLzUWYzi"/>
</p:tagLst>
</file>

<file path=ppt/tags/tag98.xml><?xml version="1.0" encoding="utf-8"?>
<p:tagLst xmlns:a="http://schemas.openxmlformats.org/drawingml/2006/main" xmlns:r="http://schemas.openxmlformats.org/officeDocument/2006/relationships" xmlns:p="http://schemas.openxmlformats.org/presentationml/2006/main">
  <p:tag name="DVSHAPEID" val="G31Ky6DGmXV2vgjMEwV2mt"/>
</p:tagLst>
</file>

<file path=ppt/tags/tag99.xml><?xml version="1.0" encoding="utf-8"?>
<p:tagLst xmlns:a="http://schemas.openxmlformats.org/drawingml/2006/main" xmlns:r="http://schemas.openxmlformats.org/officeDocument/2006/relationships" xmlns:p="http://schemas.openxmlformats.org/presentationml/2006/main">
  <p:tag name="DVSECTIONID" val="wBge8ZAfjSTrYpHrCb4BxA"/>
</p:tagLst>
</file>

<file path=ppt/tags/tag100.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01.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02.xml><?xml version="1.0" encoding="utf-8"?>
<p:tagLst xmlns:a="http://schemas.openxmlformats.org/drawingml/2006/main" xmlns:r="http://schemas.openxmlformats.org/officeDocument/2006/relationships" xmlns:p="http://schemas.openxmlformats.org/presentationml/2006/main">
  <p:tag name="DVSHAPEID" val="jokc7AEwv6Qu7mdCZrMSQ1"/>
</p:tagLst>
</file>

<file path=ppt/tags/tag103.xml><?xml version="1.0" encoding="utf-8"?>
<p:tagLst xmlns:a="http://schemas.openxmlformats.org/drawingml/2006/main" xmlns:r="http://schemas.openxmlformats.org/officeDocument/2006/relationships" xmlns:p="http://schemas.openxmlformats.org/presentationml/2006/main">
  <p:tag name="DVSECTIONID" val="cYwMeHwoRlDyEBAKM0x5Xy"/>
</p:tagLst>
</file>

<file path=ppt/tags/tag104.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05.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06.xml><?xml version="1.0" encoding="utf-8"?>
<p:tagLst xmlns:a="http://schemas.openxmlformats.org/drawingml/2006/main" xmlns:r="http://schemas.openxmlformats.org/officeDocument/2006/relationships" xmlns:p="http://schemas.openxmlformats.org/presentationml/2006/main">
  <p:tag name="DVSHAPEID" val="ZKJqCnV3Ew4TCmt1FamXKw"/>
</p:tagLst>
</file>

<file path=ppt/tags/tag107.xml><?xml version="1.0" encoding="utf-8"?>
<p:tagLst xmlns:a="http://schemas.openxmlformats.org/drawingml/2006/main" xmlns:r="http://schemas.openxmlformats.org/officeDocument/2006/relationships" xmlns:p="http://schemas.openxmlformats.org/presentationml/2006/main">
  <p:tag name="DVSHAPEID" val="WlM3vIeKReDGG68cZTk3d2"/>
</p:tagLst>
</file>

<file path=ppt/tags/tag108.xml><?xml version="1.0" encoding="utf-8"?>
<p:tagLst xmlns:a="http://schemas.openxmlformats.org/drawingml/2006/main" xmlns:r="http://schemas.openxmlformats.org/officeDocument/2006/relationships" xmlns:p="http://schemas.openxmlformats.org/presentationml/2006/main">
  <p:tag name="DVSHAPEID" val="JqAt33oUu71NHNSiikah2X"/>
</p:tagLst>
</file>

<file path=ppt/tags/tag109.xml><?xml version="1.0" encoding="utf-8"?>
<p:tagLst xmlns:a="http://schemas.openxmlformats.org/drawingml/2006/main" xmlns:r="http://schemas.openxmlformats.org/officeDocument/2006/relationships" xmlns:p="http://schemas.openxmlformats.org/presentationml/2006/main">
  <p:tag name="DVSHAPEID" val="gtwepNXnjoJcKDqmZ31PrO"/>
</p:tagLst>
</file>

<file path=ppt/tags/tag110.xml><?xml version="1.0" encoding="utf-8"?>
<p:tagLst xmlns:a="http://schemas.openxmlformats.org/drawingml/2006/main" xmlns:r="http://schemas.openxmlformats.org/officeDocument/2006/relationships" xmlns:p="http://schemas.openxmlformats.org/presentationml/2006/main">
  <p:tag name="DVSECTIONID" val="q5gOuaV6KKbVpiImKTJV0x"/>
</p:tagLst>
</file>

<file path=ppt/tags/tag111.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12.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13.xml><?xml version="1.0" encoding="utf-8"?>
<p:tagLst xmlns:a="http://schemas.openxmlformats.org/drawingml/2006/main" xmlns:r="http://schemas.openxmlformats.org/officeDocument/2006/relationships" xmlns:p="http://schemas.openxmlformats.org/presentationml/2006/main">
  <p:tag name="DVSHAPEID" val="c19Xy1xtgtCi7QFSbRz8Nr"/>
</p:tagLst>
</file>

<file path=ppt/tags/tag114.xml><?xml version="1.0" encoding="utf-8"?>
<p:tagLst xmlns:a="http://schemas.openxmlformats.org/drawingml/2006/main" xmlns:r="http://schemas.openxmlformats.org/officeDocument/2006/relationships" xmlns:p="http://schemas.openxmlformats.org/presentationml/2006/main">
  <p:tag name="DVSECTIONID" val="JObwPgE0V4ds4R1h3esEE8"/>
</p:tagLst>
</file>

<file path=ppt/tags/tag115.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16.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17.xml><?xml version="1.0" encoding="utf-8"?>
<p:tagLst xmlns:a="http://schemas.openxmlformats.org/drawingml/2006/main" xmlns:r="http://schemas.openxmlformats.org/officeDocument/2006/relationships" xmlns:p="http://schemas.openxmlformats.org/presentationml/2006/main">
  <p:tag name="DVSHAPEID" val="KUCAcDsJR0zshv5reVQP8f"/>
</p:tagLst>
</file>

<file path=ppt/tags/tag118.xml><?xml version="1.0" encoding="utf-8"?>
<p:tagLst xmlns:a="http://schemas.openxmlformats.org/drawingml/2006/main" xmlns:r="http://schemas.openxmlformats.org/officeDocument/2006/relationships" xmlns:p="http://schemas.openxmlformats.org/presentationml/2006/main">
  <p:tag name="DVSECTIONID" val="yZKSB8XJYPQAVkBcZCgA6U"/>
</p:tagLst>
</file>

<file path=ppt/tags/tag119.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20.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21.xml><?xml version="1.0" encoding="utf-8"?>
<p:tagLst xmlns:a="http://schemas.openxmlformats.org/drawingml/2006/main" xmlns:r="http://schemas.openxmlformats.org/officeDocument/2006/relationships" xmlns:p="http://schemas.openxmlformats.org/presentationml/2006/main">
  <p:tag name="DVSHAPEID" val="sX3GjzbFcRzbB9Mi3HOAbH"/>
</p:tagLst>
</file>

<file path=ppt/tags/tag122.xml><?xml version="1.0" encoding="utf-8"?>
<p:tagLst xmlns:a="http://schemas.openxmlformats.org/drawingml/2006/main" xmlns:r="http://schemas.openxmlformats.org/officeDocument/2006/relationships" xmlns:p="http://schemas.openxmlformats.org/presentationml/2006/main">
  <p:tag name="DVSHAPEID" val="gDQot41ewLwHZGbbmhCprN"/>
</p:tagLst>
</file>

<file path=ppt/tags/tag123.xml><?xml version="1.0" encoding="utf-8"?>
<p:tagLst xmlns:a="http://schemas.openxmlformats.org/drawingml/2006/main" xmlns:r="http://schemas.openxmlformats.org/officeDocument/2006/relationships" xmlns:p="http://schemas.openxmlformats.org/presentationml/2006/main">
  <p:tag name="DVSHAPEID" val="zrvzG6R9gj0KgelXPU0xCC"/>
</p:tagLst>
</file>

<file path=ppt/tags/tag124.xml><?xml version="1.0" encoding="utf-8"?>
<p:tagLst xmlns:a="http://schemas.openxmlformats.org/drawingml/2006/main" xmlns:r="http://schemas.openxmlformats.org/officeDocument/2006/relationships" xmlns:p="http://schemas.openxmlformats.org/presentationml/2006/main">
  <p:tag name="DVSECTIONID" val="jyEPcFkIBqPEzQaa0ImOw4"/>
</p:tagLst>
</file>

<file path=ppt/tags/tag125.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26.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27.xml><?xml version="1.0" encoding="utf-8"?>
<p:tagLst xmlns:a="http://schemas.openxmlformats.org/drawingml/2006/main" xmlns:r="http://schemas.openxmlformats.org/officeDocument/2006/relationships" xmlns:p="http://schemas.openxmlformats.org/presentationml/2006/main">
  <p:tag name="DVSHAPEID" val="8Dl2fgzFSwHf6HLvlLxVdX"/>
</p:tagLst>
</file>

<file path=ppt/tags/tag128.xml><?xml version="1.0" encoding="utf-8"?>
<p:tagLst xmlns:a="http://schemas.openxmlformats.org/drawingml/2006/main" xmlns:r="http://schemas.openxmlformats.org/officeDocument/2006/relationships" xmlns:p="http://schemas.openxmlformats.org/presentationml/2006/main">
  <p:tag name="DVSHAPEID" val="cx0UhzGSVzTK5euMAmBBad"/>
</p:tagLst>
</file>

<file path=ppt/tags/tag129.xml><?xml version="1.0" encoding="utf-8"?>
<p:tagLst xmlns:a="http://schemas.openxmlformats.org/drawingml/2006/main" xmlns:r="http://schemas.openxmlformats.org/officeDocument/2006/relationships" xmlns:p="http://schemas.openxmlformats.org/presentationml/2006/main">
  <p:tag name="DVSHAPEID" val="IFzaNJCDhXjvka5CWmRIJf"/>
</p:tagLst>
</file>

<file path=ppt/tags/tag130.xml><?xml version="1.0" encoding="utf-8"?>
<p:tagLst xmlns:a="http://schemas.openxmlformats.org/drawingml/2006/main" xmlns:r="http://schemas.openxmlformats.org/officeDocument/2006/relationships" xmlns:p="http://schemas.openxmlformats.org/presentationml/2006/main">
  <p:tag name="DVSECTIONID" val="tm24xxm32gtayWNfSR0dwM"/>
</p:tagLst>
</file>

<file path=ppt/tags/tag131.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32.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33.xml><?xml version="1.0" encoding="utf-8"?>
<p:tagLst xmlns:a="http://schemas.openxmlformats.org/drawingml/2006/main" xmlns:r="http://schemas.openxmlformats.org/officeDocument/2006/relationships" xmlns:p="http://schemas.openxmlformats.org/presentationml/2006/main">
  <p:tag name="DVSHAPEID" val="5E9ElN3p2UcCrqwLzUWYzi"/>
</p:tagLst>
</file>

<file path=ppt/tags/tag134.xml><?xml version="1.0" encoding="utf-8"?>
<p:tagLst xmlns:a="http://schemas.openxmlformats.org/drawingml/2006/main" xmlns:r="http://schemas.openxmlformats.org/officeDocument/2006/relationships" xmlns:p="http://schemas.openxmlformats.org/presentationml/2006/main">
  <p:tag name="DVSHAPEID" val="ueSg7ZL0ktbtrjnzNrxEQW"/>
</p:tagLst>
</file>

<file path=ppt/tags/tag135.xml><?xml version="1.0" encoding="utf-8"?>
<p:tagLst xmlns:a="http://schemas.openxmlformats.org/drawingml/2006/main" xmlns:r="http://schemas.openxmlformats.org/officeDocument/2006/relationships" xmlns:p="http://schemas.openxmlformats.org/presentationml/2006/main">
  <p:tag name="DVSHAPEID" val="OfBWGAHfOQCY3M10sH7Ufq"/>
</p:tagLst>
</file>

<file path=ppt/tags/tag136.xml><?xml version="1.0" encoding="utf-8"?>
<p:tagLst xmlns:a="http://schemas.openxmlformats.org/drawingml/2006/main" xmlns:r="http://schemas.openxmlformats.org/officeDocument/2006/relationships" xmlns:p="http://schemas.openxmlformats.org/presentationml/2006/main">
  <p:tag name="DVSHAPEID" val="rwfQ5h6WPADXJP0wi8wD13"/>
</p:tagLst>
</file>

<file path=ppt/tags/tag137.xml><?xml version="1.0" encoding="utf-8"?>
<p:tagLst xmlns:a="http://schemas.openxmlformats.org/drawingml/2006/main" xmlns:r="http://schemas.openxmlformats.org/officeDocument/2006/relationships" xmlns:p="http://schemas.openxmlformats.org/presentationml/2006/main">
  <p:tag name="DVSECTIONID" val="mmSla4rDPGY1VSXja7iWSC"/>
</p:tagLst>
</file>

<file path=ppt/tags/tag138.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39.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40.xml><?xml version="1.0" encoding="utf-8"?>
<p:tagLst xmlns:a="http://schemas.openxmlformats.org/drawingml/2006/main" xmlns:r="http://schemas.openxmlformats.org/officeDocument/2006/relationships" xmlns:p="http://schemas.openxmlformats.org/presentationml/2006/main">
  <p:tag name="DVSHAPEID" val="rKTbRcXEGUSsd3UXDlxl8I"/>
</p:tagLst>
</file>

<file path=ppt/tags/tag141.xml><?xml version="1.0" encoding="utf-8"?>
<p:tagLst xmlns:a="http://schemas.openxmlformats.org/drawingml/2006/main" xmlns:r="http://schemas.openxmlformats.org/officeDocument/2006/relationships" xmlns:p="http://schemas.openxmlformats.org/presentationml/2006/main">
  <p:tag name="DVSECTIONID" val="QsfAxMZQxWHnGY9ubFFEM7"/>
</p:tagLst>
</file>

<file path=ppt/tags/tag142.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43.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44.xml><?xml version="1.0" encoding="utf-8"?>
<p:tagLst xmlns:a="http://schemas.openxmlformats.org/drawingml/2006/main" xmlns:r="http://schemas.openxmlformats.org/officeDocument/2006/relationships" xmlns:p="http://schemas.openxmlformats.org/presentationml/2006/main">
  <p:tag name="DVSHAPEID" val="Q2WG0OZDp0yJQJe8qHrAlw"/>
</p:tagLst>
</file>

<file path=ppt/tags/tag145.xml><?xml version="1.0" encoding="utf-8"?>
<p:tagLst xmlns:a="http://schemas.openxmlformats.org/drawingml/2006/main" xmlns:r="http://schemas.openxmlformats.org/officeDocument/2006/relationships" xmlns:p="http://schemas.openxmlformats.org/presentationml/2006/main">
  <p:tag name="DVSHAPEID" val="SnrfCq3Ib6do5uWUpTYaUI"/>
</p:tagLst>
</file>

<file path=ppt/tags/tag146.xml><?xml version="1.0" encoding="utf-8"?>
<p:tagLst xmlns:a="http://schemas.openxmlformats.org/drawingml/2006/main" xmlns:r="http://schemas.openxmlformats.org/officeDocument/2006/relationships" xmlns:p="http://schemas.openxmlformats.org/presentationml/2006/main">
  <p:tag name="DVSECTIONID" val="CwmolioWAaLdLkWNtNadYq"/>
</p:tagLst>
</file>

<file path=ppt/tags/tag147.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48.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49.xml><?xml version="1.0" encoding="utf-8"?>
<p:tagLst xmlns:a="http://schemas.openxmlformats.org/drawingml/2006/main" xmlns:r="http://schemas.openxmlformats.org/officeDocument/2006/relationships" xmlns:p="http://schemas.openxmlformats.org/presentationml/2006/main">
  <p:tag name="DVSHAPEID" val="4gCXBlub5GUISwKCAxAXIM"/>
</p:tagLst>
</file>

<file path=ppt/tags/tag150.xml><?xml version="1.0" encoding="utf-8"?>
<p:tagLst xmlns:a="http://schemas.openxmlformats.org/drawingml/2006/main" xmlns:r="http://schemas.openxmlformats.org/officeDocument/2006/relationships" xmlns:p="http://schemas.openxmlformats.org/presentationml/2006/main">
  <p:tag name="DVSECTIONID" val="F2tcykmtLo4jpttbfBrxxZ"/>
</p:tagLst>
</file>

<file path=ppt/tags/tag151.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52.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53.xml><?xml version="1.0" encoding="utf-8"?>
<p:tagLst xmlns:a="http://schemas.openxmlformats.org/drawingml/2006/main" xmlns:r="http://schemas.openxmlformats.org/officeDocument/2006/relationships" xmlns:p="http://schemas.openxmlformats.org/presentationml/2006/main">
  <p:tag name="DVSHAPEID" val="fOXq0JVEnYO9ibCEOIe01x"/>
</p:tagLst>
</file>

<file path=ppt/tags/tag154.xml><?xml version="1.0" encoding="utf-8"?>
<p:tagLst xmlns:a="http://schemas.openxmlformats.org/drawingml/2006/main" xmlns:r="http://schemas.openxmlformats.org/officeDocument/2006/relationships" xmlns:p="http://schemas.openxmlformats.org/presentationml/2006/main">
  <p:tag name="DVSECTIONID" val="7mUYa6klvecFrP8EEA3TKF"/>
</p:tagLst>
</file>

<file path=ppt/tags/tag155.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56.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57.xml><?xml version="1.0" encoding="utf-8"?>
<p:tagLst xmlns:a="http://schemas.openxmlformats.org/drawingml/2006/main" xmlns:r="http://schemas.openxmlformats.org/officeDocument/2006/relationships" xmlns:p="http://schemas.openxmlformats.org/presentationml/2006/main">
  <p:tag name="DVSHAPEID" val="gDQot41ewLwHZGbbmhCprN"/>
</p:tagLst>
</file>

<file path=ppt/tags/tag158.xml><?xml version="1.0" encoding="utf-8"?>
<p:tagLst xmlns:a="http://schemas.openxmlformats.org/drawingml/2006/main" xmlns:r="http://schemas.openxmlformats.org/officeDocument/2006/relationships" xmlns:p="http://schemas.openxmlformats.org/presentationml/2006/main">
  <p:tag name="DVSHAPEID" val="HSTr3T36bpLio89Et3lKsg"/>
</p:tagLst>
</file>

<file path=ppt/tags/tag159.xml><?xml version="1.0" encoding="utf-8"?>
<p:tagLst xmlns:a="http://schemas.openxmlformats.org/drawingml/2006/main" xmlns:r="http://schemas.openxmlformats.org/officeDocument/2006/relationships" xmlns:p="http://schemas.openxmlformats.org/presentationml/2006/main">
  <p:tag name="DVSHAPEID" val="tmBpaNiqzXZi1OZbkKfqiW"/>
</p:tagLst>
</file>

<file path=ppt/tags/tag160.xml><?xml version="1.0" encoding="utf-8"?>
<p:tagLst xmlns:a="http://schemas.openxmlformats.org/drawingml/2006/main" xmlns:r="http://schemas.openxmlformats.org/officeDocument/2006/relationships" xmlns:p="http://schemas.openxmlformats.org/presentationml/2006/main">
  <p:tag name="DVSECTIONID" val="yxFjPTMA2xcRwH0IBjxiTw"/>
</p:tagLst>
</file>

<file path=ppt/tags/tag161.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62.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63.xml><?xml version="1.0" encoding="utf-8"?>
<p:tagLst xmlns:a="http://schemas.openxmlformats.org/drawingml/2006/main" xmlns:r="http://schemas.openxmlformats.org/officeDocument/2006/relationships" xmlns:p="http://schemas.openxmlformats.org/presentationml/2006/main">
  <p:tag name="DVSHAPEID" val="UJezZVISIILHkBOAz8lWoQ"/>
</p:tagLst>
</file>

<file path=ppt/tags/tag164.xml><?xml version="1.0" encoding="utf-8"?>
<p:tagLst xmlns:a="http://schemas.openxmlformats.org/drawingml/2006/main" xmlns:r="http://schemas.openxmlformats.org/officeDocument/2006/relationships" xmlns:p="http://schemas.openxmlformats.org/presentationml/2006/main">
  <p:tag name="DVSECTIONID" val="F7JwdacUWT0sNmiRhrzUbF"/>
</p:tagLst>
</file>

<file path=ppt/tags/tag165.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66.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67.xml><?xml version="1.0" encoding="utf-8"?>
<p:tagLst xmlns:a="http://schemas.openxmlformats.org/drawingml/2006/main" xmlns:r="http://schemas.openxmlformats.org/officeDocument/2006/relationships" xmlns:p="http://schemas.openxmlformats.org/presentationml/2006/main">
  <p:tag name="DVSHAPEID" val="cx0UhzGSVzTK5euMAmBBad"/>
</p:tagLst>
</file>

<file path=ppt/tags/tag168.xml><?xml version="1.0" encoding="utf-8"?>
<p:tagLst xmlns:a="http://schemas.openxmlformats.org/drawingml/2006/main" xmlns:r="http://schemas.openxmlformats.org/officeDocument/2006/relationships" xmlns:p="http://schemas.openxmlformats.org/presentationml/2006/main">
  <p:tag name="DVSHAPEID" val="Vtp1exKHthPU3BQPURUqSF"/>
</p:tagLst>
</file>

<file path=ppt/tags/tag169.xml><?xml version="1.0" encoding="utf-8"?>
<p:tagLst xmlns:a="http://schemas.openxmlformats.org/drawingml/2006/main" xmlns:r="http://schemas.openxmlformats.org/officeDocument/2006/relationships" xmlns:p="http://schemas.openxmlformats.org/presentationml/2006/main">
  <p:tag name="DVSHAPEID" val="909OFDotKAexsSbANmHGfh"/>
</p:tagLst>
</file>

<file path=ppt/tags/tag170.xml><?xml version="1.0" encoding="utf-8"?>
<p:tagLst xmlns:a="http://schemas.openxmlformats.org/drawingml/2006/main" xmlns:r="http://schemas.openxmlformats.org/officeDocument/2006/relationships" xmlns:p="http://schemas.openxmlformats.org/presentationml/2006/main">
  <p:tag name="DVSECTIONID" val="tAirDWYKmrL2SyAiFBn7Bi"/>
</p:tagLst>
</file>

<file path=ppt/tags/tag171.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72.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73.xml><?xml version="1.0" encoding="utf-8"?>
<p:tagLst xmlns:a="http://schemas.openxmlformats.org/drawingml/2006/main" xmlns:r="http://schemas.openxmlformats.org/officeDocument/2006/relationships" xmlns:p="http://schemas.openxmlformats.org/presentationml/2006/main">
  <p:tag name="DVSHAPEID" val="xjtomJb64mx4zdpag5ueXa"/>
</p:tagLst>
</file>

<file path=ppt/tags/tag174.xml><?xml version="1.0" encoding="utf-8"?>
<p:tagLst xmlns:a="http://schemas.openxmlformats.org/drawingml/2006/main" xmlns:r="http://schemas.openxmlformats.org/officeDocument/2006/relationships" xmlns:p="http://schemas.openxmlformats.org/presentationml/2006/main">
  <p:tag name="DVSECTIONID" val="R4UDpK26IZkZE9eLxgVbxy"/>
</p:tagLst>
</file>

<file path=ppt/tags/tag175.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76.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77.xml><?xml version="1.0" encoding="utf-8"?>
<p:tagLst xmlns:a="http://schemas.openxmlformats.org/drawingml/2006/main" xmlns:r="http://schemas.openxmlformats.org/officeDocument/2006/relationships" xmlns:p="http://schemas.openxmlformats.org/presentationml/2006/main">
  <p:tag name="DVSHAPEID" val="pqPoQRKEUYjqXq12FwmuVu"/>
</p:tagLst>
</file>

<file path=ppt/tags/tag178.xml><?xml version="1.0" encoding="utf-8"?>
<p:tagLst xmlns:a="http://schemas.openxmlformats.org/drawingml/2006/main" xmlns:r="http://schemas.openxmlformats.org/officeDocument/2006/relationships" xmlns:p="http://schemas.openxmlformats.org/presentationml/2006/main">
  <p:tag name="DVSHAPEID" val="sN9VpYkZeHBStQlhgEiDvS"/>
</p:tagLst>
</file>

<file path=ppt/tags/tag179.xml><?xml version="1.0" encoding="utf-8"?>
<p:tagLst xmlns:a="http://schemas.openxmlformats.org/drawingml/2006/main" xmlns:r="http://schemas.openxmlformats.org/officeDocument/2006/relationships" xmlns:p="http://schemas.openxmlformats.org/presentationml/2006/main">
  <p:tag name="DVSECTIONID" val="GLuKgYLYw44aJdxZweIfIM"/>
</p:tagLst>
</file>

<file path=ppt/tags/tag180.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81.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82.xml><?xml version="1.0" encoding="utf-8"?>
<p:tagLst xmlns:a="http://schemas.openxmlformats.org/drawingml/2006/main" xmlns:r="http://schemas.openxmlformats.org/officeDocument/2006/relationships" xmlns:p="http://schemas.openxmlformats.org/presentationml/2006/main">
  <p:tag name="DVSHAPEID" val="ZnjXbC6Cc0jmQFerkcM57P"/>
</p:tagLst>
</file>

<file path=ppt/tags/tag183.xml><?xml version="1.0" encoding="utf-8"?>
<p:tagLst xmlns:a="http://schemas.openxmlformats.org/drawingml/2006/main" xmlns:r="http://schemas.openxmlformats.org/officeDocument/2006/relationships" xmlns:p="http://schemas.openxmlformats.org/presentationml/2006/main">
  <p:tag name="DVSECTIONID" val="ADEqNSbn3nJUXkji36wq8h"/>
</p:tagLst>
</file>

<file path=ppt/tags/tag184.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85.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86.xml><?xml version="1.0" encoding="utf-8"?>
<p:tagLst xmlns:a="http://schemas.openxmlformats.org/drawingml/2006/main" xmlns:r="http://schemas.openxmlformats.org/officeDocument/2006/relationships" xmlns:p="http://schemas.openxmlformats.org/presentationml/2006/main">
  <p:tag name="DVSHAPEID" val="w92RwoPQiWIiBX5L1lyAPD"/>
</p:tagLst>
</file>

<file path=ppt/tags/tag187.xml><?xml version="1.0" encoding="utf-8"?>
<p:tagLst xmlns:a="http://schemas.openxmlformats.org/drawingml/2006/main" xmlns:r="http://schemas.openxmlformats.org/officeDocument/2006/relationships" xmlns:p="http://schemas.openxmlformats.org/presentationml/2006/main">
  <p:tag name="DVSHAPEID" val="sHKyPYOQVjFAOLCrMHSCvA"/>
</p:tagLst>
</file>

<file path=ppt/tags/tag188.xml><?xml version="1.0" encoding="utf-8"?>
<p:tagLst xmlns:a="http://schemas.openxmlformats.org/drawingml/2006/main" xmlns:r="http://schemas.openxmlformats.org/officeDocument/2006/relationships" xmlns:p="http://schemas.openxmlformats.org/presentationml/2006/main">
  <p:tag name="DVSECTIONID" val="2Gl2QPPty67CUrTnQgisY1"/>
</p:tagLst>
</file>

<file path=ppt/tags/tag189.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90.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91.xml><?xml version="1.0" encoding="utf-8"?>
<p:tagLst xmlns:a="http://schemas.openxmlformats.org/drawingml/2006/main" xmlns:r="http://schemas.openxmlformats.org/officeDocument/2006/relationships" xmlns:p="http://schemas.openxmlformats.org/presentationml/2006/main">
  <p:tag name="DVSHAPEID" val="y6ZF2Pj6RpK9VBdCN8Nm4Z"/>
</p:tagLst>
</file>

<file path=ppt/tags/tag192.xml><?xml version="1.0" encoding="utf-8"?>
<p:tagLst xmlns:a="http://schemas.openxmlformats.org/drawingml/2006/main" xmlns:r="http://schemas.openxmlformats.org/officeDocument/2006/relationships" xmlns:p="http://schemas.openxmlformats.org/presentationml/2006/main">
  <p:tag name="DVSECTIONID" val="PgQjzFqt8LnQBg8pidULs5"/>
</p:tagLst>
</file>

<file path=ppt/tags/tag193.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94.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95.xml><?xml version="1.0" encoding="utf-8"?>
<p:tagLst xmlns:a="http://schemas.openxmlformats.org/drawingml/2006/main" xmlns:r="http://schemas.openxmlformats.org/officeDocument/2006/relationships" xmlns:p="http://schemas.openxmlformats.org/presentationml/2006/main">
  <p:tag name="DVSHAPEID" val="GgRtOSp4dukR9Dz9VYwPrg"/>
</p:tagLst>
</file>

<file path=ppt/tags/tag196.xml><?xml version="1.0" encoding="utf-8"?>
<p:tagLst xmlns:a="http://schemas.openxmlformats.org/drawingml/2006/main" xmlns:r="http://schemas.openxmlformats.org/officeDocument/2006/relationships" xmlns:p="http://schemas.openxmlformats.org/presentationml/2006/main">
  <p:tag name="DVSECTIONID" val="4IeBDwNo1Bg5Lx3ssnHsY3"/>
</p:tagLst>
</file>

<file path=ppt/tags/tag197.xml><?xml version="1.0" encoding="utf-8"?>
<p:tagLst xmlns:a="http://schemas.openxmlformats.org/drawingml/2006/main" xmlns:r="http://schemas.openxmlformats.org/officeDocument/2006/relationships" xmlns:p="http://schemas.openxmlformats.org/presentationml/2006/main">
  <p:tag name="DVSHAPEID" val="KaQPPJN6ViBR91Gazxhqy4"/>
</p:tagLst>
</file>

<file path=ppt/tags/tag198.xml><?xml version="1.0" encoding="utf-8"?>
<p:tagLst xmlns:a="http://schemas.openxmlformats.org/drawingml/2006/main" xmlns:r="http://schemas.openxmlformats.org/officeDocument/2006/relationships" xmlns:p="http://schemas.openxmlformats.org/presentationml/2006/main">
  <p:tag name="DVSHAPEID" val="dNf50VEZpzstx2beIVOCeE"/>
</p:tagLst>
</file>

<file path=ppt/tags/tag199.xml><?xml version="1.0" encoding="utf-8"?>
<p:tagLst xmlns:a="http://schemas.openxmlformats.org/drawingml/2006/main" xmlns:r="http://schemas.openxmlformats.org/officeDocument/2006/relationships" xmlns:p="http://schemas.openxmlformats.org/presentationml/2006/main">
  <p:tag name="DVSHAPEID" val="fCdKlXSNh0sJb74Y1TGJJL"/>
</p:tagLst>
</file>

<file path=ppt/tags/tag200.xml><?xml version="1.0" encoding="utf-8"?>
<p:tagLst xmlns:a="http://schemas.openxmlformats.org/drawingml/2006/main" xmlns:r="http://schemas.openxmlformats.org/officeDocument/2006/relationships" xmlns:p="http://schemas.openxmlformats.org/presentationml/2006/main">
  <p:tag name="DVSHAPEID" val="PEQ0e9UKO8vyqIOz1rGNcg"/>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3396</TotalTime>
  <Words>2937</Words>
  <Application>Microsoft Office PowerPoint</Application>
  <PresentationFormat>On-screen Show (4:3)</PresentationFormat>
  <Paragraphs>245</Paragraphs>
  <Slides>28</Slides>
  <Notes>25</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Module</vt:lpstr>
      <vt:lpstr>Bài 4. Cấu trúc dữ liệu biểu diễn danh sách</vt:lpstr>
      <vt:lpstr>4.1. Khái niệm danh sách</vt:lpstr>
      <vt:lpstr>Khái niệm danh sách</vt:lpstr>
      <vt:lpstr>Khái niệm danh sách</vt:lpstr>
      <vt:lpstr>4.2. Biểu diễn danh sách trong máy tính</vt:lpstr>
      <vt:lpstr>4.2.1. Cài đặt bằng mảng 1 chiều</vt:lpstr>
      <vt:lpstr>4.2.1. Cài đặt bằng mảng 1 chiều</vt:lpstr>
      <vt:lpstr>4.2.1. Cài đặt bằng mảng 1 chiều</vt:lpstr>
      <vt:lpstr>4.2.1. Cài đặt bằng mảng 1 chiều</vt:lpstr>
      <vt:lpstr>4.2.1. Cài đặt bằng mảng 1 chiều</vt:lpstr>
      <vt:lpstr>4.2.1. Nhận xét</vt:lpstr>
      <vt:lpstr>4.2.2. Cài đặt bằng danh sách nối đơn</vt:lpstr>
      <vt:lpstr>4.2.2. Cài đặt bằng danh sách nối đơn</vt:lpstr>
      <vt:lpstr>4.2.2. Cài đặt bằng danh sách nối đơn</vt:lpstr>
      <vt:lpstr>4.2.2. Cài đặt bằng danh sách nối đơn</vt:lpstr>
      <vt:lpstr>4.2.2. Cài đặt bằng danh sách nối đơn</vt:lpstr>
      <vt:lpstr>4.2.2. Cài đặt bằng danh sách nối đơn</vt:lpstr>
      <vt:lpstr>4.2.2. Nhận xét</vt:lpstr>
      <vt:lpstr>4.2.3. Cài đặt bằng danh sách nối kép</vt:lpstr>
      <vt:lpstr>4.2.3. Cài đặt bằng danh sách nối kép</vt:lpstr>
      <vt:lpstr>4.2.3. Cài đặt bằng danh sách nối kép</vt:lpstr>
      <vt:lpstr>4.2.3. Danh sách nối kép – Nhận xét</vt:lpstr>
      <vt:lpstr>4.2.4. Cài đặt bằng danh sách nối vòng một hướng</vt:lpstr>
      <vt:lpstr>4.2.4. Cài đặt bằng danh sách nối vòng một hướng</vt:lpstr>
      <vt:lpstr>4.2.5. Cài đặt bằng danh sách nối vòng hai hướng</vt:lpstr>
      <vt:lpstr>4.2.5. Cài đặt bằng danh sách nối vòng hai hướng</vt:lpstr>
      <vt:lpstr>Kết luận</vt:lpstr>
      <vt:lpstr>Trò chơi đếm và loại</vt:lpstr>
    </vt:vector>
  </TitlesOfParts>
  <Company>GBS JSC.,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Cấu trúc dữ liệu biểu diễn danh sách</dc:title>
  <dc:creator>Nguyen Chi Thuc</dc:creator>
  <cp:lastModifiedBy>Hung Le</cp:lastModifiedBy>
  <cp:revision>53</cp:revision>
  <dcterms:created xsi:type="dcterms:W3CDTF">2012-08-17T16:47:34Z</dcterms:created>
  <dcterms:modified xsi:type="dcterms:W3CDTF">2015-03-16T04:07:25Z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ogle.Documents.Tracking">
    <vt:lpwstr>true</vt:lpwstr>
  </property>
  <property fmtid="{D5CDD505-2E9C-101B-9397-08002B2CF9AE}" pid="3" name="Google.Documents.DocumentId">
    <vt:lpwstr>1BUjX1zfCGxXFJGZoqwi0lJv9US80ZqPbe26iCzxhguU</vt:lpwstr>
  </property>
  <property fmtid="{D5CDD505-2E9C-101B-9397-08002B2CF9AE}" pid="4" name="Google.Documents.RevisionId">
    <vt:lpwstr>14279579883335307237</vt:lpwstr>
  </property>
  <property fmtid="{D5CDD505-2E9C-101B-9397-08002B2CF9AE}" pid="5" name="Google.Documents.PreviousRevisionId">
    <vt:lpwstr>09095636072033809454</vt:lpwstr>
  </property>
  <property fmtid="{D5CDD505-2E9C-101B-9397-08002B2CF9AE}" pid="6" name="Google.Documents.PluginVersion">
    <vt:lpwstr>2.0.2662.553</vt:lpwstr>
  </property>
  <property fmtid="{D5CDD505-2E9C-101B-9397-08002B2CF9AE}" pid="7" name="Google.Documents.MergeIncapabilityFlags">
    <vt:i4>0</vt:i4>
  </property>
</Properties>
</file>