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48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CBCFD8-2777-4728-ABA6-BB1A45911E58}" type="datetimeFigureOut">
              <a:rPr lang="en-US" smtClean="0"/>
              <a:t>4/19/2016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9B6A0-32D0-49E2-8991-94D52E34CC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08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66E05-27C2-46B6-ADFE-1D57E2E9F258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940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FE2D-E27E-4C30-825D-D275D8CA3CB6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02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1E2BB-7516-484D-B4B1-59656CDFCF23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97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A94D8-FC6C-424C-BE0A-5CD1AA57FFC7}" type="datetime1">
              <a:rPr lang="en-US" smtClean="0"/>
              <a:t>4/19/2016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912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23736-2ABF-4545-9B6B-FFAB84ECBB38}" type="datetime1">
              <a:rPr lang="en-US" smtClean="0"/>
              <a:t>4/19/2016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6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CE80-D611-4ABA-9236-FC8F7C656469}" type="datetime1">
              <a:rPr lang="en-US" smtClean="0"/>
              <a:t>4/19/2016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5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4E3F5-FA08-45E4-AE7E-6EC6B13E0E1B}" type="datetime1">
              <a:rPr lang="en-US" smtClean="0"/>
              <a:t>4/19/2016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128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9ECE3-A270-4C5E-95B5-8ECC8D640E42}" type="datetime1">
              <a:rPr lang="en-US" smtClean="0"/>
              <a:t>4/19/2016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92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A53A8-C72E-4FDC-ACD2-2D2A1C6F7DB5}" type="datetime1">
              <a:rPr lang="en-US" smtClean="0"/>
              <a:t>4/19/2016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36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8F58-F873-4112-8DCA-FAEE8349EA36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94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7651B-AEA1-410B-8FA6-9B0FB0FA61C2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553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E3B9-487C-4646-8EF4-06D32995D7F1}" type="datetime1">
              <a:rPr lang="en-US" smtClean="0"/>
              <a:t>4/19/2016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D3CAD-CB71-47A9-A7FC-8E558714F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69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17780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KHOA </a:t>
            </a:r>
            <a:r>
              <a:rPr lang="en-US" sz="3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HỌC VẬT LIỆU</a:t>
            </a:r>
          </a:p>
          <a:p>
            <a:pPr algn="ctr">
              <a:lnSpc>
                <a:spcPct val="150000"/>
              </a:lnSpc>
            </a:pP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Nano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Màng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mỏng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 descr="logo-khtn.png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78"/>
            <a:ext cx="18034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lg-khvl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944" y="-114300"/>
            <a:ext cx="1912056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886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4800" y="4176786"/>
            <a:ext cx="8610600" cy="1042914"/>
          </a:xfrm>
          <a:prstGeom prst="rect">
            <a:avLst/>
          </a:prstGeom>
          <a:solidFill>
            <a:schemeClr val="accent3"/>
          </a:solidFill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gọt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bám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dính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mài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...(Cr,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…)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Image result for chảo chống dính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17452"/>
            <a:ext cx="2133600" cy="135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TiN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70732"/>
            <a:ext cx="2129120" cy="1301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 descr="T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70732"/>
            <a:ext cx="2057400" cy="1330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 descr="m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83594"/>
            <a:ext cx="2369430" cy="154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 descr="TiN-punc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083594"/>
            <a:ext cx="2067828" cy="154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015330"/>
            <a:ext cx="2213446" cy="1686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262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19100" y="4557786"/>
            <a:ext cx="8267700" cy="1042914"/>
          </a:xfrm>
          <a:prstGeom prst="rect">
            <a:avLst/>
          </a:prstGeom>
          <a:solidFill>
            <a:schemeClr val="accent4"/>
          </a:solidFill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…)</a:t>
            </a:r>
          </a:p>
        </p:txBody>
      </p:sp>
      <p:pic>
        <p:nvPicPr>
          <p:cNvPr id="7" name="Picture 4" descr="Image result for pin mặt trời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528447"/>
            <a:ext cx="5029200" cy="202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photo.tinhte.vn/attach/public_image/btv/52034/520344d031097e9c71_fujitsu-heat-light-1-e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" y="399812"/>
            <a:ext cx="7505700" cy="212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884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4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09600" y="4636962"/>
            <a:ext cx="8001000" cy="7351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LED, Laser….)</a:t>
            </a:r>
          </a:p>
        </p:txBody>
      </p:sp>
      <p:pic>
        <p:nvPicPr>
          <p:cNvPr id="4" name="Picture 10" descr="http://jmeiled.com/files/95fa5712-fe5e-ed24-e973-d864d6102f52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47700"/>
            <a:ext cx="825246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520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4173809"/>
            <a:ext cx="8153400" cy="135069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423227" tIns="211614" rIns="423227" bIns="211614">
            <a:spAutoFit/>
          </a:bodyPr>
          <a:lstStyle/>
          <a:p>
            <a:pPr algn="just">
              <a:defRPr/>
            </a:pP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Ngư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nuôi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trồng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bón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thuốc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diệt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khuẩn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…),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,…)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6" descr="http://phanboneu.com/public/news/16-8-16-6S+TE%20%20OK1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" y="419100"/>
            <a:ext cx="2270760" cy="210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http://m.f29.img.vnexpress.net/2005/04/22/pung-1348641662_480x0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680" y="419100"/>
            <a:ext cx="2331720" cy="184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http://tincay.com/wp-content/uploads/2015/04/%E1%BA%A2nh-h%C6%B0%E1%BB%9Fng-c%E1%BB%A7a-%C4%91%E1%BB%99-pH-l%C3%AAn-m%C3%A0u-hoa.jpg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" y="2493038"/>
            <a:ext cx="4572000" cy="166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http://thanglong.chinhphu.vn/Uploaded_VGP/thukybientaphn/20150623/thysan.jpg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19100"/>
            <a:ext cx="2171700" cy="185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2" descr="http://nhakinh.net/images/stories/dac%20tinh%20giu%20nhiet.jpg"/>
          <p:cNvPicPr preferRelativeResize="0"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"/>
            <a:ext cx="1828800" cy="185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190" y="2470178"/>
            <a:ext cx="1985010" cy="163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073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13360" y="4329186"/>
            <a:ext cx="8625840" cy="10429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đọng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sương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mù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chưng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cất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…(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ZnO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TiO</a:t>
            </a:r>
            <a:r>
              <a:rPr lang="en-US" sz="20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6" descr="http://dankinhcachnhiet.com/upload/sanpham/1440774431nha-xanh.jp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560" y="399812"/>
            <a:ext cx="2301240" cy="187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http://phimchongnonghcm.com.vn/wp-content/uploads/2015/02/tinh-n%C4%83ng-chong-nong-cho-xe.jp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080" y="407432"/>
            <a:ext cx="2712720" cy="187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0" descr="http://nanotechfilm.com.vn/media/ftp/image/1317695409_260498783_1-Hinh-anh-ca--Dan-phim-cach-nhiet-cho-ot-o-Kinh-lai-chong-90-nhiet-do-kinh-cua-chong-78-nhiet-do_zpsd58fcc58.jpg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" y="407432"/>
            <a:ext cx="2727960" cy="168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opnews.in/usa/files/anti-fog-coating.jpg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" y="2375098"/>
            <a:ext cx="2606040" cy="177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2362200"/>
            <a:ext cx="2667000" cy="1790700"/>
          </a:xfrm>
          <a:prstGeom prst="rect">
            <a:avLst/>
          </a:prstGeom>
        </p:spPr>
      </p:pic>
      <p:pic>
        <p:nvPicPr>
          <p:cNvPr id="9" name="Picture 8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560" y="2375098"/>
            <a:ext cx="2301240" cy="179451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055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4021409"/>
            <a:ext cx="8534400" cy="1350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423227" tIns="211614" rIns="423227" bIns="211614">
            <a:spAutoFit/>
          </a:bodyPr>
          <a:lstStyle/>
          <a:p>
            <a:pPr algn="just">
              <a:defRPr/>
            </a:pP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ZnO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TiO</a:t>
            </a:r>
            <a:r>
              <a:rPr lang="en-US" sz="20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WO</a:t>
            </a:r>
            <a:r>
              <a:rPr lang="en-US" sz="20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Cr</a:t>
            </a:r>
            <a:r>
              <a:rPr lang="en-US" sz="20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…)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Transistor,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MOSFET…, vi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thẻ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...</a:t>
            </a:r>
            <a:endParaRPr lang="en-US" sz="20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65543"/>
            <a:ext cx="2438400" cy="195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s://encrypted-tbn0.gstatic.com/images?q=tbn:ANd9GcSqfr_tXNmvt_mrwug4GkjywYR176T01fOVJW7M5mJZ26Z54gO0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91341"/>
            <a:ext cx="2819400" cy="201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968481"/>
            <a:ext cx="2667000" cy="215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5524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8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4636962"/>
            <a:ext cx="8534400" cy="735138"/>
          </a:xfrm>
          <a:prstGeom prst="rect">
            <a:avLst/>
          </a:prstGeom>
          <a:solidFill>
            <a:schemeClr val="accent4"/>
          </a:solidFill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phỏng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36015"/>
            <a:ext cx="2743200" cy="213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340" y="1728395"/>
            <a:ext cx="2461260" cy="200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28395"/>
            <a:ext cx="2819400" cy="2137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743200" y="381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CHỦ ĐỀ NGHIÊN CỨU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590800" y="407432"/>
            <a:ext cx="342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693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26478"/>
            <a:ext cx="8534400" cy="735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 SỐ SẢN PHẨM NGHIÊN CỨU THÀNH CÔNG TẠI BỘ MÔN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-6664266" y="4531314"/>
            <a:ext cx="0" cy="780009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19" idx="2"/>
          </p:cNvCxnSpPr>
          <p:nvPr/>
        </p:nvCxnSpPr>
        <p:spPr>
          <a:xfrm>
            <a:off x="2964004" y="2360831"/>
            <a:ext cx="717764" cy="694215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25931" y="4603437"/>
            <a:ext cx="84921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TiO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TiO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/Ag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Quang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SAMPLE_TNTs_Ag_36h_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460" y="2476500"/>
            <a:ext cx="1569223" cy="14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>
            <a:off x="1473894" y="3034678"/>
            <a:ext cx="0" cy="5035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/>
          <p:cNvGrpSpPr/>
          <p:nvPr/>
        </p:nvGrpSpPr>
        <p:grpSpPr>
          <a:xfrm>
            <a:off x="470544" y="851500"/>
            <a:ext cx="8614888" cy="3276600"/>
            <a:chOff x="76200" y="35575875"/>
            <a:chExt cx="13639800" cy="5133087"/>
          </a:xfrm>
        </p:grpSpPr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5319" y="35585399"/>
              <a:ext cx="5269030" cy="51235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9" descr="E:\1.KHÓA LUẬN\thầy Việt\giandoXRD\Untitle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" y="35575875"/>
              <a:ext cx="8123322" cy="2352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Ảnh 2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00" y="38096253"/>
              <a:ext cx="5549900" cy="2612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4"/>
            <p:cNvSpPr txBox="1"/>
            <p:nvPr/>
          </p:nvSpPr>
          <p:spPr>
            <a:xfrm>
              <a:off x="8153400" y="38953445"/>
              <a:ext cx="2057399" cy="8196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Methylene Blue (MB)</a:t>
              </a:r>
              <a:endParaRPr lang="en-US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220200" y="38223161"/>
              <a:ext cx="2057399" cy="4821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MB@TM</a:t>
              </a:r>
              <a:endParaRPr lang="en-US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363200" y="37492874"/>
              <a:ext cx="2057399" cy="4821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MB@TNT</a:t>
              </a:r>
              <a:endParaRPr lang="en-US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1414759" y="36762588"/>
              <a:ext cx="2301241" cy="48216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MB@TNT/Ag</a:t>
              </a:r>
              <a:endParaRPr lang="en-US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04800" y="802686"/>
            <a:ext cx="3018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TiO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(TM)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47835" y="1714500"/>
            <a:ext cx="1632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TiO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(TNT)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54891" y="1790700"/>
            <a:ext cx="1936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err="1" smtClean="0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TiO</a:t>
            </a:r>
            <a:r>
              <a:rPr lang="en-US" sz="16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/Ag (TNT/Ag) 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stCxn id="19" idx="2"/>
          </p:cNvCxnSpPr>
          <p:nvPr/>
        </p:nvCxnSpPr>
        <p:spPr>
          <a:xfrm flipH="1">
            <a:off x="2598987" y="2360831"/>
            <a:ext cx="365017" cy="488286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-4619566" y="3807436"/>
            <a:ext cx="0" cy="893236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9" idx="2"/>
          </p:cNvCxnSpPr>
          <p:nvPr/>
        </p:nvCxnSpPr>
        <p:spPr>
          <a:xfrm>
            <a:off x="2964004" y="2360831"/>
            <a:ext cx="541196" cy="646671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20" idx="2"/>
          </p:cNvCxnSpPr>
          <p:nvPr/>
        </p:nvCxnSpPr>
        <p:spPr>
          <a:xfrm flipH="1">
            <a:off x="4571999" y="2375475"/>
            <a:ext cx="251047" cy="473642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147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10</a:t>
            </a:fld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143000" y="952500"/>
            <a:ext cx="6858000" cy="3702398"/>
            <a:chOff x="13792200" y="35280600"/>
            <a:chExt cx="8915400" cy="5486400"/>
          </a:xfrm>
        </p:grpSpPr>
        <p:pic>
          <p:nvPicPr>
            <p:cNvPr id="4" name="Picture 10" descr="truyen qua.tif"/>
            <p:cNvPicPr preferRelativeResize="0"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81320" y="37716760"/>
              <a:ext cx="4526280" cy="305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11" descr="truyen qua 1.tif"/>
            <p:cNvPicPr preferRelativeResize="0"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81320" y="35280600"/>
              <a:ext cx="4516120" cy="2691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 descr="Figure 2.jpg"/>
            <p:cNvPicPr preferRelativeResize="0"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92200" y="35604450"/>
              <a:ext cx="4224528" cy="5093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304800" y="4892814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mỏng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[TiO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/Ag/TiO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chắn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4800" y="26478"/>
            <a:ext cx="8534400" cy="735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 SỐ SẢN PHẨM NGHIÊN CỨU THÀNH CÔNG TẠI BỘ MÔN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83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11</a:t>
            </a:fld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228600" y="1333500"/>
            <a:ext cx="8686800" cy="2057400"/>
            <a:chOff x="76200" y="42214800"/>
            <a:chExt cx="15011400" cy="4648200"/>
          </a:xfrm>
        </p:grpSpPr>
        <p:pic>
          <p:nvPicPr>
            <p:cNvPr id="10" name="Picture 8" descr="Description: E:\Hoi nghi\2015\IWNA\Data\Hinh 5.tif"/>
            <p:cNvPicPr preferRelativeResize="0"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0000" y="42748200"/>
              <a:ext cx="3657600" cy="411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0"/>
            <p:cNvPicPr preferRelativeResize="0"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0" y="42214800"/>
              <a:ext cx="4114800" cy="4572000"/>
            </a:xfrm>
            <a:prstGeom prst="rect">
              <a:avLst/>
            </a:prstGeom>
          </p:spPr>
        </p:pic>
        <p:pic>
          <p:nvPicPr>
            <p:cNvPr id="12" name="Picture 2"/>
            <p:cNvPicPr preferRelativeResize="0"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42748200"/>
              <a:ext cx="3657600" cy="411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6" descr="Description: E:\Hoi nghi\2015\IWNA\Data\Hinh 4.tif"/>
            <p:cNvPicPr preferRelativeResize="0"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8600" y="42748200"/>
              <a:ext cx="3657600" cy="411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472440" y="4346823"/>
            <a:ext cx="7941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Ag/TiO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/ITO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dẻo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PET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26478"/>
            <a:ext cx="8534400" cy="735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 SỐ SẢN PHẨM NGHIÊN CỨU THÀNH CÔNG TẠI BỘ MÔN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475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12</a:t>
            </a:fld>
            <a:endParaRPr lang="en-US"/>
          </a:p>
        </p:txBody>
      </p:sp>
      <p:pic>
        <p:nvPicPr>
          <p:cNvPr id="3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" y="1226374"/>
            <a:ext cx="2743200" cy="301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998" y="1226374"/>
            <a:ext cx="2743200" cy="301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974" y="1222064"/>
            <a:ext cx="2743200" cy="301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3702" y="4359414"/>
            <a:ext cx="81206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mỏng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xít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WO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6478"/>
            <a:ext cx="8534400" cy="735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423227" tIns="211614" rIns="423227" bIns="211614">
            <a:spAutoFit/>
          </a:bodyPr>
          <a:lstStyle/>
          <a:p>
            <a:pPr algn="ctr">
              <a:defRPr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 SỐ SẢN PHẨM NGHIÊN CỨU THÀNH CÔNG TẠI BỘ MÔN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572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3CAD-CB71-47A9-A7FC-8E558714FC59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90600" y="1517376"/>
            <a:ext cx="7543800" cy="2581797"/>
          </a:xfrm>
          <a:prstGeom prst="rect">
            <a:avLst/>
          </a:prstGeom>
          <a:solidFill>
            <a:srgbClr val="00B05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423227" tIns="211614" rIns="423227" bIns="211614" rtlCol="0">
            <a:spAutoFit/>
          </a:bodyPr>
          <a:lstStyle/>
          <a:p>
            <a:pPr algn="just"/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2010 - 2015: 04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Quỹ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NAFOSTED), 06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(04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02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SCI (30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722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505</Words>
  <Application>Microsoft Office PowerPoint</Application>
  <PresentationFormat>On-screen Show (16:10)</PresentationFormat>
  <Paragraphs>46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13</cp:revision>
  <dcterms:created xsi:type="dcterms:W3CDTF">2016-04-19T06:19:58Z</dcterms:created>
  <dcterms:modified xsi:type="dcterms:W3CDTF">2016-04-19T10:48:26Z</dcterms:modified>
</cp:coreProperties>
</file>