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4"/>
  </p:sldMasterIdLst>
  <p:notesMasterIdLst>
    <p:notesMasterId r:id="rId24"/>
  </p:notesMasterIdLst>
  <p:handoutMasterIdLst>
    <p:handoutMasterId r:id="rId25"/>
  </p:handoutMasterIdLst>
  <p:sldIdLst>
    <p:sldId id="256" r:id="rId5"/>
    <p:sldId id="258" r:id="rId6"/>
    <p:sldId id="259" r:id="rId7"/>
    <p:sldId id="263" r:id="rId8"/>
    <p:sldId id="268" r:id="rId9"/>
    <p:sldId id="277" r:id="rId10"/>
    <p:sldId id="260" r:id="rId11"/>
    <p:sldId id="270" r:id="rId12"/>
    <p:sldId id="262" r:id="rId13"/>
    <p:sldId id="274" r:id="rId14"/>
    <p:sldId id="266" r:id="rId15"/>
    <p:sldId id="275" r:id="rId16"/>
    <p:sldId id="261" r:id="rId17"/>
    <p:sldId id="269" r:id="rId18"/>
    <p:sldId id="272" r:id="rId19"/>
    <p:sldId id="265" r:id="rId20"/>
    <p:sldId id="267" r:id="rId21"/>
    <p:sldId id="276" r:id="rId22"/>
    <p:sldId id="273" r:id="rId23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F0A168-D4F9-4258-9233-D5F3F94EAA52}" v="56" dt="2023-06-11T01:47:11.572"/>
    <p1510:client id="{CD0CDCB6-C1D4-2C4D-97EE-243C06EE974C}" v="408" dt="2023-06-10T15:17:59.6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Kiểu Có chủ đề 1 - Màu chủ đề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Không có Kiểu, Lưới Bảng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 autoAdjust="0"/>
  </p:normalViewPr>
  <p:slideViewPr>
    <p:cSldViewPr snapToGrid="0">
      <p:cViewPr varScale="1">
        <p:scale>
          <a:sx n="84" d="100"/>
          <a:sy n="84" d="100"/>
        </p:scale>
        <p:origin x="470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GUYỄN THANH AN" userId="S::19120161@student.hcmus.edu.vn::3dd042e7-91d6-4656-a5d0-4ff29796126d" providerId="AD" clId="Web-{F1811833-91F9-281F-C98D-D8671DB22AC0}"/>
    <pc:docChg chg="modSld">
      <pc:chgData name="NGUYỄN THANH AN" userId="S::19120161@student.hcmus.edu.vn::3dd042e7-91d6-4656-a5d0-4ff29796126d" providerId="AD" clId="Web-{F1811833-91F9-281F-C98D-D8671DB22AC0}" dt="2023-05-29T12:43:27.064" v="43" actId="20577"/>
      <pc:docMkLst>
        <pc:docMk/>
      </pc:docMkLst>
      <pc:sldChg chg="modSp">
        <pc:chgData name="NGUYỄN THANH AN" userId="S::19120161@student.hcmus.edu.vn::3dd042e7-91d6-4656-a5d0-4ff29796126d" providerId="AD" clId="Web-{F1811833-91F9-281F-C98D-D8671DB22AC0}" dt="2023-05-29T12:34:33.110" v="17" actId="20577"/>
        <pc:sldMkLst>
          <pc:docMk/>
          <pc:sldMk cId="2124129812" sldId="258"/>
        </pc:sldMkLst>
        <pc:spChg chg="mod">
          <ac:chgData name="NGUYỄN THANH AN" userId="S::19120161@student.hcmus.edu.vn::3dd042e7-91d6-4656-a5d0-4ff29796126d" providerId="AD" clId="Web-{F1811833-91F9-281F-C98D-D8671DB22AC0}" dt="2023-05-29T12:34:33.110" v="17" actId="20577"/>
          <ac:spMkLst>
            <pc:docMk/>
            <pc:sldMk cId="2124129812" sldId="258"/>
            <ac:spMk id="3" creationId="{42593395-582C-749B-3F41-D4C3478B91B7}"/>
          </ac:spMkLst>
        </pc:spChg>
      </pc:sldChg>
      <pc:sldChg chg="modSp">
        <pc:chgData name="NGUYỄN THANH AN" userId="S::19120161@student.hcmus.edu.vn::3dd042e7-91d6-4656-a5d0-4ff29796126d" providerId="AD" clId="Web-{F1811833-91F9-281F-C98D-D8671DB22AC0}" dt="2023-05-29T12:34:58.079" v="36" actId="20577"/>
        <pc:sldMkLst>
          <pc:docMk/>
          <pc:sldMk cId="146188273" sldId="260"/>
        </pc:sldMkLst>
        <pc:spChg chg="mod">
          <ac:chgData name="NGUYỄN THANH AN" userId="S::19120161@student.hcmus.edu.vn::3dd042e7-91d6-4656-a5d0-4ff29796126d" providerId="AD" clId="Web-{F1811833-91F9-281F-C98D-D8671DB22AC0}" dt="2023-05-29T12:34:58.079" v="36" actId="20577"/>
          <ac:spMkLst>
            <pc:docMk/>
            <pc:sldMk cId="146188273" sldId="260"/>
            <ac:spMk id="2" creationId="{54B280F4-05BA-8D0F-881B-1C130E9DE680}"/>
          </ac:spMkLst>
        </pc:spChg>
      </pc:sldChg>
      <pc:sldChg chg="modSp">
        <pc:chgData name="NGUYỄN THANH AN" userId="S::19120161@student.hcmus.edu.vn::3dd042e7-91d6-4656-a5d0-4ff29796126d" providerId="AD" clId="Web-{F1811833-91F9-281F-C98D-D8671DB22AC0}" dt="2023-05-29T12:43:27.064" v="43" actId="20577"/>
        <pc:sldMkLst>
          <pc:docMk/>
          <pc:sldMk cId="487599247" sldId="263"/>
        </pc:sldMkLst>
        <pc:spChg chg="mod">
          <ac:chgData name="NGUYỄN THANH AN" userId="S::19120161@student.hcmus.edu.vn::3dd042e7-91d6-4656-a5d0-4ff29796126d" providerId="AD" clId="Web-{F1811833-91F9-281F-C98D-D8671DB22AC0}" dt="2023-05-29T12:43:27.064" v="43" actId="20577"/>
          <ac:spMkLst>
            <pc:docMk/>
            <pc:sldMk cId="487599247" sldId="263"/>
            <ac:spMk id="3" creationId="{C4CE9E92-3A1F-E97E-F26D-D441D4E0963E}"/>
          </ac:spMkLst>
        </pc:spChg>
      </pc:sldChg>
    </pc:docChg>
  </pc:docChgLst>
  <pc:docChgLst>
    <pc:chgData name="NGUYỄN THANH AN" userId="S::19120161@student.hcmus.edu.vn::3dd042e7-91d6-4656-a5d0-4ff29796126d" providerId="AD" clId="Web-{EDD9329C-75EB-59A6-5215-2390BF9CA64F}"/>
    <pc:docChg chg="modSld">
      <pc:chgData name="NGUYỄN THANH AN" userId="S::19120161@student.hcmus.edu.vn::3dd042e7-91d6-4656-a5d0-4ff29796126d" providerId="AD" clId="Web-{EDD9329C-75EB-59A6-5215-2390BF9CA64F}" dt="2023-05-29T14:07:25.651" v="96" actId="20577"/>
      <pc:docMkLst>
        <pc:docMk/>
      </pc:docMkLst>
      <pc:sldChg chg="modSp">
        <pc:chgData name="NGUYỄN THANH AN" userId="S::19120161@student.hcmus.edu.vn::3dd042e7-91d6-4656-a5d0-4ff29796126d" providerId="AD" clId="Web-{EDD9329C-75EB-59A6-5215-2390BF9CA64F}" dt="2023-05-29T13:47:53.775" v="1" actId="20577"/>
        <pc:sldMkLst>
          <pc:docMk/>
          <pc:sldMk cId="2124129812" sldId="258"/>
        </pc:sldMkLst>
        <pc:spChg chg="mod">
          <ac:chgData name="NGUYỄN THANH AN" userId="S::19120161@student.hcmus.edu.vn::3dd042e7-91d6-4656-a5d0-4ff29796126d" providerId="AD" clId="Web-{EDD9329C-75EB-59A6-5215-2390BF9CA64F}" dt="2023-05-29T13:47:53.775" v="1" actId="20577"/>
          <ac:spMkLst>
            <pc:docMk/>
            <pc:sldMk cId="2124129812" sldId="258"/>
            <ac:spMk id="3" creationId="{42593395-582C-749B-3F41-D4C3478B91B7}"/>
          </ac:spMkLst>
        </pc:spChg>
      </pc:sldChg>
      <pc:sldChg chg="modSp">
        <pc:chgData name="NGUYỄN THANH AN" userId="S::19120161@student.hcmus.edu.vn::3dd042e7-91d6-4656-a5d0-4ff29796126d" providerId="AD" clId="Web-{EDD9329C-75EB-59A6-5215-2390BF9CA64F}" dt="2023-05-29T14:07:25.651" v="96" actId="20577"/>
        <pc:sldMkLst>
          <pc:docMk/>
          <pc:sldMk cId="146188273" sldId="260"/>
        </pc:sldMkLst>
        <pc:spChg chg="mod">
          <ac:chgData name="NGUYỄN THANH AN" userId="S::19120161@student.hcmus.edu.vn::3dd042e7-91d6-4656-a5d0-4ff29796126d" providerId="AD" clId="Web-{EDD9329C-75EB-59A6-5215-2390BF9CA64F}" dt="2023-05-29T13:48:00.682" v="9" actId="20577"/>
          <ac:spMkLst>
            <pc:docMk/>
            <pc:sldMk cId="146188273" sldId="260"/>
            <ac:spMk id="2" creationId="{54B280F4-05BA-8D0F-881B-1C130E9DE680}"/>
          </ac:spMkLst>
        </pc:spChg>
        <pc:spChg chg="mod">
          <ac:chgData name="NGUYỄN THANH AN" userId="S::19120161@student.hcmus.edu.vn::3dd042e7-91d6-4656-a5d0-4ff29796126d" providerId="AD" clId="Web-{EDD9329C-75EB-59A6-5215-2390BF9CA64F}" dt="2023-05-29T14:07:25.651" v="96" actId="20577"/>
          <ac:spMkLst>
            <pc:docMk/>
            <pc:sldMk cId="146188273" sldId="260"/>
            <ac:spMk id="3" creationId="{1EEFF5AC-F7C9-4183-140D-18CB5926FFEB}"/>
          </ac:spMkLst>
        </pc:spChg>
      </pc:sldChg>
    </pc:docChg>
  </pc:docChgLst>
  <pc:docChgLst>
    <pc:chgData name="NGUYỄN THANH AN" userId="3dd042e7-91d6-4656-a5d0-4ff29796126d" providerId="ADAL" clId="{930C07DB-0A72-6E4A-BAC5-6516BC44D83A}"/>
    <pc:docChg chg="undo custSel delSld modSld">
      <pc:chgData name="NGUYỄN THANH AN" userId="3dd042e7-91d6-4656-a5d0-4ff29796126d" providerId="ADAL" clId="{930C07DB-0A72-6E4A-BAC5-6516BC44D83A}" dt="2023-06-09T14:44:00.818" v="1909" actId="20577"/>
      <pc:docMkLst>
        <pc:docMk/>
      </pc:docMkLst>
      <pc:sldChg chg="addSp modSp mod">
        <pc:chgData name="NGUYỄN THANH AN" userId="3dd042e7-91d6-4656-a5d0-4ff29796126d" providerId="ADAL" clId="{930C07DB-0A72-6E4A-BAC5-6516BC44D83A}" dt="2023-06-09T14:44:00.818" v="1909" actId="20577"/>
        <pc:sldMkLst>
          <pc:docMk/>
          <pc:sldMk cId="146188273" sldId="260"/>
        </pc:sldMkLst>
        <pc:spChg chg="mod">
          <ac:chgData name="NGUYỄN THANH AN" userId="3dd042e7-91d6-4656-a5d0-4ff29796126d" providerId="ADAL" clId="{930C07DB-0A72-6E4A-BAC5-6516BC44D83A}" dt="2023-06-09T14:44:00.818" v="1909" actId="20577"/>
          <ac:spMkLst>
            <pc:docMk/>
            <pc:sldMk cId="146188273" sldId="260"/>
            <ac:spMk id="3" creationId="{1EEFF5AC-F7C9-4183-140D-18CB5926FFEB}"/>
          </ac:spMkLst>
        </pc:spChg>
        <pc:spChg chg="add mod">
          <ac:chgData name="NGUYỄN THANH AN" userId="3dd042e7-91d6-4656-a5d0-4ff29796126d" providerId="ADAL" clId="{930C07DB-0A72-6E4A-BAC5-6516BC44D83A}" dt="2023-05-29T14:31:44.686" v="1249" actId="1076"/>
          <ac:spMkLst>
            <pc:docMk/>
            <pc:sldMk cId="146188273" sldId="260"/>
            <ac:spMk id="7" creationId="{32056200-0098-B0A8-54E6-F2A47F3C9C10}"/>
          </ac:spMkLst>
        </pc:spChg>
        <pc:spChg chg="add mod">
          <ac:chgData name="NGUYỄN THANH AN" userId="3dd042e7-91d6-4656-a5d0-4ff29796126d" providerId="ADAL" clId="{930C07DB-0A72-6E4A-BAC5-6516BC44D83A}" dt="2023-06-09T14:43:43.980" v="1861" actId="20577"/>
          <ac:spMkLst>
            <pc:docMk/>
            <pc:sldMk cId="146188273" sldId="260"/>
            <ac:spMk id="8" creationId="{1F706F7C-3745-3197-2FF8-F1F9C7923447}"/>
          </ac:spMkLst>
        </pc:spChg>
      </pc:sldChg>
      <pc:sldChg chg="del">
        <pc:chgData name="NGUYỄN THANH AN" userId="3dd042e7-91d6-4656-a5d0-4ff29796126d" providerId="ADAL" clId="{930C07DB-0A72-6E4A-BAC5-6516BC44D83A}" dt="2023-05-29T14:44:05.629" v="1668" actId="2696"/>
        <pc:sldMkLst>
          <pc:docMk/>
          <pc:sldMk cId="3089917907" sldId="264"/>
        </pc:sldMkLst>
      </pc:sldChg>
      <pc:sldChg chg="modSp">
        <pc:chgData name="NGUYỄN THANH AN" userId="3dd042e7-91d6-4656-a5d0-4ff29796126d" providerId="ADAL" clId="{930C07DB-0A72-6E4A-BAC5-6516BC44D83A}" dt="2023-06-09T14:06:38.235" v="1715" actId="20577"/>
        <pc:sldMkLst>
          <pc:docMk/>
          <pc:sldMk cId="3891621882" sldId="268"/>
        </pc:sldMkLst>
        <pc:spChg chg="mod">
          <ac:chgData name="NGUYỄN THANH AN" userId="3dd042e7-91d6-4656-a5d0-4ff29796126d" providerId="ADAL" clId="{930C07DB-0A72-6E4A-BAC5-6516BC44D83A}" dt="2023-06-09T14:06:38.235" v="1715" actId="20577"/>
          <ac:spMkLst>
            <pc:docMk/>
            <pc:sldMk cId="3891621882" sldId="268"/>
            <ac:spMk id="3" creationId="{CD984847-E16F-3043-7869-7A0ABE26EE9B}"/>
          </ac:spMkLst>
        </pc:spChg>
      </pc:sldChg>
      <pc:sldChg chg="addSp delSp modSp mod">
        <pc:chgData name="NGUYỄN THANH AN" userId="3dd042e7-91d6-4656-a5d0-4ff29796126d" providerId="ADAL" clId="{930C07DB-0A72-6E4A-BAC5-6516BC44D83A}" dt="2023-05-29T14:44:54.658" v="1706" actId="20577"/>
        <pc:sldMkLst>
          <pc:docMk/>
          <pc:sldMk cId="1258522876" sldId="270"/>
        </pc:sldMkLst>
        <pc:spChg chg="mod">
          <ac:chgData name="NGUYỄN THANH AN" userId="3dd042e7-91d6-4656-a5d0-4ff29796126d" providerId="ADAL" clId="{930C07DB-0A72-6E4A-BAC5-6516BC44D83A}" dt="2023-05-29T14:44:54.658" v="1706" actId="20577"/>
          <ac:spMkLst>
            <pc:docMk/>
            <pc:sldMk cId="1258522876" sldId="270"/>
            <ac:spMk id="3" creationId="{1EEFF5AC-F7C9-4183-140D-18CB5926FFEB}"/>
          </ac:spMkLst>
        </pc:spChg>
        <pc:spChg chg="add del mod">
          <ac:chgData name="NGUYỄN THANH AN" userId="3dd042e7-91d6-4656-a5d0-4ff29796126d" providerId="ADAL" clId="{930C07DB-0A72-6E4A-BAC5-6516BC44D83A}" dt="2023-05-29T14:33:29.709" v="1365" actId="478"/>
          <ac:spMkLst>
            <pc:docMk/>
            <pc:sldMk cId="1258522876" sldId="270"/>
            <ac:spMk id="7" creationId="{C6853EFC-5546-95BA-852B-21FCD23C1E33}"/>
          </ac:spMkLst>
        </pc:spChg>
        <pc:spChg chg="add mod">
          <ac:chgData name="NGUYỄN THANH AN" userId="3dd042e7-91d6-4656-a5d0-4ff29796126d" providerId="ADAL" clId="{930C07DB-0A72-6E4A-BAC5-6516BC44D83A}" dt="2023-05-29T14:34:05.520" v="1382" actId="20577"/>
          <ac:spMkLst>
            <pc:docMk/>
            <pc:sldMk cId="1258522876" sldId="270"/>
            <ac:spMk id="8" creationId="{DA513439-5057-88D4-DC69-1617CEF4202A}"/>
          </ac:spMkLst>
        </pc:spChg>
        <pc:spChg chg="add del">
          <ac:chgData name="NGUYỄN THANH AN" userId="3dd042e7-91d6-4656-a5d0-4ff29796126d" providerId="ADAL" clId="{930C07DB-0A72-6E4A-BAC5-6516BC44D83A}" dt="2023-05-29T14:36:39.553" v="1390" actId="11529"/>
          <ac:spMkLst>
            <pc:docMk/>
            <pc:sldMk cId="1258522876" sldId="270"/>
            <ac:spMk id="9" creationId="{8E4E706E-A0DB-205D-2B4F-1AB00F1F4CD2}"/>
          </ac:spMkLst>
        </pc:spChg>
        <pc:spChg chg="add mod">
          <ac:chgData name="NGUYỄN THANH AN" userId="3dd042e7-91d6-4656-a5d0-4ff29796126d" providerId="ADAL" clId="{930C07DB-0A72-6E4A-BAC5-6516BC44D83A}" dt="2023-05-29T14:43:46.549" v="1666" actId="20577"/>
          <ac:spMkLst>
            <pc:docMk/>
            <pc:sldMk cId="1258522876" sldId="270"/>
            <ac:spMk id="11" creationId="{4ED7799D-7BF7-A416-9269-44CE5275ED67}"/>
          </ac:spMkLst>
        </pc:spChg>
        <pc:graphicFrameChg chg="add mod modGraphic">
          <ac:chgData name="NGUYỄN THANH AN" userId="3dd042e7-91d6-4656-a5d0-4ff29796126d" providerId="ADAL" clId="{930C07DB-0A72-6E4A-BAC5-6516BC44D83A}" dt="2023-05-29T14:40:27.029" v="1525" actId="1076"/>
          <ac:graphicFrameMkLst>
            <pc:docMk/>
            <pc:sldMk cId="1258522876" sldId="270"/>
            <ac:graphicFrameMk id="10" creationId="{B1357D6C-7D12-417E-FE28-57CA58F5788C}"/>
          </ac:graphicFrameMkLst>
        </pc:graphicFrameChg>
      </pc:sldChg>
      <pc:sldChg chg="del">
        <pc:chgData name="NGUYỄN THANH AN" userId="3dd042e7-91d6-4656-a5d0-4ff29796126d" providerId="ADAL" clId="{930C07DB-0A72-6E4A-BAC5-6516BC44D83A}" dt="2023-05-29T14:44:05.239" v="1667" actId="2696"/>
        <pc:sldMkLst>
          <pc:docMk/>
          <pc:sldMk cId="2141366214" sldId="271"/>
        </pc:sldMkLst>
      </pc:sldChg>
    </pc:docChg>
  </pc:docChgLst>
  <pc:docChgLst>
    <pc:chgData name="BÙI LÊ TUẤN ANH" userId="b8b521c1-6a52-406c-876e-ad08fac479d7" providerId="ADAL" clId="{26F0A168-D4F9-4258-9233-D5F3F94EAA52}"/>
    <pc:docChg chg="undo redo custSel addSld delSld modSld sldOrd modMainMaster">
      <pc:chgData name="BÙI LÊ TUẤN ANH" userId="b8b521c1-6a52-406c-876e-ad08fac479d7" providerId="ADAL" clId="{26F0A168-D4F9-4258-9233-D5F3F94EAA52}" dt="2023-06-11T01:47:30.637" v="6361" actId="113"/>
      <pc:docMkLst>
        <pc:docMk/>
      </pc:docMkLst>
      <pc:sldChg chg="addSp delSp modSp mod modTransition">
        <pc:chgData name="BÙI LÊ TUẤN ANH" userId="b8b521c1-6a52-406c-876e-ad08fac479d7" providerId="ADAL" clId="{26F0A168-D4F9-4258-9233-D5F3F94EAA52}" dt="2023-06-11T01:44:11.825" v="6353" actId="962"/>
        <pc:sldMkLst>
          <pc:docMk/>
          <pc:sldMk cId="339988001" sldId="256"/>
        </pc:sldMkLst>
        <pc:spChg chg="mod">
          <ac:chgData name="BÙI LÊ TUẤN ANH" userId="b8b521c1-6a52-406c-876e-ad08fac479d7" providerId="ADAL" clId="{26F0A168-D4F9-4258-9233-D5F3F94EAA52}" dt="2023-05-29T03:11:50.440" v="5338" actId="26606"/>
          <ac:spMkLst>
            <pc:docMk/>
            <pc:sldMk cId="339988001" sldId="256"/>
            <ac:spMk id="2" creationId="{E55B9786-8012-681E-4591-43C10E7BF302}"/>
          </ac:spMkLst>
        </pc:spChg>
        <pc:spChg chg="mod ord">
          <ac:chgData name="BÙI LÊ TUẤN ANH" userId="b8b521c1-6a52-406c-876e-ad08fac479d7" providerId="ADAL" clId="{26F0A168-D4F9-4258-9233-D5F3F94EAA52}" dt="2023-05-29T03:11:55.621" v="5339" actId="121"/>
          <ac:spMkLst>
            <pc:docMk/>
            <pc:sldMk cId="339988001" sldId="256"/>
            <ac:spMk id="3" creationId="{B1A8FEAC-5E3A-0594-9747-0DC816E2B416}"/>
          </ac:spMkLst>
        </pc:spChg>
        <pc:spChg chg="add mod">
          <ac:chgData name="BÙI LÊ TUẤN ANH" userId="b8b521c1-6a52-406c-876e-ad08fac479d7" providerId="ADAL" clId="{26F0A168-D4F9-4258-9233-D5F3F94EAA52}" dt="2023-05-29T03:47:41.224" v="5821" actId="14861"/>
          <ac:spMkLst>
            <pc:docMk/>
            <pc:sldMk cId="339988001" sldId="256"/>
            <ac:spMk id="4" creationId="{4D962A44-014B-1A55-D2BB-555116068399}"/>
          </ac:spMkLst>
        </pc:spChg>
        <pc:spChg chg="add del">
          <ac:chgData name="BÙI LÊ TUẤN ANH" userId="b8b521c1-6a52-406c-876e-ad08fac479d7" providerId="ADAL" clId="{26F0A168-D4F9-4258-9233-D5F3F94EAA52}" dt="2023-05-29T03:11:50.440" v="5338" actId="26606"/>
          <ac:spMkLst>
            <pc:docMk/>
            <pc:sldMk cId="339988001" sldId="256"/>
            <ac:spMk id="15" creationId="{8930EBA3-4D2E-42E8-B828-834555328D85}"/>
          </ac:spMkLst>
        </pc:spChg>
        <pc:spChg chg="add del">
          <ac:chgData name="BÙI LÊ TUẤN ANH" userId="b8b521c1-6a52-406c-876e-ad08fac479d7" providerId="ADAL" clId="{26F0A168-D4F9-4258-9233-D5F3F94EAA52}" dt="2023-05-29T03:11:50.440" v="5338" actId="26606"/>
          <ac:spMkLst>
            <pc:docMk/>
            <pc:sldMk cId="339988001" sldId="256"/>
            <ac:spMk id="16" creationId="{E58B2195-5055-402F-A3E7-53FF0E4980C3}"/>
          </ac:spMkLst>
        </pc:spChg>
        <pc:spChg chg="add del">
          <ac:chgData name="BÙI LÊ TUẤN ANH" userId="b8b521c1-6a52-406c-876e-ad08fac479d7" providerId="ADAL" clId="{26F0A168-D4F9-4258-9233-D5F3F94EAA52}" dt="2023-05-29T03:11:50.440" v="5338" actId="26606"/>
          <ac:spMkLst>
            <pc:docMk/>
            <pc:sldMk cId="339988001" sldId="256"/>
            <ac:spMk id="18" creationId="{528AA953-F4F9-4DC5-97C7-491F4AF937DC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20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21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22" creationId="{E4D938A4-397D-4F8D-ADFF-E916F0E8C8F9}"/>
          </ac:spMkLst>
        </pc:spChg>
        <pc:spChg chg="add del">
          <ac:chgData name="BÙI LÊ TUẤN ANH" userId="b8b521c1-6a52-406c-876e-ad08fac479d7" providerId="ADAL" clId="{26F0A168-D4F9-4258-9233-D5F3F94EAA52}" dt="2023-05-29T03:11:10.044" v="5329" actId="26606"/>
          <ac:spMkLst>
            <pc:docMk/>
            <pc:sldMk cId="339988001" sldId="256"/>
            <ac:spMk id="23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24" creationId="{CB147A70-DC29-4DDF-A34C-2B82C6E2295E}"/>
          </ac:spMkLst>
        </pc:spChg>
        <pc:spChg chg="add del">
          <ac:chgData name="BÙI LÊ TUẤN ANH" userId="b8b521c1-6a52-406c-876e-ad08fac479d7" providerId="ADAL" clId="{26F0A168-D4F9-4258-9233-D5F3F94EAA52}" dt="2023-05-29T03:11:10.044" v="5329" actId="26606"/>
          <ac:spMkLst>
            <pc:docMk/>
            <pc:sldMk cId="339988001" sldId="256"/>
            <ac:spMk id="25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9T03:11:10.044" v="5329" actId="26606"/>
          <ac:spMkLst>
            <pc:docMk/>
            <pc:sldMk cId="339988001" sldId="256"/>
            <ac:spMk id="27" creationId="{53E60C6D-4E85-4E14-BCDF-BF15C241F7CA}"/>
          </ac:spMkLst>
        </pc:spChg>
        <pc:spChg chg="add del">
          <ac:chgData name="BÙI LÊ TUẤN ANH" userId="b8b521c1-6a52-406c-876e-ad08fac479d7" providerId="ADAL" clId="{26F0A168-D4F9-4258-9233-D5F3F94EAA52}" dt="2023-05-29T03:11:44.536" v="5333" actId="26606"/>
          <ac:spMkLst>
            <pc:docMk/>
            <pc:sldMk cId="339988001" sldId="256"/>
            <ac:spMk id="28" creationId="{D0E1C78B-4E27-44EC-9937-DEEDAB17B851}"/>
          </ac:spMkLst>
        </pc:spChg>
        <pc:spChg chg="add del">
          <ac:chgData name="BÙI LÊ TUẤN ANH" userId="b8b521c1-6a52-406c-876e-ad08fac479d7" providerId="ADAL" clId="{26F0A168-D4F9-4258-9233-D5F3F94EAA52}" dt="2023-05-29T03:11:10.044" v="5329" actId="26606"/>
          <ac:spMkLst>
            <pc:docMk/>
            <pc:sldMk cId="339988001" sldId="256"/>
            <ac:spMk id="29" creationId="{7D42D292-4C48-479B-9E59-E29CD9871C0C}"/>
          </ac:spMkLst>
        </pc:spChg>
        <pc:spChg chg="add del">
          <ac:chgData name="BÙI LÊ TUẤN ANH" userId="b8b521c1-6a52-406c-876e-ad08fac479d7" providerId="ADAL" clId="{26F0A168-D4F9-4258-9233-D5F3F94EAA52}" dt="2023-05-29T03:11:44.536" v="5333" actId="26606"/>
          <ac:spMkLst>
            <pc:docMk/>
            <pc:sldMk cId="339988001" sldId="256"/>
            <ac:spMk id="30" creationId="{64E711A9-55E7-429C-8DE7-7133C9725535}"/>
          </ac:spMkLst>
        </pc:spChg>
        <pc:spChg chg="add del">
          <ac:chgData name="BÙI LÊ TUẤN ANH" userId="b8b521c1-6a52-406c-876e-ad08fac479d7" providerId="ADAL" clId="{26F0A168-D4F9-4258-9233-D5F3F94EAA52}" dt="2023-05-29T03:11:10.044" v="5329" actId="26606"/>
          <ac:spMkLst>
            <pc:docMk/>
            <pc:sldMk cId="339988001" sldId="256"/>
            <ac:spMk id="31" creationId="{533DF362-939D-4EEE-8DC4-6B54607E5611}"/>
          </ac:spMkLst>
        </pc:spChg>
        <pc:spChg chg="add del">
          <ac:chgData name="BÙI LÊ TUẤN ANH" userId="b8b521c1-6a52-406c-876e-ad08fac479d7" providerId="ADAL" clId="{26F0A168-D4F9-4258-9233-D5F3F94EAA52}" dt="2023-05-29T03:11:44.536" v="5333" actId="26606"/>
          <ac:spMkLst>
            <pc:docMk/>
            <pc:sldMk cId="339988001" sldId="256"/>
            <ac:spMk id="32" creationId="{18E928D9-3091-4385-B979-265D55AD02CE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33" creationId="{6C077334-5571-4B83-A83E-4CCCFA7B5E8A}"/>
          </ac:spMkLst>
        </pc:spChg>
        <pc:spChg chg="add del">
          <ac:chgData name="BÙI LÊ TUẤN ANH" userId="b8b521c1-6a52-406c-876e-ad08fac479d7" providerId="ADAL" clId="{26F0A168-D4F9-4258-9233-D5F3F94EAA52}" dt="2023-05-29T03:11:44.536" v="5333" actId="26606"/>
          <ac:spMkLst>
            <pc:docMk/>
            <pc:sldMk cId="339988001" sldId="256"/>
            <ac:spMk id="34" creationId="{7D602432-D774-4CF5-94E8-7D52D01059D2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35" creationId="{3B438362-1E1E-4C62-A99E-4134CB16366C}"/>
          </ac:spMkLst>
        </pc:spChg>
        <pc:spChg chg="add del">
          <ac:chgData name="BÙI LÊ TUẤN ANH" userId="b8b521c1-6a52-406c-876e-ad08fac479d7" providerId="ADAL" clId="{26F0A168-D4F9-4258-9233-D5F3F94EAA52}" dt="2023-05-29T03:11:46.060" v="5335" actId="26606"/>
          <ac:spMkLst>
            <pc:docMk/>
            <pc:sldMk cId="339988001" sldId="256"/>
            <ac:spMk id="36" creationId="{1C4FDBE2-32F7-4AC4-A40C-C51C65B1D474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37" creationId="{0F646DF8-223D-47DD-95B1-F2654229E56C}"/>
          </ac:spMkLst>
        </pc:spChg>
        <pc:spChg chg="add del">
          <ac:chgData name="BÙI LÊ TUẤN ANH" userId="b8b521c1-6a52-406c-876e-ad08fac479d7" providerId="ADAL" clId="{26F0A168-D4F9-4258-9233-D5F3F94EAA52}" dt="2023-05-29T03:11:46.060" v="5335" actId="26606"/>
          <ac:spMkLst>
            <pc:docMk/>
            <pc:sldMk cId="339988001" sldId="256"/>
            <ac:spMk id="38" creationId="{E2B33195-5BCA-4BB7-A82D-6739522687DD}"/>
          </ac:spMkLst>
        </pc:spChg>
        <pc:spChg chg="add del">
          <ac:chgData name="BÙI LÊ TUẤN ANH" userId="b8b521c1-6a52-406c-876e-ad08fac479d7" providerId="ADAL" clId="{26F0A168-D4F9-4258-9233-D5F3F94EAA52}" dt="2023-05-29T03:11:27.270" v="5331" actId="26606"/>
          <ac:spMkLst>
            <pc:docMk/>
            <pc:sldMk cId="339988001" sldId="256"/>
            <ac:spMk id="39" creationId="{4D3DC50D-CA0F-48F9-B17E-20D8669AA4E0}"/>
          </ac:spMkLst>
        </pc:spChg>
        <pc:spChg chg="add del">
          <ac:chgData name="BÙI LÊ TUẤN ANH" userId="b8b521c1-6a52-406c-876e-ad08fac479d7" providerId="ADAL" clId="{26F0A168-D4F9-4258-9233-D5F3F94EAA52}" dt="2023-05-29T03:11:46.060" v="5335" actId="26606"/>
          <ac:spMkLst>
            <pc:docMk/>
            <pc:sldMk cId="339988001" sldId="256"/>
            <ac:spMk id="40" creationId="{11156773-3FB3-46D9-9F87-821287404830}"/>
          </ac:spMkLst>
        </pc:spChg>
        <pc:spChg chg="add del">
          <ac:chgData name="BÙI LÊ TUẤN ANH" userId="b8b521c1-6a52-406c-876e-ad08fac479d7" providerId="ADAL" clId="{26F0A168-D4F9-4258-9233-D5F3F94EAA52}" dt="2023-05-29T03:11:46.060" v="5335" actId="26606"/>
          <ac:spMkLst>
            <pc:docMk/>
            <pc:sldMk cId="339988001" sldId="256"/>
            <ac:spMk id="41" creationId="{E8EA24D0-C854-4AA8-B8FD-D252660D8840}"/>
          </ac:spMkLst>
        </pc:spChg>
        <pc:spChg chg="add del">
          <ac:chgData name="BÙI LÊ TUẤN ANH" userId="b8b521c1-6a52-406c-876e-ad08fac479d7" providerId="ADAL" clId="{26F0A168-D4F9-4258-9233-D5F3F94EAA52}" dt="2023-05-29T03:11:46.060" v="5335" actId="26606"/>
          <ac:spMkLst>
            <pc:docMk/>
            <pc:sldMk cId="339988001" sldId="256"/>
            <ac:spMk id="42" creationId="{CF8AD9F3-9AF6-494F-83A3-2F677563935C}"/>
          </ac:spMkLst>
        </pc:spChg>
        <pc:spChg chg="add del">
          <ac:chgData name="BÙI LÊ TUẤN ANH" userId="b8b521c1-6a52-406c-876e-ad08fac479d7" providerId="ADAL" clId="{26F0A168-D4F9-4258-9233-D5F3F94EAA52}" dt="2023-05-29T03:11:50.432" v="5337" actId="26606"/>
          <ac:spMkLst>
            <pc:docMk/>
            <pc:sldMk cId="339988001" sldId="256"/>
            <ac:spMk id="43" creationId="{57E36F3B-5EA3-4859-A8E1-7DB2CD0BF045}"/>
          </ac:spMkLst>
        </pc:spChg>
        <pc:spChg chg="add del">
          <ac:chgData name="BÙI LÊ TUẤN ANH" userId="b8b521c1-6a52-406c-876e-ad08fac479d7" providerId="ADAL" clId="{26F0A168-D4F9-4258-9233-D5F3F94EAA52}" dt="2023-05-29T03:11:50.432" v="5337" actId="26606"/>
          <ac:spMkLst>
            <pc:docMk/>
            <pc:sldMk cId="339988001" sldId="256"/>
            <ac:spMk id="44" creationId="{E2635EE6-D269-46B5-8431-4D0F084D44A9}"/>
          </ac:spMkLst>
        </pc:spChg>
        <pc:spChg chg="add del">
          <ac:chgData name="BÙI LÊ TUẤN ANH" userId="b8b521c1-6a52-406c-876e-ad08fac479d7" providerId="ADAL" clId="{26F0A168-D4F9-4258-9233-D5F3F94EAA52}" dt="2023-05-29T03:11:50.432" v="5337" actId="26606"/>
          <ac:spMkLst>
            <pc:docMk/>
            <pc:sldMk cId="339988001" sldId="256"/>
            <ac:spMk id="45" creationId="{18E928D9-3091-4385-B979-265D55AD02CE}"/>
          </ac:spMkLst>
        </pc:spChg>
        <pc:spChg chg="add del">
          <ac:chgData name="BÙI LÊ TUẤN ANH" userId="b8b521c1-6a52-406c-876e-ad08fac479d7" providerId="ADAL" clId="{26F0A168-D4F9-4258-9233-D5F3F94EAA52}" dt="2023-05-29T03:11:50.432" v="5337" actId="26606"/>
          <ac:spMkLst>
            <pc:docMk/>
            <pc:sldMk cId="339988001" sldId="256"/>
            <ac:spMk id="46" creationId="{7D602432-D774-4CF5-94E8-7D52D01059D2}"/>
          </ac:spMkLst>
        </pc:spChg>
        <pc:spChg chg="add">
          <ac:chgData name="BÙI LÊ TUẤN ANH" userId="b8b521c1-6a52-406c-876e-ad08fac479d7" providerId="ADAL" clId="{26F0A168-D4F9-4258-9233-D5F3F94EAA52}" dt="2023-05-29T03:11:50.440" v="5338" actId="26606"/>
          <ac:spMkLst>
            <pc:docMk/>
            <pc:sldMk cId="339988001" sldId="256"/>
            <ac:spMk id="48" creationId="{D0E1C78B-4E27-44EC-9937-DEEDAB17B851}"/>
          </ac:spMkLst>
        </pc:spChg>
        <pc:spChg chg="add">
          <ac:chgData name="BÙI LÊ TUẤN ANH" userId="b8b521c1-6a52-406c-876e-ad08fac479d7" providerId="ADAL" clId="{26F0A168-D4F9-4258-9233-D5F3F94EAA52}" dt="2023-05-29T03:11:50.440" v="5338" actId="26606"/>
          <ac:spMkLst>
            <pc:docMk/>
            <pc:sldMk cId="339988001" sldId="256"/>
            <ac:spMk id="49" creationId="{64E711A9-55E7-429C-8DE7-7133C9725535}"/>
          </ac:spMkLst>
        </pc:spChg>
        <pc:spChg chg="add mod">
          <ac:chgData name="BÙI LÊ TUẤN ANH" userId="b8b521c1-6a52-406c-876e-ad08fac479d7" providerId="ADAL" clId="{26F0A168-D4F9-4258-9233-D5F3F94EAA52}" dt="2023-06-11T01:44:11.825" v="6353" actId="962"/>
          <ac:spMkLst>
            <pc:docMk/>
            <pc:sldMk cId="339988001" sldId="256"/>
            <ac:spMk id="50" creationId="{18E928D9-3091-4385-B979-265D55AD02CE}"/>
          </ac:spMkLst>
        </pc:spChg>
        <pc:spChg chg="add mod">
          <ac:chgData name="BÙI LÊ TUẤN ANH" userId="b8b521c1-6a52-406c-876e-ad08fac479d7" providerId="ADAL" clId="{26F0A168-D4F9-4258-9233-D5F3F94EAA52}" dt="2023-06-11T01:44:04.927" v="6347" actId="962"/>
          <ac:spMkLst>
            <pc:docMk/>
            <pc:sldMk cId="339988001" sldId="256"/>
            <ac:spMk id="51" creationId="{7D602432-D774-4CF5-94E8-7D52D01059D2}"/>
          </ac:spMkLst>
        </pc:spChg>
        <pc:picChg chg="add del mod">
          <ac:chgData name="BÙI LÊ TUẤN ANH" userId="b8b521c1-6a52-406c-876e-ad08fac479d7" providerId="ADAL" clId="{26F0A168-D4F9-4258-9233-D5F3F94EAA52}" dt="2023-05-28T08:34:25.147" v="825" actId="478"/>
          <ac:picMkLst>
            <pc:docMk/>
            <pc:sldMk cId="339988001" sldId="256"/>
            <ac:picMk id="4" creationId="{2948028A-7788-6792-DCCB-4A0A12110975}"/>
          </ac:picMkLst>
        </pc:picChg>
        <pc:picChg chg="add del mod ord">
          <ac:chgData name="BÙI LÊ TUẤN ANH" userId="b8b521c1-6a52-406c-876e-ad08fac479d7" providerId="ADAL" clId="{26F0A168-D4F9-4258-9233-D5F3F94EAA52}" dt="2023-06-11T01:41:36.705" v="6306" actId="21"/>
          <ac:picMkLst>
            <pc:docMk/>
            <pc:sldMk cId="339988001" sldId="256"/>
            <ac:picMk id="6" creationId="{405A41F1-A319-DB28-6959-8E5D08B4D61C}"/>
          </ac:picMkLst>
        </pc:picChg>
        <pc:picChg chg="mod ord">
          <ac:chgData name="BÙI LÊ TUẤN ANH" userId="b8b521c1-6a52-406c-876e-ad08fac479d7" providerId="ADAL" clId="{26F0A168-D4F9-4258-9233-D5F3F94EAA52}" dt="2023-05-29T03:11:50.440" v="5338" actId="26606"/>
          <ac:picMkLst>
            <pc:docMk/>
            <pc:sldMk cId="339988001" sldId="256"/>
            <ac:picMk id="17" creationId="{70C8367D-163A-FF20-0600-995024C2116C}"/>
          </ac:picMkLst>
        </pc:picChg>
        <pc:cxnChg chg="add del">
          <ac:chgData name="BÙI LÊ TUẤN ANH" userId="b8b521c1-6a52-406c-876e-ad08fac479d7" providerId="ADAL" clId="{26F0A168-D4F9-4258-9233-D5F3F94EAA52}" dt="2023-05-29T03:11:27.270" v="5331" actId="26606"/>
          <ac:cxnSpMkLst>
            <pc:docMk/>
            <pc:sldMk cId="339988001" sldId="256"/>
            <ac:cxnSpMk id="26" creationId="{2F61ABFD-DE05-41FD-A6B7-6D40196C1570}"/>
          </ac:cxnSpMkLst>
        </pc:cxnChg>
      </pc:sldChg>
      <pc:sldChg chg="addSp delSp modSp del mod modClrScheme setClrOvrMap delDesignElem chgLayout">
        <pc:chgData name="BÙI LÊ TUẤN ANH" userId="b8b521c1-6a52-406c-876e-ad08fac479d7" providerId="ADAL" clId="{26F0A168-D4F9-4258-9233-D5F3F94EAA52}" dt="2023-06-01T01:41:52.186" v="6007" actId="47"/>
        <pc:sldMkLst>
          <pc:docMk/>
          <pc:sldMk cId="3359548513" sldId="257"/>
        </pc:sldMkLst>
        <pc:spChg chg="add del mod ord">
          <ac:chgData name="BÙI LÊ TUẤN ANH" userId="b8b521c1-6a52-406c-876e-ad08fac479d7" providerId="ADAL" clId="{26F0A168-D4F9-4258-9233-D5F3F94EAA52}" dt="2023-06-01T01:41:00.289" v="6002" actId="6549"/>
          <ac:spMkLst>
            <pc:docMk/>
            <pc:sldMk cId="3359548513" sldId="257"/>
            <ac:spMk id="2" creationId="{CEF00C19-CFA6-F886-3C62-7E8E42B33140}"/>
          </ac:spMkLst>
        </pc:spChg>
        <pc:spChg chg="mod ord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4" creationId="{0AD186D2-532C-8082-E93C-BE6E573ACF4A}"/>
          </ac:spMkLst>
        </pc:spChg>
        <pc:spChg chg="add del mod ord">
          <ac:chgData name="BÙI LÊ TUẤN ANH" userId="b8b521c1-6a52-406c-876e-ad08fac479d7" providerId="ADAL" clId="{26F0A168-D4F9-4258-9233-D5F3F94EAA52}" dt="2023-05-29T03:28:02.484" v="5580" actId="26606"/>
          <ac:spMkLst>
            <pc:docMk/>
            <pc:sldMk cId="3359548513" sldId="257"/>
            <ac:spMk id="4" creationId="{D26E93F9-73CA-DD9E-79B2-F088BCBA1E3C}"/>
          </ac:spMkLst>
        </pc:spChg>
        <pc:spChg chg="mod ord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6" creationId="{3185AB5F-06FD-AB22-BEE0-826D2895F688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6" creationId="{658970D8-8D1D-4B5C-894B-E871CC86543D}"/>
          </ac:spMkLst>
        </pc:spChg>
        <pc:spChg chg="mod ord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7" creationId="{3D824393-CBE9-5853-F9C1-ECCD2516EF98}"/>
          </ac:spMkLst>
        </pc:spChg>
        <pc:spChg chg="del mod ord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7" creationId="{F93C8A68-4CA1-B951-5944-A88E93B3D6DD}"/>
          </ac:spMkLst>
        </pc:spChg>
        <pc:spChg chg="add del mod ord">
          <ac:chgData name="BÙI LÊ TUẤN ANH" userId="b8b521c1-6a52-406c-876e-ad08fac479d7" providerId="ADAL" clId="{26F0A168-D4F9-4258-9233-D5F3F94EAA52}" dt="2023-06-01T01:39:59.130" v="5985" actId="700"/>
          <ac:spMkLst>
            <pc:docMk/>
            <pc:sldMk cId="3359548513" sldId="257"/>
            <ac:spMk id="8" creationId="{37CD4202-0A7E-1928-E5BF-B3E0D8673F16}"/>
          </ac:spMkLst>
        </pc:spChg>
        <pc:spChg chg="del mod ord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8" creationId="{5C7F8B96-0D02-957F-CD23-38AA82E93637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9" creationId="{8A7BA06D-B3FF-4E91-8639-B4569AE3AA23}"/>
          </ac:spMkLst>
        </pc:spChg>
        <pc:spChg chg="add del mod ord">
          <ac:chgData name="BÙI LÊ TUẤN ANH" userId="b8b521c1-6a52-406c-876e-ad08fac479d7" providerId="ADAL" clId="{26F0A168-D4F9-4258-9233-D5F3F94EAA52}" dt="2023-06-01T01:39:55.478" v="5981" actId="700"/>
          <ac:spMkLst>
            <pc:docMk/>
            <pc:sldMk cId="3359548513" sldId="257"/>
            <ac:spMk id="11" creationId="{05FA5A89-09EB-692B-EAA6-D4DFE8AF4C06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11" creationId="{2B30C86D-5A07-48BC-9C9D-6F9A2DB1E9E1}"/>
          </ac:spMkLst>
        </pc:spChg>
        <pc:spChg chg="add del mod ord">
          <ac:chgData name="BÙI LÊ TUẤN ANH" userId="b8b521c1-6a52-406c-876e-ad08fac479d7" providerId="ADAL" clId="{26F0A168-D4F9-4258-9233-D5F3F94EAA52}" dt="2023-06-01T01:39:55.478" v="5981" actId="700"/>
          <ac:spMkLst>
            <pc:docMk/>
            <pc:sldMk cId="3359548513" sldId="257"/>
            <ac:spMk id="12" creationId="{9F96BD5E-BB02-999F-4065-FD211F7A2F29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12" creationId="{F227E5B6-9132-43CA-B503-37A18562ADF2}"/>
          </ac:spMkLst>
        </pc:spChg>
        <pc:spChg chg="add del mod ord">
          <ac:chgData name="BÙI LÊ TUẤN ANH" userId="b8b521c1-6a52-406c-876e-ad08fac479d7" providerId="ADAL" clId="{26F0A168-D4F9-4258-9233-D5F3F94EAA52}" dt="2023-06-01T01:40:57.385" v="5999" actId="931"/>
          <ac:spMkLst>
            <pc:docMk/>
            <pc:sldMk cId="3359548513" sldId="257"/>
            <ac:spMk id="13" creationId="{32671FCD-52D8-3837-A5C9-C62C242B2C18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13" creationId="{362D44EE-C852-4460-B8B5-C4F2BC20510C}"/>
          </ac:spMkLst>
        </pc:spChg>
        <pc:spChg chg="add del">
          <ac:chgData name="BÙI LÊ TUẤN ANH" userId="b8b521c1-6a52-406c-876e-ad08fac479d7" providerId="ADAL" clId="{26F0A168-D4F9-4258-9233-D5F3F94EAA52}" dt="2023-05-28T08:27:51.266" v="819" actId="26606"/>
          <ac:spMkLst>
            <pc:docMk/>
            <pc:sldMk cId="3359548513" sldId="257"/>
            <ac:spMk id="15" creationId="{E2CFBC99-FB8F-41F7-A81D-A5288D688D79}"/>
          </ac:spMkLst>
        </pc:spChg>
        <pc:spChg chg="add del">
          <ac:chgData name="BÙI LÊ TUẤN ANH" userId="b8b521c1-6a52-406c-876e-ad08fac479d7" providerId="ADAL" clId="{26F0A168-D4F9-4258-9233-D5F3F94EAA52}" dt="2023-05-28T08:27:51.266" v="819" actId="26606"/>
          <ac:spMkLst>
            <pc:docMk/>
            <pc:sldMk cId="3359548513" sldId="257"/>
            <ac:spMk id="17" creationId="{1EF86BFA-9133-4F6B-98BE-1CBB87EB62F5}"/>
          </ac:spMkLst>
        </pc:spChg>
        <pc:spChg chg="add mod">
          <ac:chgData name="BÙI LÊ TUẤN ANH" userId="b8b521c1-6a52-406c-876e-ad08fac479d7" providerId="ADAL" clId="{26F0A168-D4F9-4258-9233-D5F3F94EAA52}" dt="2023-06-01T01:41:46.500" v="6006" actId="478"/>
          <ac:spMkLst>
            <pc:docMk/>
            <pc:sldMk cId="3359548513" sldId="257"/>
            <ac:spMk id="17" creationId="{C8597CAE-1B0C-8E95-3A03-8CA2F5B08A0D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19" creationId="{03C2051E-A88D-48E5-BACF-AAED17892722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21" creationId="{7821A508-2985-4905-874A-527429BAABFA}"/>
          </ac:spMkLst>
        </pc:spChg>
        <pc:spChg chg="add del">
          <ac:chgData name="BÙI LÊ TUẤN ANH" userId="b8b521c1-6a52-406c-876e-ad08fac479d7" providerId="ADAL" clId="{26F0A168-D4F9-4258-9233-D5F3F94EAA52}" dt="2023-05-28T08:27:51.244" v="818" actId="26606"/>
          <ac:spMkLst>
            <pc:docMk/>
            <pc:sldMk cId="3359548513" sldId="257"/>
            <ac:spMk id="22" creationId="{A1D7EC86-7CB9-431D-8AC3-8AAF0440B162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23" creationId="{D2929CB1-0E3C-4B2D-ADC5-0154FB33BA44}"/>
          </ac:spMkLst>
        </pc:spChg>
        <pc:spChg chg="add del">
          <ac:chgData name="BÙI LÊ TUẤN ANH" userId="b8b521c1-6a52-406c-876e-ad08fac479d7" providerId="ADAL" clId="{26F0A168-D4F9-4258-9233-D5F3F94EAA52}" dt="2023-05-28T08:27:51.244" v="818" actId="26606"/>
          <ac:spMkLst>
            <pc:docMk/>
            <pc:sldMk cId="3359548513" sldId="257"/>
            <ac:spMk id="24" creationId="{D4B9777F-B610-419B-9193-80306388F3E2}"/>
          </ac:spMkLst>
        </pc:spChg>
        <pc:spChg chg="add del">
          <ac:chgData name="BÙI LÊ TUẤN ANH" userId="b8b521c1-6a52-406c-876e-ad08fac479d7" providerId="ADAL" clId="{26F0A168-D4F9-4258-9233-D5F3F94EAA52}" dt="2023-05-29T03:27:57.203" v="5577" actId="26606"/>
          <ac:spMkLst>
            <pc:docMk/>
            <pc:sldMk cId="3359548513" sldId="257"/>
            <ac:spMk id="25" creationId="{5F2F0C84-BE8C-4DC2-A6D3-30349A801D5C}"/>
          </ac:spMkLst>
        </pc:spChg>
        <pc:spChg chg="add del">
          <ac:chgData name="BÙI LÊ TUẤN ANH" userId="b8b521c1-6a52-406c-876e-ad08fac479d7" providerId="ADAL" clId="{26F0A168-D4F9-4258-9233-D5F3F94EAA52}" dt="2023-05-28T08:27:51.244" v="818" actId="26606"/>
          <ac:spMkLst>
            <pc:docMk/>
            <pc:sldMk cId="3359548513" sldId="257"/>
            <ac:spMk id="26" creationId="{311F016A-A753-449B-9EA6-322199B7119E}"/>
          </ac:spMkLst>
        </pc:spChg>
        <pc:spChg chg="add del">
          <ac:chgData name="BÙI LÊ TUẤN ANH" userId="b8b521c1-6a52-406c-876e-ad08fac479d7" providerId="ADAL" clId="{26F0A168-D4F9-4258-9233-D5F3F94EAA52}" dt="2023-05-29T03:28:02.468" v="5579" actId="26606"/>
          <ac:spMkLst>
            <pc:docMk/>
            <pc:sldMk cId="3359548513" sldId="257"/>
            <ac:spMk id="27" creationId="{4F7EBAE4-9945-4473-9E34-B2C66EA0F03D}"/>
          </ac:spMkLst>
        </pc:spChg>
        <pc:spChg chg="add del">
          <ac:chgData name="BÙI LÊ TUẤN ANH" userId="b8b521c1-6a52-406c-876e-ad08fac479d7" providerId="ADAL" clId="{26F0A168-D4F9-4258-9233-D5F3F94EAA52}" dt="2023-05-28T08:27:51.244" v="818" actId="26606"/>
          <ac:spMkLst>
            <pc:docMk/>
            <pc:sldMk cId="3359548513" sldId="257"/>
            <ac:spMk id="28" creationId="{95106A28-883A-4993-BF9E-C403B81A8D66}"/>
          </ac:spMkLst>
        </pc:spChg>
        <pc:spChg chg="add del">
          <ac:chgData name="BÙI LÊ TUẤN ANH" userId="b8b521c1-6a52-406c-876e-ad08fac479d7" providerId="ADAL" clId="{26F0A168-D4F9-4258-9233-D5F3F94EAA52}" dt="2023-05-29T03:28:02.468" v="5579" actId="26606"/>
          <ac:spMkLst>
            <pc:docMk/>
            <pc:sldMk cId="3359548513" sldId="257"/>
            <ac:spMk id="29" creationId="{D26E93F9-73CA-DD9E-79B2-F088BCBA1E3C}"/>
          </ac:spMkLst>
        </pc:spChg>
        <pc:spChg chg="add del">
          <ac:chgData name="BÙI LÊ TUẤN ANH" userId="b8b521c1-6a52-406c-876e-ad08fac479d7" providerId="ADAL" clId="{26F0A168-D4F9-4258-9233-D5F3F94EAA52}" dt="2023-05-28T08:27:51.244" v="818" actId="26606"/>
          <ac:spMkLst>
            <pc:docMk/>
            <pc:sldMk cId="3359548513" sldId="257"/>
            <ac:spMk id="30" creationId="{F5AE4E4F-9F4C-43ED-8299-9BD63B74E8F0}"/>
          </ac:spMkLst>
        </pc:spChg>
        <pc:spChg chg="add del">
          <ac:chgData name="BÙI LÊ TUẤN ANH" userId="b8b521c1-6a52-406c-876e-ad08fac479d7" providerId="ADAL" clId="{26F0A168-D4F9-4258-9233-D5F3F94EAA52}" dt="2023-05-29T03:28:02.468" v="5579" actId="26606"/>
          <ac:spMkLst>
            <pc:docMk/>
            <pc:sldMk cId="3359548513" sldId="257"/>
            <ac:spMk id="31" creationId="{70BEB1E7-2F88-40BC-B73D-42E5B6F80BFC}"/>
          </ac:spMkLst>
        </pc:spChg>
        <pc:spChg chg="add del">
          <ac:chgData name="BÙI LÊ TUẤN ANH" userId="b8b521c1-6a52-406c-876e-ad08fac479d7" providerId="ADAL" clId="{26F0A168-D4F9-4258-9233-D5F3F94EAA52}" dt="2023-05-28T08:28:11.434" v="820" actId="26606"/>
          <ac:spMkLst>
            <pc:docMk/>
            <pc:sldMk cId="3359548513" sldId="257"/>
            <ac:spMk id="32" creationId="{DCE1AED4-C7FF-4468-BF54-4470A0A3E283}"/>
          </ac:spMkLst>
        </pc:spChg>
        <pc:spChg chg="add del">
          <ac:chgData name="BÙI LÊ TUẤN ANH" userId="b8b521c1-6a52-406c-876e-ad08fac479d7" providerId="ADAL" clId="{26F0A168-D4F9-4258-9233-D5F3F94EAA52}" dt="2023-05-28T08:28:11.434" v="820" actId="26606"/>
          <ac:spMkLst>
            <pc:docMk/>
            <pc:sldMk cId="3359548513" sldId="257"/>
            <ac:spMk id="33" creationId="{BDE94FAB-AA60-43B4-A2C3-3A940B9A951A}"/>
          </ac:spMkLst>
        </pc:spChg>
        <pc:spChg chg="add del">
          <ac:chgData name="BÙI LÊ TUẤN ANH" userId="b8b521c1-6a52-406c-876e-ad08fac479d7" providerId="ADAL" clId="{26F0A168-D4F9-4258-9233-D5F3F94EAA52}" dt="2023-05-29T03:28:02.468" v="5579" actId="26606"/>
          <ac:spMkLst>
            <pc:docMk/>
            <pc:sldMk cId="3359548513" sldId="257"/>
            <ac:spMk id="34" creationId="{A7B99495-F43F-4D80-A44F-2CB4764EB90B}"/>
          </ac:spMkLst>
        </pc:spChg>
        <pc:spChg chg="add del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36" creationId="{DB304A14-32D0-4873-B914-423ED7B8DAFD}"/>
          </ac:spMkLst>
        </pc:spChg>
        <pc:spChg chg="add del mod ord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37" creationId="{D26E93F9-73CA-DD9E-79B2-F088BCBA1E3C}"/>
          </ac:spMkLst>
        </pc:spChg>
        <pc:spChg chg="add del">
          <ac:chgData name="BÙI LÊ TUẤN ANH" userId="b8b521c1-6a52-406c-876e-ad08fac479d7" providerId="ADAL" clId="{26F0A168-D4F9-4258-9233-D5F3F94EAA52}" dt="2023-05-29T03:27:48.928" v="5574" actId="26606"/>
          <ac:spMkLst>
            <pc:docMk/>
            <pc:sldMk cId="3359548513" sldId="257"/>
            <ac:spMk id="38" creationId="{E2CFBC99-FB8F-41F7-A81D-A5288D688D79}"/>
          </ac:spMkLst>
        </pc:spChg>
        <pc:spChg chg="add del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39" creationId="{1D460C86-854F-4FB3-ABC2-E823D8FEB9DB}"/>
          </ac:spMkLst>
        </pc:spChg>
        <pc:spChg chg="add del">
          <ac:chgData name="BÙI LÊ TUẤN ANH" userId="b8b521c1-6a52-406c-876e-ad08fac479d7" providerId="ADAL" clId="{26F0A168-D4F9-4258-9233-D5F3F94EAA52}" dt="2023-05-29T03:27:48.928" v="5574" actId="26606"/>
          <ac:spMkLst>
            <pc:docMk/>
            <pc:sldMk cId="3359548513" sldId="257"/>
            <ac:spMk id="40" creationId="{1EF86BFA-9133-4F6B-98BE-1CBB87EB62F5}"/>
          </ac:spMkLst>
        </pc:spChg>
        <pc:spChg chg="add del">
          <ac:chgData name="BÙI LÊ TUẤN ANH" userId="b8b521c1-6a52-406c-876e-ad08fac479d7" providerId="ADAL" clId="{26F0A168-D4F9-4258-9233-D5F3F94EAA52}" dt="2023-06-01T01:40:48.250" v="5996" actId="700"/>
          <ac:spMkLst>
            <pc:docMk/>
            <pc:sldMk cId="3359548513" sldId="257"/>
            <ac:spMk id="41" creationId="{BB48116A-278A-4CC5-89D3-9DE8E8FF1245}"/>
          </ac:spMkLst>
        </pc:spChg>
        <pc:spChg chg="add del">
          <ac:chgData name="BÙI LÊ TUẤN ANH" userId="b8b521c1-6a52-406c-876e-ad08fac479d7" providerId="ADAL" clId="{26F0A168-D4F9-4258-9233-D5F3F94EAA52}" dt="2023-05-29T03:27:48.918" v="5573" actId="26606"/>
          <ac:spMkLst>
            <pc:docMk/>
            <pc:sldMk cId="3359548513" sldId="257"/>
            <ac:spMk id="45" creationId="{A1D7EC86-7CB9-431D-8AC3-8AAF0440B162}"/>
          </ac:spMkLst>
        </pc:spChg>
        <pc:spChg chg="add del">
          <ac:chgData name="BÙI LÊ TUẤN ANH" userId="b8b521c1-6a52-406c-876e-ad08fac479d7" providerId="ADAL" clId="{26F0A168-D4F9-4258-9233-D5F3F94EAA52}" dt="2023-06-01T01:40:34.546" v="5995" actId="26606"/>
          <ac:spMkLst>
            <pc:docMk/>
            <pc:sldMk cId="3359548513" sldId="257"/>
            <ac:spMk id="46" creationId="{29B161DF-E457-41D5-83AD-378B43003730}"/>
          </ac:spMkLst>
        </pc:spChg>
        <pc:spChg chg="add del">
          <ac:chgData name="BÙI LÊ TUẤN ANH" userId="b8b521c1-6a52-406c-876e-ad08fac479d7" providerId="ADAL" clId="{26F0A168-D4F9-4258-9233-D5F3F94EAA52}" dt="2023-05-29T03:27:48.918" v="5573" actId="26606"/>
          <ac:spMkLst>
            <pc:docMk/>
            <pc:sldMk cId="3359548513" sldId="257"/>
            <ac:spMk id="47" creationId="{D4B9777F-B610-419B-9193-80306388F3E2}"/>
          </ac:spMkLst>
        </pc:spChg>
        <pc:spChg chg="add del">
          <ac:chgData name="BÙI LÊ TUẤN ANH" userId="b8b521c1-6a52-406c-876e-ad08fac479d7" providerId="ADAL" clId="{26F0A168-D4F9-4258-9233-D5F3F94EAA52}" dt="2023-06-01T01:40:34.546" v="5995" actId="26606"/>
          <ac:spMkLst>
            <pc:docMk/>
            <pc:sldMk cId="3359548513" sldId="257"/>
            <ac:spMk id="48" creationId="{107D50C9-F568-423A-A839-B49874AAEE6C}"/>
          </ac:spMkLst>
        </pc:spChg>
        <pc:spChg chg="add del">
          <ac:chgData name="BÙI LÊ TUẤN ANH" userId="b8b521c1-6a52-406c-876e-ad08fac479d7" providerId="ADAL" clId="{26F0A168-D4F9-4258-9233-D5F3F94EAA52}" dt="2023-05-29T03:27:48.918" v="5573" actId="26606"/>
          <ac:spMkLst>
            <pc:docMk/>
            <pc:sldMk cId="3359548513" sldId="257"/>
            <ac:spMk id="49" creationId="{311F016A-A753-449B-9EA6-322199B7119E}"/>
          </ac:spMkLst>
        </pc:spChg>
        <pc:spChg chg="add del">
          <ac:chgData name="BÙI LÊ TUẤN ANH" userId="b8b521c1-6a52-406c-876e-ad08fac479d7" providerId="ADAL" clId="{26F0A168-D4F9-4258-9233-D5F3F94EAA52}" dt="2023-05-29T03:27:48.918" v="5573" actId="26606"/>
          <ac:spMkLst>
            <pc:docMk/>
            <pc:sldMk cId="3359548513" sldId="257"/>
            <ac:spMk id="51" creationId="{95106A28-883A-4993-BF9E-C403B81A8D66}"/>
          </ac:spMkLst>
        </pc:spChg>
        <pc:spChg chg="add del">
          <ac:chgData name="BÙI LÊ TUẤN ANH" userId="b8b521c1-6a52-406c-876e-ad08fac479d7" providerId="ADAL" clId="{26F0A168-D4F9-4258-9233-D5F3F94EAA52}" dt="2023-05-29T03:27:48.918" v="5573" actId="26606"/>
          <ac:spMkLst>
            <pc:docMk/>
            <pc:sldMk cId="3359548513" sldId="257"/>
            <ac:spMk id="53" creationId="{F5AE4E4F-9F4C-43ED-8299-9BD63B74E8F0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55" creationId="{D2929CB1-0E3C-4B2D-ADC5-0154FB33BA44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56" creationId="{362D44EE-C852-4460-B8B5-C4F2BC20510C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57" creationId="{5F2F0C84-BE8C-4DC2-A6D3-30349A801D5C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58" creationId="{658970D8-8D1D-4B5C-894B-E871CC86543D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59" creationId="{F227E5B6-9132-43CA-B503-37A18562ADF2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60" creationId="{03C2051E-A88D-48E5-BACF-AAED17892722}"/>
          </ac:spMkLst>
        </pc:spChg>
        <pc:spChg chg="add del">
          <ac:chgData name="BÙI LÊ TUẤN ANH" userId="b8b521c1-6a52-406c-876e-ad08fac479d7" providerId="ADAL" clId="{26F0A168-D4F9-4258-9233-D5F3F94EAA52}" dt="2023-05-29T03:27:51.740" v="5575" actId="700"/>
          <ac:spMkLst>
            <pc:docMk/>
            <pc:sldMk cId="3359548513" sldId="257"/>
            <ac:spMk id="61" creationId="{7821A508-2985-4905-874A-527429BAABFA}"/>
          </ac:spMkLst>
        </pc:spChg>
        <pc:picChg chg="add del mod ord">
          <ac:chgData name="BÙI LÊ TUẤN ANH" userId="b8b521c1-6a52-406c-876e-ad08fac479d7" providerId="ADAL" clId="{26F0A168-D4F9-4258-9233-D5F3F94EAA52}" dt="2023-06-01T01:40:50.582" v="5998" actId="478"/>
          <ac:picMkLst>
            <pc:docMk/>
            <pc:sldMk cId="3359548513" sldId="257"/>
            <ac:picMk id="3" creationId="{97A8B329-9885-2DE2-AD51-C32498570CBC}"/>
          </ac:picMkLst>
        </pc:picChg>
        <pc:picChg chg="add mod">
          <ac:chgData name="BÙI LÊ TUẤN ANH" userId="b8b521c1-6a52-406c-876e-ad08fac479d7" providerId="ADAL" clId="{26F0A168-D4F9-4258-9233-D5F3F94EAA52}" dt="2023-06-01T01:40:34.546" v="5995" actId="26606"/>
          <ac:picMkLst>
            <pc:docMk/>
            <pc:sldMk cId="3359548513" sldId="257"/>
            <ac:picMk id="5" creationId="{ECDF76F1-3BB9-B7C4-30D4-B412BC261634}"/>
          </ac:picMkLst>
        </pc:picChg>
        <pc:picChg chg="add del mod">
          <ac:chgData name="BÙI LÊ TUẤN ANH" userId="b8b521c1-6a52-406c-876e-ad08fac479d7" providerId="ADAL" clId="{26F0A168-D4F9-4258-9233-D5F3F94EAA52}" dt="2023-06-01T01:39:56.990" v="5983" actId="931"/>
          <ac:picMkLst>
            <pc:docMk/>
            <pc:sldMk cId="3359548513" sldId="257"/>
            <ac:picMk id="10" creationId="{6205D401-AFFF-15AD-F855-F2A6C9AD97B8}"/>
          </ac:picMkLst>
        </pc:picChg>
        <pc:picChg chg="del mod">
          <ac:chgData name="BÙI LÊ TUẤN ANH" userId="b8b521c1-6a52-406c-876e-ad08fac479d7" providerId="ADAL" clId="{26F0A168-D4F9-4258-9233-D5F3F94EAA52}" dt="2023-05-28T08:27:24.998" v="813" actId="478"/>
          <ac:picMkLst>
            <pc:docMk/>
            <pc:sldMk cId="3359548513" sldId="257"/>
            <ac:picMk id="10" creationId="{AD162272-0495-83A6-5194-C8EF708EF1E5}"/>
          </ac:picMkLst>
        </pc:picChg>
        <pc:picChg chg="add del mod">
          <ac:chgData name="BÙI LÊ TUẤN ANH" userId="b8b521c1-6a52-406c-876e-ad08fac479d7" providerId="ADAL" clId="{26F0A168-D4F9-4258-9233-D5F3F94EAA52}" dt="2023-06-01T01:41:46.500" v="6006" actId="478"/>
          <ac:picMkLst>
            <pc:docMk/>
            <pc:sldMk cId="3359548513" sldId="257"/>
            <ac:picMk id="15" creationId="{4DAD635A-0CB7-286E-32A2-7B5C7CFB4C69}"/>
          </ac:picMkLst>
        </pc:picChg>
      </pc:sldChg>
      <pc:sldChg chg="modSp mod modTransition">
        <pc:chgData name="BÙI LÊ TUẤN ANH" userId="b8b521c1-6a52-406c-876e-ad08fac479d7" providerId="ADAL" clId="{26F0A168-D4F9-4258-9233-D5F3F94EAA52}" dt="2023-06-01T01:51:52.027" v="6046" actId="20577"/>
        <pc:sldMkLst>
          <pc:docMk/>
          <pc:sldMk cId="2124129812" sldId="258"/>
        </pc:sldMkLst>
        <pc:spChg chg="mod">
          <ac:chgData name="BÙI LÊ TUẤN ANH" userId="b8b521c1-6a52-406c-876e-ad08fac479d7" providerId="ADAL" clId="{26F0A168-D4F9-4258-9233-D5F3F94EAA52}" dt="2023-06-01T01:51:52.027" v="6046" actId="20577"/>
          <ac:spMkLst>
            <pc:docMk/>
            <pc:sldMk cId="2124129812" sldId="258"/>
            <ac:spMk id="3" creationId="{42593395-582C-749B-3F41-D4C3478B91B7}"/>
          </ac:spMkLst>
        </pc:spChg>
      </pc:sldChg>
      <pc:sldChg chg="modSp mod modTransition">
        <pc:chgData name="BÙI LÊ TUẤN ANH" userId="b8b521c1-6a52-406c-876e-ad08fac479d7" providerId="ADAL" clId="{26F0A168-D4F9-4258-9233-D5F3F94EAA52}" dt="2023-06-11T01:37:31.229" v="6241" actId="20577"/>
        <pc:sldMkLst>
          <pc:docMk/>
          <pc:sldMk cId="1246681008" sldId="259"/>
        </pc:sldMkLst>
        <pc:spChg chg="mod">
          <ac:chgData name="BÙI LÊ TUẤN ANH" userId="b8b521c1-6a52-406c-876e-ad08fac479d7" providerId="ADAL" clId="{26F0A168-D4F9-4258-9233-D5F3F94EAA52}" dt="2023-05-29T01:54:42.999" v="980" actId="20577"/>
          <ac:spMkLst>
            <pc:docMk/>
            <pc:sldMk cId="1246681008" sldId="259"/>
            <ac:spMk id="2" creationId="{0F35541C-9D08-D5C3-DEDD-1F966368A1D3}"/>
          </ac:spMkLst>
        </pc:spChg>
        <pc:spChg chg="mod">
          <ac:chgData name="BÙI LÊ TUẤN ANH" userId="b8b521c1-6a52-406c-876e-ad08fac479d7" providerId="ADAL" clId="{26F0A168-D4F9-4258-9233-D5F3F94EAA52}" dt="2023-06-11T01:37:31.229" v="6241" actId="20577"/>
          <ac:spMkLst>
            <pc:docMk/>
            <pc:sldMk cId="1246681008" sldId="259"/>
            <ac:spMk id="3" creationId="{CD984847-E16F-3043-7869-7A0ABE26EE9B}"/>
          </ac:spMkLst>
        </pc:spChg>
      </pc:sldChg>
      <pc:sldChg chg="modSp mod modTransition">
        <pc:chgData name="BÙI LÊ TUẤN ANH" userId="b8b521c1-6a52-406c-876e-ad08fac479d7" providerId="ADAL" clId="{26F0A168-D4F9-4258-9233-D5F3F94EAA52}" dt="2023-06-11T01:42:53.074" v="6334" actId="20577"/>
        <pc:sldMkLst>
          <pc:docMk/>
          <pc:sldMk cId="146188273" sldId="260"/>
        </pc:sldMkLst>
        <pc:spChg chg="mod">
          <ac:chgData name="BÙI LÊ TUẤN ANH" userId="b8b521c1-6a52-406c-876e-ad08fac479d7" providerId="ADAL" clId="{26F0A168-D4F9-4258-9233-D5F3F94EAA52}" dt="2023-06-11T01:42:53.074" v="6334" actId="20577"/>
          <ac:spMkLst>
            <pc:docMk/>
            <pc:sldMk cId="146188273" sldId="260"/>
            <ac:spMk id="2" creationId="{54B280F4-05BA-8D0F-881B-1C130E9DE680}"/>
          </ac:spMkLst>
        </pc:spChg>
        <pc:spChg chg="mod">
          <ac:chgData name="BÙI LÊ TUẤN ANH" userId="b8b521c1-6a52-406c-876e-ad08fac479d7" providerId="ADAL" clId="{26F0A168-D4F9-4258-9233-D5F3F94EAA52}" dt="2023-06-01T02:16:05.742" v="6138" actId="1076"/>
          <ac:spMkLst>
            <pc:docMk/>
            <pc:sldMk cId="146188273" sldId="260"/>
            <ac:spMk id="7" creationId="{32056200-0098-B0A8-54E6-F2A47F3C9C10}"/>
          </ac:spMkLst>
        </pc:spChg>
        <pc:spChg chg="mod">
          <ac:chgData name="BÙI LÊ TUẤN ANH" userId="b8b521c1-6a52-406c-876e-ad08fac479d7" providerId="ADAL" clId="{26F0A168-D4F9-4258-9233-D5F3F94EAA52}" dt="2023-06-01T02:16:08.761" v="6139" actId="1076"/>
          <ac:spMkLst>
            <pc:docMk/>
            <pc:sldMk cId="146188273" sldId="260"/>
            <ac:spMk id="8" creationId="{1F706F7C-3745-3197-2FF8-F1F9C7923447}"/>
          </ac:spMkLst>
        </pc:spChg>
      </pc:sldChg>
      <pc:sldChg chg="addSp delSp modSp mod ord modTransition setBg modClrScheme chgLayout">
        <pc:chgData name="BÙI LÊ TUẤN ANH" userId="b8b521c1-6a52-406c-876e-ad08fac479d7" providerId="ADAL" clId="{26F0A168-D4F9-4258-9233-D5F3F94EAA52}" dt="2023-06-11T01:43:15.535" v="6342" actId="962"/>
        <pc:sldMkLst>
          <pc:docMk/>
          <pc:sldMk cId="2185960021" sldId="261"/>
        </pc:sldMkLst>
        <pc:spChg chg="del mod ord">
          <ac:chgData name="BÙI LÊ TUẤN ANH" userId="b8b521c1-6a52-406c-876e-ad08fac479d7" providerId="ADAL" clId="{26F0A168-D4F9-4258-9233-D5F3F94EAA52}" dt="2023-06-01T02:12:31.917" v="6119" actId="478"/>
          <ac:spMkLst>
            <pc:docMk/>
            <pc:sldMk cId="2185960021" sldId="261"/>
            <ac:spMk id="2" creationId="{695D8B62-CAEC-31D1-A09C-B3E7C0C702A2}"/>
          </ac:spMkLst>
        </pc:spChg>
        <pc:spChg chg="add del">
          <ac:chgData name="BÙI LÊ TUẤN ANH" userId="b8b521c1-6a52-406c-876e-ad08fac479d7" providerId="ADAL" clId="{26F0A168-D4F9-4258-9233-D5F3F94EAA52}" dt="2023-05-29T02:26:53.315" v="2413" actId="931"/>
          <ac:spMkLst>
            <pc:docMk/>
            <pc:sldMk cId="2185960021" sldId="261"/>
            <ac:spMk id="3" creationId="{6D1E2D40-CCF9-F71B-04A3-50942D8F5550}"/>
          </ac:spMkLst>
        </pc:spChg>
        <pc:spChg chg="mod or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4" creationId="{520AF190-C7F3-F784-7CDA-DCFA772539E9}"/>
          </ac:spMkLst>
        </pc:spChg>
        <pc:spChg chg="mod or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5" creationId="{D2B91144-E59D-F6F4-E810-020851EE7791}"/>
          </ac:spMkLst>
        </pc:spChg>
        <pc:spChg chg="mod or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6" creationId="{01EE8D3D-37C9-E495-0AB0-7C4E5CBEDF2C}"/>
          </ac:spMkLst>
        </pc:spChg>
        <pc:spChg chg="add mod">
          <ac:chgData name="BÙI LÊ TUẤN ANH" userId="b8b521c1-6a52-406c-876e-ad08fac479d7" providerId="ADAL" clId="{26F0A168-D4F9-4258-9233-D5F3F94EAA52}" dt="2023-06-11T01:40:03.538" v="6288" actId="962"/>
          <ac:spMkLst>
            <pc:docMk/>
            <pc:sldMk cId="2185960021" sldId="261"/>
            <ac:spMk id="7" creationId="{58300A16-5852-D97E-490F-435ABCA21633}"/>
          </ac:spMkLst>
        </pc:spChg>
        <pc:spChg chg="add mod">
          <ac:chgData name="BÙI LÊ TUẤN ANH" userId="b8b521c1-6a52-406c-876e-ad08fac479d7" providerId="ADAL" clId="{26F0A168-D4F9-4258-9233-D5F3F94EAA52}" dt="2023-06-11T01:40:10.090" v="6289" actId="962"/>
          <ac:spMkLst>
            <pc:docMk/>
            <pc:sldMk cId="2185960021" sldId="261"/>
            <ac:spMk id="8" creationId="{6783095D-39E0-970C-634E-4EA24016FEA8}"/>
          </ac:spMkLst>
        </pc:spChg>
        <pc:spChg chg="add del mod">
          <ac:chgData name="BÙI LÊ TUẤN ANH" userId="b8b521c1-6a52-406c-876e-ad08fac479d7" providerId="ADAL" clId="{26F0A168-D4F9-4258-9233-D5F3F94EAA52}" dt="2023-05-29T02:26:40.927" v="2410" actId="478"/>
          <ac:spMkLst>
            <pc:docMk/>
            <pc:sldMk cId="2185960021" sldId="261"/>
            <ac:spMk id="10" creationId="{2507CF36-DAC0-D02E-7731-24E8AEA71F57}"/>
          </ac:spMkLst>
        </pc:spChg>
        <pc:spChg chg="add mod ord">
          <ac:chgData name="BÙI LÊ TUẤN ANH" userId="b8b521c1-6a52-406c-876e-ad08fac479d7" providerId="ADAL" clId="{26F0A168-D4F9-4258-9233-D5F3F94EAA52}" dt="2023-06-01T02:13:40.551" v="6131" actId="14100"/>
          <ac:spMkLst>
            <pc:docMk/>
            <pc:sldMk cId="2185960021" sldId="261"/>
            <ac:spMk id="15" creationId="{31009223-9874-C455-636C-E6A6422FA05F}"/>
          </ac:spMkLst>
        </pc:spChg>
        <pc:spChg chg="add del">
          <ac:chgData name="BÙI LÊ TUẤN ANH" userId="b8b521c1-6a52-406c-876e-ad08fac479d7" providerId="ADAL" clId="{26F0A168-D4F9-4258-9233-D5F3F94EAA52}" dt="2023-05-29T02:27:17.023" v="2418" actId="26606"/>
          <ac:spMkLst>
            <pc:docMk/>
            <pc:sldMk cId="2185960021" sldId="261"/>
            <ac:spMk id="20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9T02:27:17.023" v="2418" actId="26606"/>
          <ac:spMkLst>
            <pc:docMk/>
            <pc:sldMk cId="2185960021" sldId="261"/>
            <ac:spMk id="22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9T02:27:17.023" v="2418" actId="26606"/>
          <ac:spMkLst>
            <pc:docMk/>
            <pc:sldMk cId="2185960021" sldId="261"/>
            <ac:spMk id="24" creationId="{DB304A14-32D0-4873-B914-423ED7B8DAFD}"/>
          </ac:spMkLst>
        </pc:spChg>
        <pc:spChg chg="add del">
          <ac:chgData name="BÙI LÊ TUẤN ANH" userId="b8b521c1-6a52-406c-876e-ad08fac479d7" providerId="ADAL" clId="{26F0A168-D4F9-4258-9233-D5F3F94EAA52}" dt="2023-05-29T02:27:17.023" v="2418" actId="26606"/>
          <ac:spMkLst>
            <pc:docMk/>
            <pc:sldMk cId="2185960021" sldId="261"/>
            <ac:spMk id="26" creationId="{1D460C86-854F-4FB3-ABC2-E823D8FEB9DB}"/>
          </ac:spMkLst>
        </pc:spChg>
        <pc:spChg chg="add del">
          <ac:chgData name="BÙI LÊ TUẤN ANH" userId="b8b521c1-6a52-406c-876e-ad08fac479d7" providerId="ADAL" clId="{26F0A168-D4F9-4258-9233-D5F3F94EAA52}" dt="2023-05-29T02:27:17.023" v="2418" actId="26606"/>
          <ac:spMkLst>
            <pc:docMk/>
            <pc:sldMk cId="2185960021" sldId="261"/>
            <ac:spMk id="28" creationId="{BB48116A-278A-4CC5-89D3-9DE8E8FF1245}"/>
          </ac:spMkLst>
        </pc:spChg>
        <pc:spChg chg="add del">
          <ac:chgData name="BÙI LÊ TUẤN ANH" userId="b8b521c1-6a52-406c-876e-ad08fac479d7" providerId="ADAL" clId="{26F0A168-D4F9-4258-9233-D5F3F94EAA52}" dt="2023-05-29T02:27:20.170" v="2420" actId="26606"/>
          <ac:spMkLst>
            <pc:docMk/>
            <pc:sldMk cId="2185960021" sldId="261"/>
            <ac:spMk id="30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9T02:27:20.170" v="2420" actId="26606"/>
          <ac:spMkLst>
            <pc:docMk/>
            <pc:sldMk cId="2185960021" sldId="261"/>
            <ac:spMk id="31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9T02:27:20.170" v="2420" actId="26606"/>
          <ac:spMkLst>
            <pc:docMk/>
            <pc:sldMk cId="2185960021" sldId="261"/>
            <ac:spMk id="32" creationId="{2EB492CD-616E-47F8-933B-5E2D952A0593}"/>
          </ac:spMkLst>
        </pc:spChg>
        <pc:spChg chg="add del">
          <ac:chgData name="BÙI LÊ TUẤN ANH" userId="b8b521c1-6a52-406c-876e-ad08fac479d7" providerId="ADAL" clId="{26F0A168-D4F9-4258-9233-D5F3F94EAA52}" dt="2023-05-29T02:27:20.170" v="2420" actId="26606"/>
          <ac:spMkLst>
            <pc:docMk/>
            <pc:sldMk cId="2185960021" sldId="261"/>
            <ac:spMk id="33" creationId="{59383CF9-23B5-4335-9B21-1791C4CF1C75}"/>
          </ac:spMkLst>
        </pc:spChg>
        <pc:spChg chg="add del">
          <ac:chgData name="BÙI LÊ TUẤN ANH" userId="b8b521c1-6a52-406c-876e-ad08fac479d7" providerId="ADAL" clId="{26F0A168-D4F9-4258-9233-D5F3F94EAA52}" dt="2023-05-29T02:27:20.170" v="2420" actId="26606"/>
          <ac:spMkLst>
            <pc:docMk/>
            <pc:sldMk cId="2185960021" sldId="261"/>
            <ac:spMk id="34" creationId="{0007FE00-9498-4706-B255-6437B0252C02}"/>
          </ac:spMkLst>
        </pc:spChg>
        <pc:spChg chg="add del">
          <ac:chgData name="BÙI LÊ TUẤN ANH" userId="b8b521c1-6a52-406c-876e-ad08fac479d7" providerId="ADAL" clId="{26F0A168-D4F9-4258-9233-D5F3F94EAA52}" dt="2023-05-29T02:27:25.747" v="2422" actId="26606"/>
          <ac:spMkLst>
            <pc:docMk/>
            <pc:sldMk cId="2185960021" sldId="261"/>
            <ac:spMk id="36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9T02:27:25.747" v="2422" actId="26606"/>
          <ac:spMkLst>
            <pc:docMk/>
            <pc:sldMk cId="2185960021" sldId="261"/>
            <ac:spMk id="37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9T02:27:25.747" v="2422" actId="26606"/>
          <ac:spMkLst>
            <pc:docMk/>
            <pc:sldMk cId="2185960021" sldId="261"/>
            <ac:spMk id="38" creationId="{4F7EBAE4-9945-4473-9E34-B2C66EA0F03D}"/>
          </ac:spMkLst>
        </pc:spChg>
        <pc:spChg chg="add del">
          <ac:chgData name="BÙI LÊ TUẤN ANH" userId="b8b521c1-6a52-406c-876e-ad08fac479d7" providerId="ADAL" clId="{26F0A168-D4F9-4258-9233-D5F3F94EAA52}" dt="2023-05-29T02:27:25.747" v="2422" actId="26606"/>
          <ac:spMkLst>
            <pc:docMk/>
            <pc:sldMk cId="2185960021" sldId="261"/>
            <ac:spMk id="39" creationId="{70BEB1E7-2F88-40BC-B73D-42E5B6F80BFC}"/>
          </ac:spMkLst>
        </pc:spChg>
        <pc:spChg chg="add del">
          <ac:chgData name="BÙI LÊ TUẤN ANH" userId="b8b521c1-6a52-406c-876e-ad08fac479d7" providerId="ADAL" clId="{26F0A168-D4F9-4258-9233-D5F3F94EAA52}" dt="2023-05-29T02:27:25.747" v="2422" actId="26606"/>
          <ac:spMkLst>
            <pc:docMk/>
            <pc:sldMk cId="2185960021" sldId="261"/>
            <ac:spMk id="40" creationId="{A7B99495-F43F-4D80-A44F-2CB4764EB90B}"/>
          </ac:spMkLst>
        </pc:spChg>
        <pc:spChg chg="ad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42" creationId="{23DA7759-3209-4FE2-96D1-4EEDD81E9EA0}"/>
          </ac:spMkLst>
        </pc:spChg>
        <pc:spChg chg="ad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43" creationId="{41460DAD-8769-4C9F-9C8C-BB0443909D76}"/>
          </ac:spMkLst>
        </pc:spChg>
        <pc:spChg chg="ad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44" creationId="{DB304A14-32D0-4873-B914-423ED7B8DAFD}"/>
          </ac:spMkLst>
        </pc:spChg>
        <pc:spChg chg="ad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45" creationId="{1D460C86-854F-4FB3-ABC2-E823D8FEB9DB}"/>
          </ac:spMkLst>
        </pc:spChg>
        <pc:spChg chg="add">
          <ac:chgData name="BÙI LÊ TUẤN ANH" userId="b8b521c1-6a52-406c-876e-ad08fac479d7" providerId="ADAL" clId="{26F0A168-D4F9-4258-9233-D5F3F94EAA52}" dt="2023-05-29T02:27:25.759" v="2423" actId="26606"/>
          <ac:spMkLst>
            <pc:docMk/>
            <pc:sldMk cId="2185960021" sldId="261"/>
            <ac:spMk id="46" creationId="{BB48116A-278A-4CC5-89D3-9DE8E8FF1245}"/>
          </ac:spMkLst>
        </pc:spChg>
        <pc:picChg chg="add del mod">
          <ac:chgData name="BÙI LÊ TUẤN ANH" userId="b8b521c1-6a52-406c-876e-ad08fac479d7" providerId="ADAL" clId="{26F0A168-D4F9-4258-9233-D5F3F94EAA52}" dt="2023-05-29T02:26:33.052" v="2407" actId="931"/>
          <ac:picMkLst>
            <pc:docMk/>
            <pc:sldMk cId="2185960021" sldId="261"/>
            <ac:picMk id="8" creationId="{8FA7DDDB-D889-2944-3581-1E1346FB3211}"/>
          </ac:picMkLst>
        </pc:picChg>
        <pc:picChg chg="add del mod">
          <ac:chgData name="BÙI LÊ TUẤN ANH" userId="b8b521c1-6a52-406c-876e-ad08fac479d7" providerId="ADAL" clId="{26F0A168-D4F9-4258-9233-D5F3F94EAA52}" dt="2023-05-29T02:26:47.930" v="2412" actId="931"/>
          <ac:picMkLst>
            <pc:docMk/>
            <pc:sldMk cId="2185960021" sldId="261"/>
            <ac:picMk id="12" creationId="{B76C77C1-337C-0943-8ED7-AA937799F6FA}"/>
          </ac:picMkLst>
        </pc:picChg>
        <pc:picChg chg="add mod ord">
          <ac:chgData name="BÙI LÊ TUẤN ANH" userId="b8b521c1-6a52-406c-876e-ad08fac479d7" providerId="ADAL" clId="{26F0A168-D4F9-4258-9233-D5F3F94EAA52}" dt="2023-06-11T01:43:15.535" v="6342" actId="962"/>
          <ac:picMkLst>
            <pc:docMk/>
            <pc:sldMk cId="2185960021" sldId="261"/>
            <ac:picMk id="14" creationId="{BB6731ED-15D6-37F4-D183-F376E250198F}"/>
          </ac:picMkLst>
        </pc:picChg>
        <pc:picChg chg="add mod">
          <ac:chgData name="BÙI LÊ TUẤN ANH" userId="b8b521c1-6a52-406c-876e-ad08fac479d7" providerId="ADAL" clId="{26F0A168-D4F9-4258-9233-D5F3F94EAA52}" dt="2023-05-29T02:28:33.813" v="2429"/>
          <ac:picMkLst>
            <pc:docMk/>
            <pc:sldMk cId="2185960021" sldId="261"/>
            <ac:picMk id="16" creationId="{6A027ABD-7DBE-52AC-A99B-1EB46B605AAA}"/>
          </ac:picMkLst>
        </pc:picChg>
      </pc:sldChg>
      <pc:sldChg chg="addSp modSp mod modTransition">
        <pc:chgData name="BÙI LÊ TUẤN ANH" userId="b8b521c1-6a52-406c-876e-ad08fac479d7" providerId="ADAL" clId="{26F0A168-D4F9-4258-9233-D5F3F94EAA52}" dt="2023-06-01T02:16:29.873" v="6140" actId="1076"/>
        <pc:sldMkLst>
          <pc:docMk/>
          <pc:sldMk cId="591641159" sldId="262"/>
        </pc:sldMkLst>
        <pc:spChg chg="mod">
          <ac:chgData name="BÙI LÊ TUẤN ANH" userId="b8b521c1-6a52-406c-876e-ad08fac479d7" providerId="ADAL" clId="{26F0A168-D4F9-4258-9233-D5F3F94EAA52}" dt="2023-05-28T08:24:20.338" v="762"/>
          <ac:spMkLst>
            <pc:docMk/>
            <pc:sldMk cId="591641159" sldId="262"/>
            <ac:spMk id="2" creationId="{D2FF6EF3-E262-F0DC-E985-4AAFD6D9A763}"/>
          </ac:spMkLst>
        </pc:spChg>
        <pc:spChg chg="mod">
          <ac:chgData name="BÙI LÊ TUẤN ANH" userId="b8b521c1-6a52-406c-876e-ad08fac479d7" providerId="ADAL" clId="{26F0A168-D4F9-4258-9233-D5F3F94EAA52}" dt="2023-05-28T07:37:02.714" v="191" actId="14100"/>
          <ac:spMkLst>
            <pc:docMk/>
            <pc:sldMk cId="591641159" sldId="262"/>
            <ac:spMk id="3" creationId="{B4908288-FD3C-79C3-5E58-C7A0F8A0D445}"/>
          </ac:spMkLst>
        </pc:spChg>
        <pc:spChg chg="add mod">
          <ac:chgData name="BÙI LÊ TUẤN ANH" userId="b8b521c1-6a52-406c-876e-ad08fac479d7" providerId="ADAL" clId="{26F0A168-D4F9-4258-9233-D5F3F94EAA52}" dt="2023-06-01T02:16:29.873" v="6140" actId="1076"/>
          <ac:spMkLst>
            <pc:docMk/>
            <pc:sldMk cId="591641159" sldId="262"/>
            <ac:spMk id="7" creationId="{93666E9F-20C1-BDFC-1C21-C7524B54A682}"/>
          </ac:spMkLst>
        </pc:spChg>
      </pc:sldChg>
      <pc:sldChg chg="addSp delSp modSp add del mod ord modTransition modClrScheme modAnim chgLayout">
        <pc:chgData name="BÙI LÊ TUẤN ANH" userId="b8b521c1-6a52-406c-876e-ad08fac479d7" providerId="ADAL" clId="{26F0A168-D4F9-4258-9233-D5F3F94EAA52}" dt="2023-06-11T01:43:04.842" v="6340" actId="962"/>
        <pc:sldMkLst>
          <pc:docMk/>
          <pc:sldMk cId="487599247" sldId="263"/>
        </pc:sldMkLst>
        <pc:spChg chg="mod ord">
          <ac:chgData name="BÙI LÊ TUẤN ANH" userId="b8b521c1-6a52-406c-876e-ad08fac479d7" providerId="ADAL" clId="{26F0A168-D4F9-4258-9233-D5F3F94EAA52}" dt="2023-05-29T03:39:46.048" v="5639" actId="700"/>
          <ac:spMkLst>
            <pc:docMk/>
            <pc:sldMk cId="487599247" sldId="263"/>
            <ac:spMk id="2" creationId="{6AE33AAD-2810-2C16-A276-70AEA8B096A4}"/>
          </ac:spMkLst>
        </pc:spChg>
        <pc:spChg chg="mod ord">
          <ac:chgData name="BÙI LÊ TUẤN ANH" userId="b8b521c1-6a52-406c-876e-ad08fac479d7" providerId="ADAL" clId="{26F0A168-D4F9-4258-9233-D5F3F94EAA52}" dt="2023-06-07T06:25:44.289" v="6163"/>
          <ac:spMkLst>
            <pc:docMk/>
            <pc:sldMk cId="487599247" sldId="263"/>
            <ac:spMk id="3" creationId="{C4CE9E92-3A1F-E97E-F26D-D441D4E0963E}"/>
          </ac:spMkLst>
        </pc:spChg>
        <pc:spChg chg="mod ord">
          <ac:chgData name="BÙI LÊ TUẤN ANH" userId="b8b521c1-6a52-406c-876e-ad08fac479d7" providerId="ADAL" clId="{26F0A168-D4F9-4258-9233-D5F3F94EAA52}" dt="2023-05-29T03:39:46.048" v="5639" actId="700"/>
          <ac:spMkLst>
            <pc:docMk/>
            <pc:sldMk cId="487599247" sldId="263"/>
            <ac:spMk id="4" creationId="{3793AE52-BBCA-A5E8-0429-6FA38340FB07}"/>
          </ac:spMkLst>
        </pc:spChg>
        <pc:spChg chg="mod ord">
          <ac:chgData name="BÙI LÊ TUẤN ANH" userId="b8b521c1-6a52-406c-876e-ad08fac479d7" providerId="ADAL" clId="{26F0A168-D4F9-4258-9233-D5F3F94EAA52}" dt="2023-05-29T03:39:46.048" v="5639" actId="700"/>
          <ac:spMkLst>
            <pc:docMk/>
            <pc:sldMk cId="487599247" sldId="263"/>
            <ac:spMk id="5" creationId="{40438E43-6049-B012-318C-055B3C535D80}"/>
          </ac:spMkLst>
        </pc:spChg>
        <pc:spChg chg="mod ord">
          <ac:chgData name="BÙI LÊ TUẤN ANH" userId="b8b521c1-6a52-406c-876e-ad08fac479d7" providerId="ADAL" clId="{26F0A168-D4F9-4258-9233-D5F3F94EAA52}" dt="2023-05-29T03:39:46.048" v="5639" actId="700"/>
          <ac:spMkLst>
            <pc:docMk/>
            <pc:sldMk cId="487599247" sldId="263"/>
            <ac:spMk id="6" creationId="{23C05866-DCBD-E17A-D753-F40E2945F8BA}"/>
          </ac:spMkLst>
        </pc:spChg>
        <pc:spChg chg="add del mod">
          <ac:chgData name="BÙI LÊ TUẤN ANH" userId="b8b521c1-6a52-406c-876e-ad08fac479d7" providerId="ADAL" clId="{26F0A168-D4F9-4258-9233-D5F3F94EAA52}" dt="2023-05-29T02:07:34.507" v="2016" actId="478"/>
          <ac:spMkLst>
            <pc:docMk/>
            <pc:sldMk cId="487599247" sldId="263"/>
            <ac:spMk id="7" creationId="{54CD5472-592E-3947-FE66-C8CD28CA3294}"/>
          </ac:spMkLst>
        </pc:spChg>
        <pc:spChg chg="add mod">
          <ac:chgData name="BÙI LÊ TUẤN ANH" userId="b8b521c1-6a52-406c-876e-ad08fac479d7" providerId="ADAL" clId="{26F0A168-D4F9-4258-9233-D5F3F94EAA52}" dt="2023-05-29T03:41:42.429" v="5676" actId="1076"/>
          <ac:spMkLst>
            <pc:docMk/>
            <pc:sldMk cId="487599247" sldId="263"/>
            <ac:spMk id="8" creationId="{D531899E-E430-52A8-3B11-54DDE230191E}"/>
          </ac:spMkLst>
        </pc:spChg>
        <pc:spChg chg="add mod">
          <ac:chgData name="BÙI LÊ TUẤN ANH" userId="b8b521c1-6a52-406c-876e-ad08fac479d7" providerId="ADAL" clId="{26F0A168-D4F9-4258-9233-D5F3F94EAA52}" dt="2023-06-07T06:26:17.371" v="6175" actId="20577"/>
          <ac:spMkLst>
            <pc:docMk/>
            <pc:sldMk cId="487599247" sldId="263"/>
            <ac:spMk id="9" creationId="{61CA93BB-4296-1E77-05CA-E1839C51952E}"/>
          </ac:spMkLst>
        </pc:spChg>
        <pc:spChg chg="add del mod ord">
          <ac:chgData name="BÙI LÊ TUẤN ANH" userId="b8b521c1-6a52-406c-876e-ad08fac479d7" providerId="ADAL" clId="{26F0A168-D4F9-4258-9233-D5F3F94EAA52}" dt="2023-05-29T03:40:54.036" v="5654" actId="931"/>
          <ac:spMkLst>
            <pc:docMk/>
            <pc:sldMk cId="487599247" sldId="263"/>
            <ac:spMk id="14" creationId="{F69AB06D-2937-EB75-AC37-ABF99DD69760}"/>
          </ac:spMkLst>
        </pc:spChg>
        <pc:spChg chg="add del mod">
          <ac:chgData name="BÙI LÊ TUẤN ANH" userId="b8b521c1-6a52-406c-876e-ad08fac479d7" providerId="ADAL" clId="{26F0A168-D4F9-4258-9233-D5F3F94EAA52}" dt="2023-05-29T03:45:49.568" v="5780"/>
          <ac:spMkLst>
            <pc:docMk/>
            <pc:sldMk cId="487599247" sldId="263"/>
            <ac:spMk id="17" creationId="{914F68CD-6ECD-15D3-8700-0367D44BABDE}"/>
          </ac:spMkLst>
        </pc:spChg>
        <pc:spChg chg="add mod">
          <ac:chgData name="BÙI LÊ TUẤN ANH" userId="b8b521c1-6a52-406c-876e-ad08fac479d7" providerId="ADAL" clId="{26F0A168-D4F9-4258-9233-D5F3F94EAA52}" dt="2023-05-29T03:46:44.951" v="5818" actId="13822"/>
          <ac:spMkLst>
            <pc:docMk/>
            <pc:sldMk cId="487599247" sldId="263"/>
            <ac:spMk id="18" creationId="{4F50828C-7E8B-BC79-7952-C8DCE4E3DF0C}"/>
          </ac:spMkLst>
        </pc:spChg>
        <pc:picChg chg="add del mod">
          <ac:chgData name="BÙI LÊ TUẤN ANH" userId="b8b521c1-6a52-406c-876e-ad08fac479d7" providerId="ADAL" clId="{26F0A168-D4F9-4258-9233-D5F3F94EAA52}" dt="2023-05-29T03:39:28.203" v="5632" actId="931"/>
          <ac:picMkLst>
            <pc:docMk/>
            <pc:sldMk cId="487599247" sldId="263"/>
            <ac:picMk id="11" creationId="{3DE27716-385F-8420-62BC-FC490C5D2F97}"/>
          </ac:picMkLst>
        </pc:picChg>
        <pc:picChg chg="add del mod">
          <ac:chgData name="BÙI LÊ TUẤN ANH" userId="b8b521c1-6a52-406c-876e-ad08fac479d7" providerId="ADAL" clId="{26F0A168-D4F9-4258-9233-D5F3F94EAA52}" dt="2023-05-29T03:40:50.030" v="5653" actId="478"/>
          <ac:picMkLst>
            <pc:docMk/>
            <pc:sldMk cId="487599247" sldId="263"/>
            <ac:picMk id="13" creationId="{12A30C24-F0FC-651E-E27B-0680F8B41630}"/>
          </ac:picMkLst>
        </pc:picChg>
        <pc:picChg chg="add mod">
          <ac:chgData name="BÙI LÊ TUẤN ANH" userId="b8b521c1-6a52-406c-876e-ad08fac479d7" providerId="ADAL" clId="{26F0A168-D4F9-4258-9233-D5F3F94EAA52}" dt="2023-06-11T01:43:04.842" v="6340" actId="962"/>
          <ac:picMkLst>
            <pc:docMk/>
            <pc:sldMk cId="487599247" sldId="263"/>
            <ac:picMk id="16" creationId="{FAEFF1F9-078F-A4BB-7CB6-55C70166092B}"/>
          </ac:picMkLst>
        </pc:picChg>
      </pc:sldChg>
      <pc:sldChg chg="addSp delSp modSp mod ord modTransition modClrScheme chgLayout">
        <pc:chgData name="BÙI LÊ TUẤN ANH" userId="b8b521c1-6a52-406c-876e-ad08fac479d7" providerId="ADAL" clId="{26F0A168-D4F9-4258-9233-D5F3F94EAA52}" dt="2023-06-11T01:39:12.636" v="6256" actId="962"/>
        <pc:sldMkLst>
          <pc:docMk/>
          <pc:sldMk cId="2807724583" sldId="265"/>
        </pc:sldMkLst>
        <pc:spChg chg="mod ord">
          <ac:chgData name="BÙI LÊ TUẤN ANH" userId="b8b521c1-6a52-406c-876e-ad08fac479d7" providerId="ADAL" clId="{26F0A168-D4F9-4258-9233-D5F3F94EAA52}" dt="2023-06-11T01:37:03.673" v="6225"/>
          <ac:spMkLst>
            <pc:docMk/>
            <pc:sldMk cId="2807724583" sldId="265"/>
            <ac:spMk id="2" creationId="{6AE33AAD-2810-2C16-A276-70AEA8B096A4}"/>
          </ac:spMkLst>
        </pc:spChg>
        <pc:spChg chg="mod ord">
          <ac:chgData name="BÙI LÊ TUẤN ANH" userId="b8b521c1-6a52-406c-876e-ad08fac479d7" providerId="ADAL" clId="{26F0A168-D4F9-4258-9233-D5F3F94EAA52}" dt="2023-06-01T02:19:49.718" v="6157" actId="14100"/>
          <ac:spMkLst>
            <pc:docMk/>
            <pc:sldMk cId="2807724583" sldId="265"/>
            <ac:spMk id="3" creationId="{C4CE9E92-3A1F-E97E-F26D-D441D4E0963E}"/>
          </ac:spMkLst>
        </pc:spChg>
        <pc:spChg chg="mod ord">
          <ac:chgData name="BÙI LÊ TUẤN ANH" userId="b8b521c1-6a52-406c-876e-ad08fac479d7" providerId="ADAL" clId="{26F0A168-D4F9-4258-9233-D5F3F94EAA52}" dt="2023-05-29T03:09:49.753" v="5307" actId="700"/>
          <ac:spMkLst>
            <pc:docMk/>
            <pc:sldMk cId="2807724583" sldId="265"/>
            <ac:spMk id="4" creationId="{3793AE52-BBCA-A5E8-0429-6FA38340FB07}"/>
          </ac:spMkLst>
        </pc:spChg>
        <pc:spChg chg="mod ord">
          <ac:chgData name="BÙI LÊ TUẤN ANH" userId="b8b521c1-6a52-406c-876e-ad08fac479d7" providerId="ADAL" clId="{26F0A168-D4F9-4258-9233-D5F3F94EAA52}" dt="2023-05-29T03:09:49.753" v="5307" actId="700"/>
          <ac:spMkLst>
            <pc:docMk/>
            <pc:sldMk cId="2807724583" sldId="265"/>
            <ac:spMk id="5" creationId="{40438E43-6049-B012-318C-055B3C535D80}"/>
          </ac:spMkLst>
        </pc:spChg>
        <pc:spChg chg="mod ord">
          <ac:chgData name="BÙI LÊ TUẤN ANH" userId="b8b521c1-6a52-406c-876e-ad08fac479d7" providerId="ADAL" clId="{26F0A168-D4F9-4258-9233-D5F3F94EAA52}" dt="2023-05-29T03:09:49.753" v="5307" actId="700"/>
          <ac:spMkLst>
            <pc:docMk/>
            <pc:sldMk cId="2807724583" sldId="265"/>
            <ac:spMk id="6" creationId="{23C05866-DCBD-E17A-D753-F40E2945F8BA}"/>
          </ac:spMkLst>
        </pc:spChg>
        <pc:spChg chg="add del mod ord">
          <ac:chgData name="BÙI LÊ TUẤN ANH" userId="b8b521c1-6a52-406c-876e-ad08fac479d7" providerId="ADAL" clId="{26F0A168-D4F9-4258-9233-D5F3F94EAA52}" dt="2023-05-29T03:10:28.005" v="5326"/>
          <ac:spMkLst>
            <pc:docMk/>
            <pc:sldMk cId="2807724583" sldId="265"/>
            <ac:spMk id="7" creationId="{E9F79249-A365-E13D-2A30-2431DBC03A50}"/>
          </ac:spMkLst>
        </pc:spChg>
        <pc:picChg chg="add mod">
          <ac:chgData name="BÙI LÊ TUẤN ANH" userId="b8b521c1-6a52-406c-876e-ad08fac479d7" providerId="ADAL" clId="{26F0A168-D4F9-4258-9233-D5F3F94EAA52}" dt="2023-06-11T01:39:12.636" v="6256" actId="962"/>
          <ac:picMkLst>
            <pc:docMk/>
            <pc:sldMk cId="2807724583" sldId="265"/>
            <ac:picMk id="8" creationId="{044D8CF2-BC1E-93D9-4249-F02B8FBCA74C}"/>
          </ac:picMkLst>
        </pc:picChg>
      </pc:sldChg>
      <pc:sldChg chg="addSp delSp modSp mod ord modTransition modAnim modNotesTx">
        <pc:chgData name="BÙI LÊ TUẤN ANH" userId="b8b521c1-6a52-406c-876e-ad08fac479d7" providerId="ADAL" clId="{26F0A168-D4F9-4258-9233-D5F3F94EAA52}" dt="2023-06-11T01:38:54.062" v="6250" actId="962"/>
        <pc:sldMkLst>
          <pc:docMk/>
          <pc:sldMk cId="2304226747" sldId="266"/>
        </pc:sldMkLst>
        <pc:spChg chg="mod">
          <ac:chgData name="BÙI LÊ TUẤN ANH" userId="b8b521c1-6a52-406c-876e-ad08fac479d7" providerId="ADAL" clId="{26F0A168-D4F9-4258-9233-D5F3F94EAA52}" dt="2023-05-28T08:24:23.289" v="767"/>
          <ac:spMkLst>
            <pc:docMk/>
            <pc:sldMk cId="2304226747" sldId="266"/>
            <ac:spMk id="2" creationId="{6AE33AAD-2810-2C16-A276-70AEA8B096A4}"/>
          </ac:spMkLst>
        </pc:spChg>
        <pc:spChg chg="del">
          <ac:chgData name="BÙI LÊ TUẤN ANH" userId="b8b521c1-6a52-406c-876e-ad08fac479d7" providerId="ADAL" clId="{26F0A168-D4F9-4258-9233-D5F3F94EAA52}" dt="2023-05-28T07:43:33.305" v="196"/>
          <ac:spMkLst>
            <pc:docMk/>
            <pc:sldMk cId="2304226747" sldId="266"/>
            <ac:spMk id="3" creationId="{C4CE9E92-3A1F-E97E-F26D-D441D4E0963E}"/>
          </ac:spMkLst>
        </pc:spChg>
        <pc:spChg chg="mod">
          <ac:chgData name="BÙI LÊ TUẤN ANH" userId="b8b521c1-6a52-406c-876e-ad08fac479d7" providerId="ADAL" clId="{26F0A168-D4F9-4258-9233-D5F3F94EAA52}" dt="2023-05-28T07:51:02.293" v="248" actId="1076"/>
          <ac:spMkLst>
            <pc:docMk/>
            <pc:sldMk cId="2304226747" sldId="266"/>
            <ac:spMk id="6" creationId="{23C05866-DCBD-E17A-D753-F40E2945F8BA}"/>
          </ac:spMkLst>
        </pc:spChg>
        <pc:spChg chg="add mod">
          <ac:chgData name="BÙI LÊ TUẤN ANH" userId="b8b521c1-6a52-406c-876e-ad08fac479d7" providerId="ADAL" clId="{26F0A168-D4F9-4258-9233-D5F3F94EAA52}" dt="2023-06-11T01:38:47.812" v="6246" actId="962"/>
          <ac:spMkLst>
            <pc:docMk/>
            <pc:sldMk cId="2304226747" sldId="266"/>
            <ac:spMk id="13" creationId="{7005AE2A-69F8-CB40-0C19-B6E795FC9076}"/>
          </ac:spMkLst>
        </pc:spChg>
        <pc:spChg chg="add mod">
          <ac:chgData name="BÙI LÊ TUẤN ANH" userId="b8b521c1-6a52-406c-876e-ad08fac479d7" providerId="ADAL" clId="{26F0A168-D4F9-4258-9233-D5F3F94EAA52}" dt="2023-06-11T01:38:49.215" v="6247" actId="962"/>
          <ac:spMkLst>
            <pc:docMk/>
            <pc:sldMk cId="2304226747" sldId="266"/>
            <ac:spMk id="14" creationId="{CECB019E-499A-E31C-99CA-9AF0CA6698D5}"/>
          </ac:spMkLst>
        </pc:spChg>
        <pc:spChg chg="add mod">
          <ac:chgData name="BÙI LÊ TUẤN ANH" userId="b8b521c1-6a52-406c-876e-ad08fac479d7" providerId="ADAL" clId="{26F0A168-D4F9-4258-9233-D5F3F94EAA52}" dt="2023-06-11T01:38:51.079" v="6248" actId="962"/>
          <ac:spMkLst>
            <pc:docMk/>
            <pc:sldMk cId="2304226747" sldId="266"/>
            <ac:spMk id="15" creationId="{98EABE8B-21EA-FEC8-66F3-FDCD413E12F0}"/>
          </ac:spMkLst>
        </pc:spChg>
        <pc:spChg chg="add mod">
          <ac:chgData name="BÙI LÊ TUẤN ANH" userId="b8b521c1-6a52-406c-876e-ad08fac479d7" providerId="ADAL" clId="{26F0A168-D4F9-4258-9233-D5F3F94EAA52}" dt="2023-06-11T01:38:52.521" v="6249" actId="962"/>
          <ac:spMkLst>
            <pc:docMk/>
            <pc:sldMk cId="2304226747" sldId="266"/>
            <ac:spMk id="16" creationId="{19CDCA03-D16D-D2D0-EAB8-0204B7D0B07D}"/>
          </ac:spMkLst>
        </pc:spChg>
        <pc:spChg chg="add mod">
          <ac:chgData name="BÙI LÊ TUẤN ANH" userId="b8b521c1-6a52-406c-876e-ad08fac479d7" providerId="ADAL" clId="{26F0A168-D4F9-4258-9233-D5F3F94EAA52}" dt="2023-06-11T01:38:54.062" v="6250" actId="962"/>
          <ac:spMkLst>
            <pc:docMk/>
            <pc:sldMk cId="2304226747" sldId="266"/>
            <ac:spMk id="17" creationId="{0B846013-8824-C6C7-C2E1-DA0C1BACF673}"/>
          </ac:spMkLst>
        </pc:spChg>
        <pc:picChg chg="add mod">
          <ac:chgData name="BÙI LÊ TUẤN ANH" userId="b8b521c1-6a52-406c-876e-ad08fac479d7" providerId="ADAL" clId="{26F0A168-D4F9-4258-9233-D5F3F94EAA52}" dt="2023-05-28T07:46:46.400" v="221" actId="14100"/>
          <ac:picMkLst>
            <pc:docMk/>
            <pc:sldMk cId="2304226747" sldId="266"/>
            <ac:picMk id="7" creationId="{A5A26309-489D-35EC-61D8-9C9EEB178368}"/>
          </ac:picMkLst>
        </pc:picChg>
        <pc:picChg chg="add mod">
          <ac:chgData name="BÙI LÊ TUẤN ANH" userId="b8b521c1-6a52-406c-876e-ad08fac479d7" providerId="ADAL" clId="{26F0A168-D4F9-4258-9233-D5F3F94EAA52}" dt="2023-05-28T07:47:08.439" v="229" actId="1076"/>
          <ac:picMkLst>
            <pc:docMk/>
            <pc:sldMk cId="2304226747" sldId="266"/>
            <ac:picMk id="8" creationId="{2F56C22D-5FCB-AD19-7093-D922AA5DA16C}"/>
          </ac:picMkLst>
        </pc:picChg>
        <pc:picChg chg="add mod">
          <ac:chgData name="BÙI LÊ TUẤN ANH" userId="b8b521c1-6a52-406c-876e-ad08fac479d7" providerId="ADAL" clId="{26F0A168-D4F9-4258-9233-D5F3F94EAA52}" dt="2023-05-28T07:47:02.682" v="228" actId="1076"/>
          <ac:picMkLst>
            <pc:docMk/>
            <pc:sldMk cId="2304226747" sldId="266"/>
            <ac:picMk id="9" creationId="{C46A7194-F9BB-12BA-42E7-E47116EF931A}"/>
          </ac:picMkLst>
        </pc:picChg>
        <pc:picChg chg="add mod">
          <ac:chgData name="BÙI LÊ TUẤN ANH" userId="b8b521c1-6a52-406c-876e-ad08fac479d7" providerId="ADAL" clId="{26F0A168-D4F9-4258-9233-D5F3F94EAA52}" dt="2023-05-28T07:48:50.933" v="238" actId="1076"/>
          <ac:picMkLst>
            <pc:docMk/>
            <pc:sldMk cId="2304226747" sldId="266"/>
            <ac:picMk id="10" creationId="{7C6768F0-B5D0-BBC1-5A5B-B77009C67C4B}"/>
          </ac:picMkLst>
        </pc:picChg>
        <pc:picChg chg="add mod">
          <ac:chgData name="BÙI LÊ TUẤN ANH" userId="b8b521c1-6a52-406c-876e-ad08fac479d7" providerId="ADAL" clId="{26F0A168-D4F9-4258-9233-D5F3F94EAA52}" dt="2023-06-11T01:38:44.324" v="6244" actId="962"/>
          <ac:picMkLst>
            <pc:docMk/>
            <pc:sldMk cId="2304226747" sldId="266"/>
            <ac:picMk id="11" creationId="{6B309907-11BD-817C-14BE-A91CDE019DE9}"/>
          </ac:picMkLst>
        </pc:picChg>
        <pc:picChg chg="add mod">
          <ac:chgData name="BÙI LÊ TUẤN ANH" userId="b8b521c1-6a52-406c-876e-ad08fac479d7" providerId="ADAL" clId="{26F0A168-D4F9-4258-9233-D5F3F94EAA52}" dt="2023-06-11T01:38:46.003" v="6245" actId="962"/>
          <ac:picMkLst>
            <pc:docMk/>
            <pc:sldMk cId="2304226747" sldId="266"/>
            <ac:picMk id="12" creationId="{A6A7CECD-562F-2F3A-054D-68EE99276050}"/>
          </ac:picMkLst>
        </pc:picChg>
      </pc:sldChg>
      <pc:sldChg chg="addSp delSp modSp mod modTransition modClrScheme modAnim chgLayout">
        <pc:chgData name="BÙI LÊ TUẤN ANH" userId="b8b521c1-6a52-406c-876e-ad08fac479d7" providerId="ADAL" clId="{26F0A168-D4F9-4258-9233-D5F3F94EAA52}" dt="2023-06-11T01:40:30.170" v="6290" actId="207"/>
        <pc:sldMkLst>
          <pc:docMk/>
          <pc:sldMk cId="4007655860" sldId="267"/>
        </pc:sldMkLst>
        <pc:spChg chg="mod ord">
          <ac:chgData name="BÙI LÊ TUẤN ANH" userId="b8b521c1-6a52-406c-876e-ad08fac479d7" providerId="ADAL" clId="{26F0A168-D4F9-4258-9233-D5F3F94EAA52}" dt="2023-05-29T03:17:12.001" v="5438" actId="20577"/>
          <ac:spMkLst>
            <pc:docMk/>
            <pc:sldMk cId="4007655860" sldId="267"/>
            <ac:spMk id="2" creationId="{6AE33AAD-2810-2C16-A276-70AEA8B096A4}"/>
          </ac:spMkLst>
        </pc:spChg>
        <pc:spChg chg="del mod ord">
          <ac:chgData name="BÙI LÊ TUẤN ANH" userId="b8b521c1-6a52-406c-876e-ad08fac479d7" providerId="ADAL" clId="{26F0A168-D4F9-4258-9233-D5F3F94EAA52}" dt="2023-05-29T03:14:30.432" v="5359" actId="700"/>
          <ac:spMkLst>
            <pc:docMk/>
            <pc:sldMk cId="4007655860" sldId="267"/>
            <ac:spMk id="3" creationId="{C4CE9E92-3A1F-E97E-F26D-D441D4E0963E}"/>
          </ac:spMkLst>
        </pc:spChg>
        <pc:spChg chg="mod ord">
          <ac:chgData name="BÙI LÊ TUẤN ANH" userId="b8b521c1-6a52-406c-876e-ad08fac479d7" providerId="ADAL" clId="{26F0A168-D4F9-4258-9233-D5F3F94EAA52}" dt="2023-05-29T03:15:55.222" v="5366" actId="700"/>
          <ac:spMkLst>
            <pc:docMk/>
            <pc:sldMk cId="4007655860" sldId="267"/>
            <ac:spMk id="4" creationId="{3793AE52-BBCA-A5E8-0429-6FA38340FB07}"/>
          </ac:spMkLst>
        </pc:spChg>
        <pc:spChg chg="mod ord">
          <ac:chgData name="BÙI LÊ TUẤN ANH" userId="b8b521c1-6a52-406c-876e-ad08fac479d7" providerId="ADAL" clId="{26F0A168-D4F9-4258-9233-D5F3F94EAA52}" dt="2023-05-29T03:15:55.222" v="5366" actId="700"/>
          <ac:spMkLst>
            <pc:docMk/>
            <pc:sldMk cId="4007655860" sldId="267"/>
            <ac:spMk id="5" creationId="{40438E43-6049-B012-318C-055B3C535D80}"/>
          </ac:spMkLst>
        </pc:spChg>
        <pc:spChg chg="mod ord">
          <ac:chgData name="BÙI LÊ TUẤN ANH" userId="b8b521c1-6a52-406c-876e-ad08fac479d7" providerId="ADAL" clId="{26F0A168-D4F9-4258-9233-D5F3F94EAA52}" dt="2023-05-29T03:15:55.222" v="5366" actId="700"/>
          <ac:spMkLst>
            <pc:docMk/>
            <pc:sldMk cId="4007655860" sldId="267"/>
            <ac:spMk id="6" creationId="{23C05866-DCBD-E17A-D753-F40E2945F8BA}"/>
          </ac:spMkLst>
        </pc:spChg>
        <pc:spChg chg="add del mod ord">
          <ac:chgData name="BÙI LÊ TUẤN ANH" userId="b8b521c1-6a52-406c-876e-ad08fac479d7" providerId="ADAL" clId="{26F0A168-D4F9-4258-9233-D5F3F94EAA52}" dt="2023-05-29T03:15:55.222" v="5366" actId="700"/>
          <ac:spMkLst>
            <pc:docMk/>
            <pc:sldMk cId="4007655860" sldId="267"/>
            <ac:spMk id="7" creationId="{DEAD4ED0-FFE4-7DFE-55AD-CD34DA5BB9FA}"/>
          </ac:spMkLst>
        </pc:spChg>
        <pc:spChg chg="add del mod ord">
          <ac:chgData name="BÙI LÊ TUẤN ANH" userId="b8b521c1-6a52-406c-876e-ad08fac479d7" providerId="ADAL" clId="{26F0A168-D4F9-4258-9233-D5F3F94EAA52}" dt="2023-05-29T03:14:34.735" v="5360"/>
          <ac:spMkLst>
            <pc:docMk/>
            <pc:sldMk cId="4007655860" sldId="267"/>
            <ac:spMk id="8" creationId="{F77DB020-C71E-F903-3BFC-3D281290DBE3}"/>
          </ac:spMkLst>
        </pc:spChg>
        <pc:spChg chg="add del mod ord">
          <ac:chgData name="BÙI LÊ TUẤN ANH" userId="b8b521c1-6a52-406c-876e-ad08fac479d7" providerId="ADAL" clId="{26F0A168-D4F9-4258-9233-D5F3F94EAA52}" dt="2023-05-29T03:15:55.222" v="5366" actId="700"/>
          <ac:spMkLst>
            <pc:docMk/>
            <pc:sldMk cId="4007655860" sldId="267"/>
            <ac:spMk id="9" creationId="{81384E6A-C597-C5A1-5421-44CDBC1EDCF6}"/>
          </ac:spMkLst>
        </pc:spChg>
        <pc:spChg chg="add del mod ord">
          <ac:chgData name="BÙI LÊ TUẤN ANH" userId="b8b521c1-6a52-406c-876e-ad08fac479d7" providerId="ADAL" clId="{26F0A168-D4F9-4258-9233-D5F3F94EAA52}" dt="2023-05-29T03:14:39.803" v="5361"/>
          <ac:spMkLst>
            <pc:docMk/>
            <pc:sldMk cId="4007655860" sldId="267"/>
            <ac:spMk id="10" creationId="{8320A617-5CAA-B4BB-0F9B-6F9026343D68}"/>
          </ac:spMkLst>
        </pc:spChg>
        <pc:spChg chg="add mod">
          <ac:chgData name="BÙI LÊ TUẤN ANH" userId="b8b521c1-6a52-406c-876e-ad08fac479d7" providerId="ADAL" clId="{26F0A168-D4F9-4258-9233-D5F3F94EAA52}" dt="2023-05-29T03:18:51.518" v="5469" actId="14100"/>
          <ac:spMkLst>
            <pc:docMk/>
            <pc:sldMk cId="4007655860" sldId="267"/>
            <ac:spMk id="15" creationId="{784BE155-5C71-C730-6E7C-3177818D3E06}"/>
          </ac:spMkLst>
        </pc:spChg>
        <pc:spChg chg="add mod">
          <ac:chgData name="BÙI LÊ TUẤN ANH" userId="b8b521c1-6a52-406c-876e-ad08fac479d7" providerId="ADAL" clId="{26F0A168-D4F9-4258-9233-D5F3F94EAA52}" dt="2023-05-29T03:20:12.307" v="5488" actId="948"/>
          <ac:spMkLst>
            <pc:docMk/>
            <pc:sldMk cId="4007655860" sldId="267"/>
            <ac:spMk id="17" creationId="{100A3177-21B9-4ECC-FBBB-D3C33561FF06}"/>
          </ac:spMkLst>
        </pc:spChg>
        <pc:spChg chg="add mod">
          <ac:chgData name="BÙI LÊ TUẤN ANH" userId="b8b521c1-6a52-406c-876e-ad08fac479d7" providerId="ADAL" clId="{26F0A168-D4F9-4258-9233-D5F3F94EAA52}" dt="2023-06-11T01:40:30.170" v="6290" actId="207"/>
          <ac:spMkLst>
            <pc:docMk/>
            <pc:sldMk cId="4007655860" sldId="267"/>
            <ac:spMk id="18" creationId="{10D548B0-7C2E-2E4B-85CF-676C899682D2}"/>
          </ac:spMkLst>
        </pc:spChg>
        <pc:picChg chg="add mod ord">
          <ac:chgData name="BÙI LÊ TUẤN ANH" userId="b8b521c1-6a52-406c-876e-ad08fac479d7" providerId="ADAL" clId="{26F0A168-D4F9-4258-9233-D5F3F94EAA52}" dt="2023-06-11T01:39:05.747" v="6252" actId="962"/>
          <ac:picMkLst>
            <pc:docMk/>
            <pc:sldMk cId="4007655860" sldId="267"/>
            <ac:picMk id="11" creationId="{8C58F4EE-7A01-2857-4C96-8FD9E0443EFD}"/>
          </ac:picMkLst>
        </pc:picChg>
        <pc:picChg chg="add mod ord">
          <ac:chgData name="BÙI LÊ TUẤN ANH" userId="b8b521c1-6a52-406c-876e-ad08fac479d7" providerId="ADAL" clId="{26F0A168-D4F9-4258-9233-D5F3F94EAA52}" dt="2023-06-11T01:39:07.533" v="6253" actId="962"/>
          <ac:picMkLst>
            <pc:docMk/>
            <pc:sldMk cId="4007655860" sldId="267"/>
            <ac:picMk id="12" creationId="{8804DF5D-6482-A399-302A-B60DF6E5D698}"/>
          </ac:picMkLst>
        </pc:picChg>
        <pc:picChg chg="add mod">
          <ac:chgData name="BÙI LÊ TUẤN ANH" userId="b8b521c1-6a52-406c-876e-ad08fac479d7" providerId="ADAL" clId="{26F0A168-D4F9-4258-9233-D5F3F94EAA52}" dt="2023-06-11T01:39:10.746" v="6255" actId="962"/>
          <ac:picMkLst>
            <pc:docMk/>
            <pc:sldMk cId="4007655860" sldId="267"/>
            <ac:picMk id="13" creationId="{DD69C552-FFBC-9BC7-4E33-988A637EBD4D}"/>
          </ac:picMkLst>
        </pc:picChg>
        <pc:picChg chg="add mod">
          <ac:chgData name="BÙI LÊ TUẤN ANH" userId="b8b521c1-6a52-406c-876e-ad08fac479d7" providerId="ADAL" clId="{26F0A168-D4F9-4258-9233-D5F3F94EAA52}" dt="2023-06-11T01:39:09.111" v="6254" actId="962"/>
          <ac:picMkLst>
            <pc:docMk/>
            <pc:sldMk cId="4007655860" sldId="267"/>
            <ac:picMk id="14" creationId="{5EA5B93B-89B6-2CED-60FB-588DA7AD2AD5}"/>
          </ac:picMkLst>
        </pc:picChg>
      </pc:sldChg>
      <pc:sldChg chg="modSp add mod modTransition">
        <pc:chgData name="BÙI LÊ TUẤN ANH" userId="b8b521c1-6a52-406c-876e-ad08fac479d7" providerId="ADAL" clId="{26F0A168-D4F9-4258-9233-D5F3F94EAA52}" dt="2023-06-01T02:10:30.947" v="6109" actId="20577"/>
        <pc:sldMkLst>
          <pc:docMk/>
          <pc:sldMk cId="3891621882" sldId="268"/>
        </pc:sldMkLst>
        <pc:spChg chg="mod">
          <ac:chgData name="BÙI LÊ TUẤN ANH" userId="b8b521c1-6a52-406c-876e-ad08fac479d7" providerId="ADAL" clId="{26F0A168-D4F9-4258-9233-D5F3F94EAA52}" dt="2023-06-01T02:10:30.947" v="6109" actId="20577"/>
          <ac:spMkLst>
            <pc:docMk/>
            <pc:sldMk cId="3891621882" sldId="268"/>
            <ac:spMk id="2" creationId="{0F35541C-9D08-D5C3-DEDD-1F966368A1D3}"/>
          </ac:spMkLst>
        </pc:spChg>
        <pc:spChg chg="mod">
          <ac:chgData name="BÙI LÊ TUẤN ANH" userId="b8b521c1-6a52-406c-876e-ad08fac479d7" providerId="ADAL" clId="{26F0A168-D4F9-4258-9233-D5F3F94EAA52}" dt="2023-06-01T01:56:37.313" v="6075" actId="20577"/>
          <ac:spMkLst>
            <pc:docMk/>
            <pc:sldMk cId="3891621882" sldId="268"/>
            <ac:spMk id="3" creationId="{CD984847-E16F-3043-7869-7A0ABE26EE9B}"/>
          </ac:spMkLst>
        </pc:spChg>
      </pc:sldChg>
      <pc:sldChg chg="addSp modSp add mod ord modTransition">
        <pc:chgData name="BÙI LÊ TUẤN ANH" userId="b8b521c1-6a52-406c-876e-ad08fac479d7" providerId="ADAL" clId="{26F0A168-D4F9-4258-9233-D5F3F94EAA52}" dt="2023-06-11T01:47:30.637" v="6361" actId="113"/>
        <pc:sldMkLst>
          <pc:docMk/>
          <pc:sldMk cId="908830963" sldId="269"/>
        </pc:sldMkLst>
        <pc:spChg chg="mod">
          <ac:chgData name="BÙI LÊ TUẤN ANH" userId="b8b521c1-6a52-406c-876e-ad08fac479d7" providerId="ADAL" clId="{26F0A168-D4F9-4258-9233-D5F3F94EAA52}" dt="2023-05-29T02:34:35.664" v="3020" actId="20577"/>
          <ac:spMkLst>
            <pc:docMk/>
            <pc:sldMk cId="908830963" sldId="269"/>
            <ac:spMk id="2" creationId="{0F35541C-9D08-D5C3-DEDD-1F966368A1D3}"/>
          </ac:spMkLst>
        </pc:spChg>
        <pc:spChg chg="mod">
          <ac:chgData name="BÙI LÊ TUẤN ANH" userId="b8b521c1-6a52-406c-876e-ad08fac479d7" providerId="ADAL" clId="{26F0A168-D4F9-4258-9233-D5F3F94EAA52}" dt="2023-06-01T01:58:49.929" v="6084" actId="113"/>
          <ac:spMkLst>
            <pc:docMk/>
            <pc:sldMk cId="908830963" sldId="269"/>
            <ac:spMk id="3" creationId="{CD984847-E16F-3043-7869-7A0ABE26EE9B}"/>
          </ac:spMkLst>
        </pc:spChg>
        <pc:graphicFrameChg chg="add mod modGraphic">
          <ac:chgData name="BÙI LÊ TUẤN ANH" userId="b8b521c1-6a52-406c-876e-ad08fac479d7" providerId="ADAL" clId="{26F0A168-D4F9-4258-9233-D5F3F94EAA52}" dt="2023-06-11T01:47:30.637" v="6361" actId="113"/>
          <ac:graphicFrameMkLst>
            <pc:docMk/>
            <pc:sldMk cId="908830963" sldId="269"/>
            <ac:graphicFrameMk id="7" creationId="{651078EB-1BC2-6689-EDE3-32A8C3F03B25}"/>
          </ac:graphicFrameMkLst>
        </pc:graphicFrameChg>
      </pc:sldChg>
      <pc:sldChg chg="modSp add mod modTransition">
        <pc:chgData name="BÙI LÊ TUẤN ANH" userId="b8b521c1-6a52-406c-876e-ad08fac479d7" providerId="ADAL" clId="{26F0A168-D4F9-4258-9233-D5F3F94EAA52}" dt="2023-06-11T01:42:57.129" v="6339" actId="20577"/>
        <pc:sldMkLst>
          <pc:docMk/>
          <pc:sldMk cId="1258522876" sldId="270"/>
        </pc:sldMkLst>
        <pc:spChg chg="mod">
          <ac:chgData name="BÙI LÊ TUẤN ANH" userId="b8b521c1-6a52-406c-876e-ad08fac479d7" providerId="ADAL" clId="{26F0A168-D4F9-4258-9233-D5F3F94EAA52}" dt="2023-06-11T01:42:57.129" v="6339" actId="20577"/>
          <ac:spMkLst>
            <pc:docMk/>
            <pc:sldMk cId="1258522876" sldId="270"/>
            <ac:spMk id="2" creationId="{54B280F4-05BA-8D0F-881B-1C130E9DE680}"/>
          </ac:spMkLst>
        </pc:spChg>
        <pc:spChg chg="mod">
          <ac:chgData name="BÙI LÊ TUẤN ANH" userId="b8b521c1-6a52-406c-876e-ad08fac479d7" providerId="ADAL" clId="{26F0A168-D4F9-4258-9233-D5F3F94EAA52}" dt="2023-05-30T04:18:47.856" v="5936" actId="313"/>
          <ac:spMkLst>
            <pc:docMk/>
            <pc:sldMk cId="1258522876" sldId="270"/>
            <ac:spMk id="3" creationId="{1EEFF5AC-F7C9-4183-140D-18CB5926FFEB}"/>
          </ac:spMkLst>
        </pc:spChg>
        <pc:spChg chg="mod">
          <ac:chgData name="BÙI LÊ TUẤN ANH" userId="b8b521c1-6a52-406c-876e-ad08fac479d7" providerId="ADAL" clId="{26F0A168-D4F9-4258-9233-D5F3F94EAA52}" dt="2023-06-01T02:15:26.500" v="6135" actId="1076"/>
          <ac:spMkLst>
            <pc:docMk/>
            <pc:sldMk cId="1258522876" sldId="270"/>
            <ac:spMk id="8" creationId="{DA513439-5057-88D4-DC69-1617CEF4202A}"/>
          </ac:spMkLst>
        </pc:spChg>
        <pc:spChg chg="mod">
          <ac:chgData name="BÙI LÊ TUẤN ANH" userId="b8b521c1-6a52-406c-876e-ad08fac479d7" providerId="ADAL" clId="{26F0A168-D4F9-4258-9233-D5F3F94EAA52}" dt="2023-06-01T02:15:40.977" v="6136" actId="1076"/>
          <ac:spMkLst>
            <pc:docMk/>
            <pc:sldMk cId="1258522876" sldId="270"/>
            <ac:spMk id="11" creationId="{4ED7799D-7BF7-A416-9269-44CE5275ED67}"/>
          </ac:spMkLst>
        </pc:spChg>
        <pc:graphicFrameChg chg="mod">
          <ac:chgData name="BÙI LÊ TUẤN ANH" userId="b8b521c1-6a52-406c-876e-ad08fac479d7" providerId="ADAL" clId="{26F0A168-D4F9-4258-9233-D5F3F94EAA52}" dt="2023-06-11T01:38:39.814" v="6242" actId="962"/>
          <ac:graphicFrameMkLst>
            <pc:docMk/>
            <pc:sldMk cId="1258522876" sldId="270"/>
            <ac:graphicFrameMk id="10" creationId="{B1357D6C-7D12-417E-FE28-57CA58F5788C}"/>
          </ac:graphicFrameMkLst>
        </pc:graphicFrameChg>
      </pc:sldChg>
      <pc:sldChg chg="add">
        <pc:chgData name="BÙI LÊ TUẤN ANH" userId="b8b521c1-6a52-406c-876e-ad08fac479d7" providerId="ADAL" clId="{26F0A168-D4F9-4258-9233-D5F3F94EAA52}" dt="2023-05-26T01:58:37.243" v="3" actId="2890"/>
        <pc:sldMkLst>
          <pc:docMk/>
          <pc:sldMk cId="2141366214" sldId="271"/>
        </pc:sldMkLst>
      </pc:sldChg>
      <pc:sldChg chg="modSp add mod ord modTransition">
        <pc:chgData name="BÙI LÊ TUẤN ANH" userId="b8b521c1-6a52-406c-876e-ad08fac479d7" providerId="ADAL" clId="{26F0A168-D4F9-4258-9233-D5F3F94EAA52}" dt="2023-06-10T13:38:29.506" v="6220" actId="114"/>
        <pc:sldMkLst>
          <pc:docMk/>
          <pc:sldMk cId="3698421519" sldId="272"/>
        </pc:sldMkLst>
        <pc:spChg chg="mod">
          <ac:chgData name="BÙI LÊ TUẤN ANH" userId="b8b521c1-6a52-406c-876e-ad08fac479d7" providerId="ADAL" clId="{26F0A168-D4F9-4258-9233-D5F3F94EAA52}" dt="2023-05-29T02:39:01.125" v="3749" actId="20577"/>
          <ac:spMkLst>
            <pc:docMk/>
            <pc:sldMk cId="3698421519" sldId="272"/>
            <ac:spMk id="2" creationId="{695D8B62-CAEC-31D1-A09C-B3E7C0C702A2}"/>
          </ac:spMkLst>
        </pc:spChg>
        <pc:spChg chg="mod">
          <ac:chgData name="BÙI LÊ TUẤN ANH" userId="b8b521c1-6a52-406c-876e-ad08fac479d7" providerId="ADAL" clId="{26F0A168-D4F9-4258-9233-D5F3F94EAA52}" dt="2023-06-10T13:38:29.506" v="6220" actId="114"/>
          <ac:spMkLst>
            <pc:docMk/>
            <pc:sldMk cId="3698421519" sldId="272"/>
            <ac:spMk id="3" creationId="{6D1E2D40-CCF9-F71B-04A3-50942D8F5550}"/>
          </ac:spMkLst>
        </pc:spChg>
      </pc:sldChg>
      <pc:sldChg chg="addSp delSp modSp add mod ord modTransition setBg">
        <pc:chgData name="BÙI LÊ TUẤN ANH" userId="b8b521c1-6a52-406c-876e-ad08fac479d7" providerId="ADAL" clId="{26F0A168-D4F9-4258-9233-D5F3F94EAA52}" dt="2023-06-11T01:43:26.370" v="6344" actId="962"/>
        <pc:sldMkLst>
          <pc:docMk/>
          <pc:sldMk cId="2841012488" sldId="273"/>
        </pc:sldMkLst>
        <pc:spChg chg="mod">
          <ac:chgData name="BÙI LÊ TUẤN ANH" userId="b8b521c1-6a52-406c-876e-ad08fac479d7" providerId="ADAL" clId="{26F0A168-D4F9-4258-9233-D5F3F94EAA52}" dt="2023-06-11T01:37:11.637" v="6239" actId="20577"/>
          <ac:spMkLst>
            <pc:docMk/>
            <pc:sldMk cId="2841012488" sldId="273"/>
            <ac:spMk id="2" creationId="{695D8B62-CAEC-31D1-A09C-B3E7C0C702A2}"/>
          </ac:spMkLst>
        </pc:spChg>
        <pc:spChg chg="del mod">
          <ac:chgData name="BÙI LÊ TUẤN ANH" userId="b8b521c1-6a52-406c-876e-ad08fac479d7" providerId="ADAL" clId="{26F0A168-D4F9-4258-9233-D5F3F94EAA52}" dt="2023-05-29T03:00:33.806" v="4689"/>
          <ac:spMkLst>
            <pc:docMk/>
            <pc:sldMk cId="2841012488" sldId="273"/>
            <ac:spMk id="3" creationId="{6D1E2D40-CCF9-F71B-04A3-50942D8F5550}"/>
          </ac:spMkLst>
        </pc:spChg>
        <pc:spChg chg="mod">
          <ac:chgData name="BÙI LÊ TUẤN ANH" userId="b8b521c1-6a52-406c-876e-ad08fac479d7" providerId="ADAL" clId="{26F0A168-D4F9-4258-9233-D5F3F94EAA52}" dt="2023-05-29T03:00:43.956" v="4690" actId="26606"/>
          <ac:spMkLst>
            <pc:docMk/>
            <pc:sldMk cId="2841012488" sldId="273"/>
            <ac:spMk id="4" creationId="{520AF190-C7F3-F784-7CDA-DCFA772539E9}"/>
          </ac:spMkLst>
        </pc:spChg>
        <pc:spChg chg="mod">
          <ac:chgData name="BÙI LÊ TUẤN ANH" userId="b8b521c1-6a52-406c-876e-ad08fac479d7" providerId="ADAL" clId="{26F0A168-D4F9-4258-9233-D5F3F94EAA52}" dt="2023-05-29T03:00:43.956" v="4690" actId="26606"/>
          <ac:spMkLst>
            <pc:docMk/>
            <pc:sldMk cId="2841012488" sldId="273"/>
            <ac:spMk id="5" creationId="{D2B91144-E59D-F6F4-E810-020851EE7791}"/>
          </ac:spMkLst>
        </pc:spChg>
        <pc:spChg chg="mod">
          <ac:chgData name="BÙI LÊ TUẤN ANH" userId="b8b521c1-6a52-406c-876e-ad08fac479d7" providerId="ADAL" clId="{26F0A168-D4F9-4258-9233-D5F3F94EAA52}" dt="2023-05-29T03:00:43.956" v="4690" actId="26606"/>
          <ac:spMkLst>
            <pc:docMk/>
            <pc:sldMk cId="2841012488" sldId="273"/>
            <ac:spMk id="6" creationId="{01EE8D3D-37C9-E495-0AB0-7C4E5CBEDF2C}"/>
          </ac:spMkLst>
        </pc:spChg>
        <pc:spChg chg="add">
          <ac:chgData name="BÙI LÊ TUẤN ANH" userId="b8b521c1-6a52-406c-876e-ad08fac479d7" providerId="ADAL" clId="{26F0A168-D4F9-4258-9233-D5F3F94EAA52}" dt="2023-05-29T03:00:43.956" v="4690" actId="26606"/>
          <ac:spMkLst>
            <pc:docMk/>
            <pc:sldMk cId="2841012488" sldId="273"/>
            <ac:spMk id="12" creationId="{AE2B703B-46F9-481A-A605-82E2A828C4FA}"/>
          </ac:spMkLst>
        </pc:spChg>
        <pc:spChg chg="add">
          <ac:chgData name="BÙI LÊ TUẤN ANH" userId="b8b521c1-6a52-406c-876e-ad08fac479d7" providerId="ADAL" clId="{26F0A168-D4F9-4258-9233-D5F3F94EAA52}" dt="2023-05-29T03:00:43.956" v="4690" actId="26606"/>
          <ac:spMkLst>
            <pc:docMk/>
            <pc:sldMk cId="2841012488" sldId="273"/>
            <ac:spMk id="14" creationId="{F13BE4D7-0C3D-4906-B230-A1C5B4665CCF}"/>
          </ac:spMkLst>
        </pc:spChg>
        <pc:graphicFrameChg chg="add mod ord modGraphic">
          <ac:chgData name="BÙI LÊ TUẤN ANH" userId="b8b521c1-6a52-406c-876e-ad08fac479d7" providerId="ADAL" clId="{26F0A168-D4F9-4258-9233-D5F3F94EAA52}" dt="2023-06-11T01:42:26.319" v="6310" actId="113"/>
          <ac:graphicFrameMkLst>
            <pc:docMk/>
            <pc:sldMk cId="2841012488" sldId="273"/>
            <ac:graphicFrameMk id="7" creationId="{E17DBF87-427F-31FB-6AD5-1CEA5A71F6C5}"/>
          </ac:graphicFrameMkLst>
        </pc:graphicFrameChg>
        <pc:picChg chg="add mod">
          <ac:chgData name="BÙI LÊ TUẤN ANH" userId="b8b521c1-6a52-406c-876e-ad08fac479d7" providerId="ADAL" clId="{26F0A168-D4F9-4258-9233-D5F3F94EAA52}" dt="2023-06-11T01:43:26.370" v="6344" actId="962"/>
          <ac:picMkLst>
            <pc:docMk/>
            <pc:sldMk cId="2841012488" sldId="273"/>
            <ac:picMk id="9" creationId="{D05D42E5-7BF4-E37E-C30B-355C54FB8B76}"/>
          </ac:picMkLst>
        </pc:picChg>
      </pc:sldChg>
      <pc:sldChg chg="addSp delSp modSp add mod modTransition">
        <pc:chgData name="BÙI LÊ TUẤN ANH" userId="b8b521c1-6a52-406c-876e-ad08fac479d7" providerId="ADAL" clId="{26F0A168-D4F9-4258-9233-D5F3F94EAA52}" dt="2023-06-11T01:38:42.364" v="6243" actId="962"/>
        <pc:sldMkLst>
          <pc:docMk/>
          <pc:sldMk cId="3759640297" sldId="274"/>
        </pc:sldMkLst>
        <pc:spChg chg="mod">
          <ac:chgData name="BÙI LÊ TUẤN ANH" userId="b8b521c1-6a52-406c-876e-ad08fac479d7" providerId="ADAL" clId="{26F0A168-D4F9-4258-9233-D5F3F94EAA52}" dt="2023-05-28T08:09:35.750" v="681" actId="20577"/>
          <ac:spMkLst>
            <pc:docMk/>
            <pc:sldMk cId="3759640297" sldId="274"/>
            <ac:spMk id="2" creationId="{D2FF6EF3-E262-F0DC-E985-4AAFD6D9A763}"/>
          </ac:spMkLst>
        </pc:spChg>
        <pc:spChg chg="del">
          <ac:chgData name="BÙI LÊ TUẤN ANH" userId="b8b521c1-6a52-406c-876e-ad08fac479d7" providerId="ADAL" clId="{26F0A168-D4F9-4258-9233-D5F3F94EAA52}" dt="2023-05-28T08:02:09.714" v="630"/>
          <ac:spMkLst>
            <pc:docMk/>
            <pc:sldMk cId="3759640297" sldId="274"/>
            <ac:spMk id="3" creationId="{B4908288-FD3C-79C3-5E58-C7A0F8A0D445}"/>
          </ac:spMkLst>
        </pc:spChg>
        <pc:spChg chg="add mod">
          <ac:chgData name="BÙI LÊ TUẤN ANH" userId="b8b521c1-6a52-406c-876e-ad08fac479d7" providerId="ADAL" clId="{26F0A168-D4F9-4258-9233-D5F3F94EAA52}" dt="2023-06-01T02:16:57.035" v="6143" actId="1076"/>
          <ac:spMkLst>
            <pc:docMk/>
            <pc:sldMk cId="3759640297" sldId="274"/>
            <ac:spMk id="11" creationId="{0352BB1F-605A-F40A-838A-F95BAE4E798A}"/>
          </ac:spMkLst>
        </pc:spChg>
        <pc:spChg chg="add mod">
          <ac:chgData name="BÙI LÊ TUẤN ANH" userId="b8b521c1-6a52-406c-876e-ad08fac479d7" providerId="ADAL" clId="{26F0A168-D4F9-4258-9233-D5F3F94EAA52}" dt="2023-06-11T01:38:42.364" v="6243" actId="962"/>
          <ac:spMkLst>
            <pc:docMk/>
            <pc:sldMk cId="3759640297" sldId="274"/>
            <ac:spMk id="12" creationId="{7B7E27B9-EE5C-5A95-C1D8-92FD67937D3F}"/>
          </ac:spMkLst>
        </pc:spChg>
        <pc:spChg chg="add mod">
          <ac:chgData name="BÙI LÊ TUẤN ANH" userId="b8b521c1-6a52-406c-876e-ad08fac479d7" providerId="ADAL" clId="{26F0A168-D4F9-4258-9233-D5F3F94EAA52}" dt="2023-05-28T08:09:52.506" v="686" actId="20577"/>
          <ac:spMkLst>
            <pc:docMk/>
            <pc:sldMk cId="3759640297" sldId="274"/>
            <ac:spMk id="14" creationId="{F1788CDA-84E3-C2F3-9229-39C216DFE99B}"/>
          </ac:spMkLst>
        </pc:spChg>
        <pc:picChg chg="add mod">
          <ac:chgData name="BÙI LÊ TUẤN ANH" userId="b8b521c1-6a52-406c-876e-ad08fac479d7" providerId="ADAL" clId="{26F0A168-D4F9-4258-9233-D5F3F94EAA52}" dt="2023-05-28T08:02:07.554" v="629"/>
          <ac:picMkLst>
            <pc:docMk/>
            <pc:sldMk cId="3759640297" sldId="274"/>
            <ac:picMk id="7" creationId="{D7C1A525-7AB9-48F0-3C66-C527D19AA5FB}"/>
          </ac:picMkLst>
        </pc:picChg>
        <pc:picChg chg="add mod">
          <ac:chgData name="BÙI LÊ TUẤN ANH" userId="b8b521c1-6a52-406c-876e-ad08fac479d7" providerId="ADAL" clId="{26F0A168-D4F9-4258-9233-D5F3F94EAA52}" dt="2023-05-28T08:02:15.897" v="632" actId="14100"/>
          <ac:picMkLst>
            <pc:docMk/>
            <pc:sldMk cId="3759640297" sldId="274"/>
            <ac:picMk id="8" creationId="{72EB8FEC-C986-5BF6-3DE8-28A434A3BB52}"/>
          </ac:picMkLst>
        </pc:picChg>
        <pc:picChg chg="add mod">
          <ac:chgData name="BÙI LÊ TUẤN ANH" userId="b8b521c1-6a52-406c-876e-ad08fac479d7" providerId="ADAL" clId="{26F0A168-D4F9-4258-9233-D5F3F94EAA52}" dt="2023-05-28T08:02:34.846" v="644" actId="1076"/>
          <ac:picMkLst>
            <pc:docMk/>
            <pc:sldMk cId="3759640297" sldId="274"/>
            <ac:picMk id="9" creationId="{DFC251FC-436A-CADC-364C-5F67C25867A0}"/>
          </ac:picMkLst>
        </pc:picChg>
      </pc:sldChg>
      <pc:sldChg chg="addSp delSp modSp add mod modTransition setBg modClrScheme chgLayout">
        <pc:chgData name="BÙI LÊ TUẤN ANH" userId="b8b521c1-6a52-406c-876e-ad08fac479d7" providerId="ADAL" clId="{26F0A168-D4F9-4258-9233-D5F3F94EAA52}" dt="2023-06-11T01:44:37.656" v="6356" actId="962"/>
        <pc:sldMkLst>
          <pc:docMk/>
          <pc:sldMk cId="2938100430" sldId="275"/>
        </pc:sldMkLst>
        <pc:spChg chg="mod ord">
          <ac:chgData name="BÙI LÊ TUẤN ANH" userId="b8b521c1-6a52-406c-876e-ad08fac479d7" providerId="ADAL" clId="{26F0A168-D4F9-4258-9233-D5F3F94EAA52}" dt="2023-06-01T02:18:30.776" v="6151" actId="255"/>
          <ac:spMkLst>
            <pc:docMk/>
            <pc:sldMk cId="2938100430" sldId="275"/>
            <ac:spMk id="2" creationId="{D2FF6EF3-E262-F0DC-E985-4AAFD6D9A763}"/>
          </ac:spMkLst>
        </pc:spChg>
        <pc:spChg chg="add del mod ord">
          <ac:chgData name="BÙI LÊ TUẤN ANH" userId="b8b521c1-6a52-406c-876e-ad08fac479d7" providerId="ADAL" clId="{26F0A168-D4F9-4258-9233-D5F3F94EAA52}" dt="2023-05-28T07:52:21.190" v="268" actId="700"/>
          <ac:spMkLst>
            <pc:docMk/>
            <pc:sldMk cId="2938100430" sldId="275"/>
            <ac:spMk id="3" creationId="{B4908288-FD3C-79C3-5E58-C7A0F8A0D445}"/>
          </ac:spMkLst>
        </pc:spChg>
        <pc:spChg chg="mod ord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4" creationId="{B9458D8A-CCBF-EDF5-B7F5-7153C6F5D598}"/>
          </ac:spMkLst>
        </pc:spChg>
        <pc:spChg chg="mod ord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5" creationId="{6C626D47-63AF-F772-5748-305EADF399F3}"/>
          </ac:spMkLst>
        </pc:spChg>
        <pc:spChg chg="mod ord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6" creationId="{5D814854-AF85-1EF3-584E-BC0E6277045A}"/>
          </ac:spMkLst>
        </pc:spChg>
        <pc:spChg chg="add del mod ord">
          <ac:chgData name="BÙI LÊ TUẤN ANH" userId="b8b521c1-6a52-406c-876e-ad08fac479d7" providerId="ADAL" clId="{26F0A168-D4F9-4258-9233-D5F3F94EAA52}" dt="2023-05-28T07:52:28.123" v="270"/>
          <ac:spMkLst>
            <pc:docMk/>
            <pc:sldMk cId="2938100430" sldId="275"/>
            <ac:spMk id="9" creationId="{63B63EC7-5AB9-44A6-1110-181692882748}"/>
          </ac:spMkLst>
        </pc:spChg>
        <pc:spChg chg="add mod ord">
          <ac:chgData name="BÙI LÊ TUẤN ANH" userId="b8b521c1-6a52-406c-876e-ad08fac479d7" providerId="ADAL" clId="{26F0A168-D4F9-4258-9233-D5F3F94EAA52}" dt="2023-06-01T02:18:04.828" v="6149" actId="14100"/>
          <ac:spMkLst>
            <pc:docMk/>
            <pc:sldMk cId="2938100430" sldId="275"/>
            <ac:spMk id="10" creationId="{249DD8CC-3F71-1FE4-7695-A0598B385029}"/>
          </ac:spMkLst>
        </pc:spChg>
        <pc:spChg chg="add del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15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16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17" creationId="{7DA1F35B-C8F7-4A5A-9339-7DA4D785B300}"/>
          </ac:spMkLst>
        </pc:spChg>
        <pc:spChg chg="add del">
          <ac:chgData name="BÙI LÊ TUẤN ANH" userId="b8b521c1-6a52-406c-876e-ad08fac479d7" providerId="ADAL" clId="{26F0A168-D4F9-4258-9233-D5F3F94EAA52}" dt="2023-05-28T07:58:54.363" v="458" actId="26606"/>
          <ac:spMkLst>
            <pc:docMk/>
            <pc:sldMk cId="2938100430" sldId="275"/>
            <ac:spMk id="18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8T07:59:13.587" v="470" actId="26606"/>
          <ac:spMkLst>
            <pc:docMk/>
            <pc:sldMk cId="2938100430" sldId="275"/>
            <ac:spMk id="19" creationId="{B2D4AD41-40DA-4A81-92F5-B6E3BA1ED82A}"/>
          </ac:spMkLst>
        </pc:spChg>
        <pc:spChg chg="add del">
          <ac:chgData name="BÙI LÊ TUẤN ANH" userId="b8b521c1-6a52-406c-876e-ad08fac479d7" providerId="ADAL" clId="{26F0A168-D4F9-4258-9233-D5F3F94EAA52}" dt="2023-05-28T07:58:54.363" v="458" actId="26606"/>
          <ac:spMkLst>
            <pc:docMk/>
            <pc:sldMk cId="2938100430" sldId="275"/>
            <ac:spMk id="20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8T07:58:54.363" v="458" actId="26606"/>
          <ac:spMkLst>
            <pc:docMk/>
            <pc:sldMk cId="2938100430" sldId="275"/>
            <ac:spMk id="22" creationId="{AE2B703B-46F9-481A-A605-82E2A828C4FA}"/>
          </ac:spMkLst>
        </pc:spChg>
        <pc:spChg chg="add del">
          <ac:chgData name="BÙI LÊ TUẤN ANH" userId="b8b521c1-6a52-406c-876e-ad08fac479d7" providerId="ADAL" clId="{26F0A168-D4F9-4258-9233-D5F3F94EAA52}" dt="2023-05-28T07:58:54.363" v="458" actId="26606"/>
          <ac:spMkLst>
            <pc:docMk/>
            <pc:sldMk cId="2938100430" sldId="275"/>
            <ac:spMk id="24" creationId="{F13BE4D7-0C3D-4906-B230-A1C5B4665CCF}"/>
          </ac:spMkLst>
        </pc:spChg>
        <pc:spChg chg="add del">
          <ac:chgData name="BÙI LÊ TUẤN ANH" userId="b8b521c1-6a52-406c-876e-ad08fac479d7" providerId="ADAL" clId="{26F0A168-D4F9-4258-9233-D5F3F94EAA52}" dt="2023-05-28T07:58:56.024" v="460" actId="26606"/>
          <ac:spMkLst>
            <pc:docMk/>
            <pc:sldMk cId="2938100430" sldId="275"/>
            <ac:spMk id="26" creationId="{6E895C8D-1379-40B8-8B1B-B6F5AEAF0A6C}"/>
          </ac:spMkLst>
        </pc:spChg>
        <pc:spChg chg="add del">
          <ac:chgData name="BÙI LÊ TUẤN ANH" userId="b8b521c1-6a52-406c-876e-ad08fac479d7" providerId="ADAL" clId="{26F0A168-D4F9-4258-9233-D5F3F94EAA52}" dt="2023-05-28T07:58:56.024" v="460" actId="26606"/>
          <ac:spMkLst>
            <pc:docMk/>
            <pc:sldMk cId="2938100430" sldId="275"/>
            <ac:spMk id="27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8T07:58:56.024" v="460" actId="26606"/>
          <ac:spMkLst>
            <pc:docMk/>
            <pc:sldMk cId="2938100430" sldId="275"/>
            <ac:spMk id="28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8T07:58:56.024" v="460" actId="26606"/>
          <ac:spMkLst>
            <pc:docMk/>
            <pc:sldMk cId="2938100430" sldId="275"/>
            <ac:spMk id="29" creationId="{545D489D-16E1-484D-867B-144368D74B83}"/>
          </ac:spMkLst>
        </pc:spChg>
        <pc:spChg chg="add del">
          <ac:chgData name="BÙI LÊ TUẤN ANH" userId="b8b521c1-6a52-406c-876e-ad08fac479d7" providerId="ADAL" clId="{26F0A168-D4F9-4258-9233-D5F3F94EAA52}" dt="2023-05-28T07:58:56.024" v="460" actId="26606"/>
          <ac:spMkLst>
            <pc:docMk/>
            <pc:sldMk cId="2938100430" sldId="275"/>
            <ac:spMk id="30" creationId="{49A496F5-B01E-4BF8-9D1E-C4E53B6F9652}"/>
          </ac:spMkLst>
        </pc:spChg>
        <pc:spChg chg="add del">
          <ac:chgData name="BÙI LÊ TUẤN ANH" userId="b8b521c1-6a52-406c-876e-ad08fac479d7" providerId="ADAL" clId="{26F0A168-D4F9-4258-9233-D5F3F94EAA52}" dt="2023-05-28T07:58:57.702" v="462" actId="26606"/>
          <ac:spMkLst>
            <pc:docMk/>
            <pc:sldMk cId="2938100430" sldId="275"/>
            <ac:spMk id="32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8T07:58:57.702" v="462" actId="26606"/>
          <ac:spMkLst>
            <pc:docMk/>
            <pc:sldMk cId="2938100430" sldId="275"/>
            <ac:spMk id="33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8T07:58:57.702" v="462" actId="26606"/>
          <ac:spMkLst>
            <pc:docMk/>
            <pc:sldMk cId="2938100430" sldId="275"/>
            <ac:spMk id="34" creationId="{AE5A632B-B15A-489E-8337-BC0F40DBC21F}"/>
          </ac:spMkLst>
        </pc:spChg>
        <pc:spChg chg="add del">
          <ac:chgData name="BÙI LÊ TUẤN ANH" userId="b8b521c1-6a52-406c-876e-ad08fac479d7" providerId="ADAL" clId="{26F0A168-D4F9-4258-9233-D5F3F94EAA52}" dt="2023-05-28T07:58:57.702" v="462" actId="26606"/>
          <ac:spMkLst>
            <pc:docMk/>
            <pc:sldMk cId="2938100430" sldId="275"/>
            <ac:spMk id="35" creationId="{6E895C8D-1379-40B8-8B1B-B6F5AEAF0A6C}"/>
          </ac:spMkLst>
        </pc:spChg>
        <pc:spChg chg="add del">
          <ac:chgData name="BÙI LÊ TUẤN ANH" userId="b8b521c1-6a52-406c-876e-ad08fac479d7" providerId="ADAL" clId="{26F0A168-D4F9-4258-9233-D5F3F94EAA52}" dt="2023-05-28T07:58:57.702" v="462" actId="26606"/>
          <ac:spMkLst>
            <pc:docMk/>
            <pc:sldMk cId="2938100430" sldId="275"/>
            <ac:spMk id="36" creationId="{651547D7-AD18-407B-A5F4-F8225B5DCFCC}"/>
          </ac:spMkLst>
        </pc:spChg>
        <pc:spChg chg="add del">
          <ac:chgData name="BÙI LÊ TUẤN ANH" userId="b8b521c1-6a52-406c-876e-ad08fac479d7" providerId="ADAL" clId="{26F0A168-D4F9-4258-9233-D5F3F94EAA52}" dt="2023-05-28T07:59:00.481" v="464" actId="26606"/>
          <ac:spMkLst>
            <pc:docMk/>
            <pc:sldMk cId="2938100430" sldId="275"/>
            <ac:spMk id="38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8T07:59:00.481" v="464" actId="26606"/>
          <ac:spMkLst>
            <pc:docMk/>
            <pc:sldMk cId="2938100430" sldId="275"/>
            <ac:spMk id="39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8T07:59:00.481" v="464" actId="26606"/>
          <ac:spMkLst>
            <pc:docMk/>
            <pc:sldMk cId="2938100430" sldId="275"/>
            <ac:spMk id="40" creationId="{9DBC8166-481C-4473-95F5-9A5B9073B7F1}"/>
          </ac:spMkLst>
        </pc:spChg>
        <pc:spChg chg="add del">
          <ac:chgData name="BÙI LÊ TUẤN ANH" userId="b8b521c1-6a52-406c-876e-ad08fac479d7" providerId="ADAL" clId="{26F0A168-D4F9-4258-9233-D5F3F94EAA52}" dt="2023-05-28T07:59:00.481" v="464" actId="26606"/>
          <ac:spMkLst>
            <pc:docMk/>
            <pc:sldMk cId="2938100430" sldId="275"/>
            <ac:spMk id="41" creationId="{A5A5CE6E-90AF-4D43-A014-1F9EC83EB93D}"/>
          </ac:spMkLst>
        </pc:spChg>
        <pc:spChg chg="add del">
          <ac:chgData name="BÙI LÊ TUẤN ANH" userId="b8b521c1-6a52-406c-876e-ad08fac479d7" providerId="ADAL" clId="{26F0A168-D4F9-4258-9233-D5F3F94EAA52}" dt="2023-05-28T07:59:03.786" v="466" actId="26606"/>
          <ac:spMkLst>
            <pc:docMk/>
            <pc:sldMk cId="2938100430" sldId="275"/>
            <ac:spMk id="43" creationId="{23DA7759-3209-4FE2-96D1-4EEDD81E9EA0}"/>
          </ac:spMkLst>
        </pc:spChg>
        <pc:spChg chg="add del">
          <ac:chgData name="BÙI LÊ TUẤN ANH" userId="b8b521c1-6a52-406c-876e-ad08fac479d7" providerId="ADAL" clId="{26F0A168-D4F9-4258-9233-D5F3F94EAA52}" dt="2023-05-28T07:59:03.786" v="466" actId="26606"/>
          <ac:spMkLst>
            <pc:docMk/>
            <pc:sldMk cId="2938100430" sldId="275"/>
            <ac:spMk id="44" creationId="{41460DAD-8769-4C9F-9C8C-BB0443909D76}"/>
          </ac:spMkLst>
        </pc:spChg>
        <pc:spChg chg="add del">
          <ac:chgData name="BÙI LÊ TUẤN ANH" userId="b8b521c1-6a52-406c-876e-ad08fac479d7" providerId="ADAL" clId="{26F0A168-D4F9-4258-9233-D5F3F94EAA52}" dt="2023-05-28T07:59:03.786" v="466" actId="26606"/>
          <ac:spMkLst>
            <pc:docMk/>
            <pc:sldMk cId="2938100430" sldId="275"/>
            <ac:spMk id="45" creationId="{AE2B703B-46F9-481A-A605-82E2A828C4FA}"/>
          </ac:spMkLst>
        </pc:spChg>
        <pc:spChg chg="add del">
          <ac:chgData name="BÙI LÊ TUẤN ANH" userId="b8b521c1-6a52-406c-876e-ad08fac479d7" providerId="ADAL" clId="{26F0A168-D4F9-4258-9233-D5F3F94EAA52}" dt="2023-05-28T07:59:03.786" v="466" actId="26606"/>
          <ac:spMkLst>
            <pc:docMk/>
            <pc:sldMk cId="2938100430" sldId="275"/>
            <ac:spMk id="46" creationId="{F13BE4D7-0C3D-4906-B230-A1C5B4665CCF}"/>
          </ac:spMkLst>
        </pc:spChg>
        <pc:picChg chg="add mod">
          <ac:chgData name="BÙI LÊ TUẤN ANH" userId="b8b521c1-6a52-406c-876e-ad08fac479d7" providerId="ADAL" clId="{26F0A168-D4F9-4258-9233-D5F3F94EAA52}" dt="2023-05-28T07:52:00.529" v="263"/>
          <ac:picMkLst>
            <pc:docMk/>
            <pc:sldMk cId="2938100430" sldId="275"/>
            <ac:picMk id="7" creationId="{FF34BD05-80C5-34E4-71B3-551BB94A0D3A}"/>
          </ac:picMkLst>
        </pc:picChg>
        <pc:picChg chg="add del mod">
          <ac:chgData name="BÙI LÊ TUẤN ANH" userId="b8b521c1-6a52-406c-876e-ad08fac479d7" providerId="ADAL" clId="{26F0A168-D4F9-4258-9233-D5F3F94EAA52}" dt="2023-05-28T07:52:26.102" v="269" actId="478"/>
          <ac:picMkLst>
            <pc:docMk/>
            <pc:sldMk cId="2938100430" sldId="275"/>
            <ac:picMk id="8" creationId="{95B0BD4E-24C6-B591-241C-41F6CE4D2C97}"/>
          </ac:picMkLst>
        </pc:picChg>
        <pc:picChg chg="add mod">
          <ac:chgData name="BÙI LÊ TUẤN ANH" userId="b8b521c1-6a52-406c-876e-ad08fac479d7" providerId="ADAL" clId="{26F0A168-D4F9-4258-9233-D5F3F94EAA52}" dt="2023-05-28T07:59:13.587" v="470" actId="26606"/>
          <ac:picMkLst>
            <pc:docMk/>
            <pc:sldMk cId="2938100430" sldId="275"/>
            <ac:picMk id="11" creationId="{E44BC52A-9257-6936-3515-EC70E1C68E1A}"/>
          </ac:picMkLst>
        </pc:picChg>
        <pc:picChg chg="add mod">
          <ac:chgData name="BÙI LÊ TUẤN ANH" userId="b8b521c1-6a52-406c-876e-ad08fac479d7" providerId="ADAL" clId="{26F0A168-D4F9-4258-9233-D5F3F94EAA52}" dt="2023-05-28T07:53:17.761" v="279"/>
          <ac:picMkLst>
            <pc:docMk/>
            <pc:sldMk cId="2938100430" sldId="275"/>
            <ac:picMk id="12" creationId="{9EA48AC5-D107-79F4-E623-F154C490C2E9}"/>
          </ac:picMkLst>
        </pc:picChg>
        <pc:picChg chg="add mod">
          <ac:chgData name="BÙI LÊ TUẤN ANH" userId="b8b521c1-6a52-406c-876e-ad08fac479d7" providerId="ADAL" clId="{26F0A168-D4F9-4258-9233-D5F3F94EAA52}" dt="2023-06-11T01:44:37.656" v="6356" actId="962"/>
          <ac:picMkLst>
            <pc:docMk/>
            <pc:sldMk cId="2938100430" sldId="275"/>
            <ac:picMk id="13" creationId="{FA1F8A26-D9A1-3131-A3AC-900DFFB2B0E1}"/>
          </ac:picMkLst>
        </pc:picChg>
      </pc:sldChg>
      <pc:sldChg chg="addSp delSp modSp new mod modTransition setBg modClrScheme setClrOvrMap chgLayout">
        <pc:chgData name="BÙI LÊ TUẤN ANH" userId="b8b521c1-6a52-406c-876e-ad08fac479d7" providerId="ADAL" clId="{26F0A168-D4F9-4258-9233-D5F3F94EAA52}" dt="2023-06-11T01:43:20.196" v="6343" actId="962"/>
        <pc:sldMkLst>
          <pc:docMk/>
          <pc:sldMk cId="1205864888" sldId="276"/>
        </pc:sldMkLst>
        <pc:spChg chg="del mod ord">
          <ac:chgData name="BÙI LÊ TUẤN ANH" userId="b8b521c1-6a52-406c-876e-ad08fac479d7" providerId="ADAL" clId="{26F0A168-D4F9-4258-9233-D5F3F94EAA52}" dt="2023-06-01T01:41:56.454" v="6009" actId="700"/>
          <ac:spMkLst>
            <pc:docMk/>
            <pc:sldMk cId="1205864888" sldId="276"/>
            <ac:spMk id="2" creationId="{02055832-0631-AE01-66F2-6486BC143984}"/>
          </ac:spMkLst>
        </pc:spChg>
        <pc:spChg chg="del mod ord">
          <ac:chgData name="BÙI LÊ TUẤN ANH" userId="b8b521c1-6a52-406c-876e-ad08fac479d7" providerId="ADAL" clId="{26F0A168-D4F9-4258-9233-D5F3F94EAA52}" dt="2023-06-01T01:41:56.454" v="6009" actId="700"/>
          <ac:spMkLst>
            <pc:docMk/>
            <pc:sldMk cId="1205864888" sldId="276"/>
            <ac:spMk id="3" creationId="{A9D7E747-5404-1F2A-1F2B-DC2F2FA3616E}"/>
          </ac:spMkLst>
        </pc:spChg>
        <pc:spChg chg="del">
          <ac:chgData name="BÙI LÊ TUẤN ANH" userId="b8b521c1-6a52-406c-876e-ad08fac479d7" providerId="ADAL" clId="{26F0A168-D4F9-4258-9233-D5F3F94EAA52}" dt="2023-06-01T01:41:56.454" v="6009" actId="700"/>
          <ac:spMkLst>
            <pc:docMk/>
            <pc:sldMk cId="1205864888" sldId="276"/>
            <ac:spMk id="4" creationId="{1A544372-DB81-0F77-393B-3AB3EE3DDA17}"/>
          </ac:spMkLst>
        </pc:spChg>
        <pc:spChg chg="mod or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5" creationId="{3A639C29-9F84-E653-978F-44D4693980FD}"/>
          </ac:spMkLst>
        </pc:spChg>
        <pc:spChg chg="mod or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6" creationId="{31095679-EF35-D15C-D10A-FA9719E25090}"/>
          </ac:spMkLst>
        </pc:spChg>
        <pc:spChg chg="mod or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7" creationId="{6A3D6D9F-EC65-5135-9DAC-B43B4D179510}"/>
          </ac:spMkLst>
        </pc:spChg>
        <pc:spChg chg="add mod ord">
          <ac:chgData name="BÙI LÊ TUẤN ANH" userId="b8b521c1-6a52-406c-876e-ad08fac479d7" providerId="ADAL" clId="{26F0A168-D4F9-4258-9233-D5F3F94EAA52}" dt="2023-06-11T01:39:47.348" v="6286" actId="20577"/>
          <ac:spMkLst>
            <pc:docMk/>
            <pc:sldMk cId="1205864888" sldId="276"/>
            <ac:spMk id="8" creationId="{FF6B6DCD-734A-7529-9EC5-C8982BF2CE87}"/>
          </ac:spMkLst>
        </pc:spChg>
        <pc:spChg chg="add del mod ord">
          <ac:chgData name="BÙI LÊ TUẤN ANH" userId="b8b521c1-6a52-406c-876e-ad08fac479d7" providerId="ADAL" clId="{26F0A168-D4F9-4258-9233-D5F3F94EAA52}" dt="2023-06-01T01:42:25.320" v="6012" actId="26606"/>
          <ac:spMkLst>
            <pc:docMk/>
            <pc:sldMk cId="1205864888" sldId="276"/>
            <ac:spMk id="9" creationId="{D9B5ACB0-D158-B154-C3E1-9F3D00F1967A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14" creationId="{8A7BA06D-B3FF-4E91-8639-B4569AE3AA23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16" creationId="{2B30C86D-5A07-48BC-9C9D-6F9A2DB1E9E1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18" creationId="{D278ADA9-6383-4BDD-80D2-8899A402687B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20" creationId="{484B7147-B0F6-40ED-B5A2-FF72BC8198B6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22" creationId="{B36D2DE0-0628-4A9A-A59D-7BA8B5EB3022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24" creationId="{48E405C9-94BE-41DA-928C-DEC9A8550E9F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26" creationId="{D2091A72-D5BB-42AC-8FD3-F7747D90861E}"/>
          </ac:spMkLst>
        </pc:spChg>
        <pc:spChg chg="add del">
          <ac:chgData name="BÙI LÊ TUẤN ANH" userId="b8b521c1-6a52-406c-876e-ad08fac479d7" providerId="ADAL" clId="{26F0A168-D4F9-4258-9233-D5F3F94EAA52}" dt="2023-06-01T01:42:25.279" v="6011" actId="26606"/>
          <ac:spMkLst>
            <pc:docMk/>
            <pc:sldMk cId="1205864888" sldId="276"/>
            <ac:spMk id="28" creationId="{6ED12BFC-A737-46AF-8411-481112D54B0C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0" creationId="{A04F1504-431A-4D86-9091-AE7E4B33376B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1" creationId="{8A7BA06D-B3FF-4E91-8639-B4569AE3AA23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2" creationId="{0DEE8134-8942-423C-9EAA-0110FCA1131B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3" creationId="{2B30C86D-5A07-48BC-9C9D-6F9A2DB1E9E1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4" creationId="{C36A08F5-3B56-47C5-A371-9187BE56E1E5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5" creationId="{E5EAE061-4AFE-4B3A-8FA1-FC5953E7E857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6" creationId="{BD0398FB-7D27-4C59-A68B-663AE7A37CC4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7" creationId="{9C682A1A-5B2D-4111-BBD6-620165633E5B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39" creationId="{EA804283-B929-4503-802F-4585376E2B42}"/>
          </ac:spMkLst>
        </pc:spChg>
        <pc:spChg chg="add del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40" creationId="{D6EE29F2-D77F-4BD0-A20B-334D316A1C9D}"/>
          </ac:spMkLst>
        </pc:spChg>
        <pc:spChg chg="add del">
          <ac:chgData name="BÙI LÊ TUẤN ANH" userId="b8b521c1-6a52-406c-876e-ad08fac479d7" providerId="ADAL" clId="{26F0A168-D4F9-4258-9233-D5F3F94EAA52}" dt="2023-06-01T01:43:11.175" v="6017" actId="26606"/>
          <ac:spMkLst>
            <pc:docMk/>
            <pc:sldMk cId="1205864888" sldId="276"/>
            <ac:spMk id="45" creationId="{8A7BA06D-B3FF-4E91-8639-B4569AE3AA23}"/>
          </ac:spMkLst>
        </pc:spChg>
        <pc:spChg chg="add del">
          <ac:chgData name="BÙI LÊ TUẤN ANH" userId="b8b521c1-6a52-406c-876e-ad08fac479d7" providerId="ADAL" clId="{26F0A168-D4F9-4258-9233-D5F3F94EAA52}" dt="2023-06-01T01:43:11.175" v="6017" actId="26606"/>
          <ac:spMkLst>
            <pc:docMk/>
            <pc:sldMk cId="1205864888" sldId="276"/>
            <ac:spMk id="47" creationId="{2B30C86D-5A07-48BC-9C9D-6F9A2DB1E9E1}"/>
          </ac:spMkLst>
        </pc:spChg>
        <pc:spChg chg="add del">
          <ac:chgData name="BÙI LÊ TUẤN ANH" userId="b8b521c1-6a52-406c-876e-ad08fac479d7" providerId="ADAL" clId="{26F0A168-D4F9-4258-9233-D5F3F94EAA52}" dt="2023-06-01T01:43:11.175" v="6017" actId="26606"/>
          <ac:spMkLst>
            <pc:docMk/>
            <pc:sldMk cId="1205864888" sldId="276"/>
            <ac:spMk id="49" creationId="{9F8A656C-0806-4677-A38B-DA5DF0F3C406}"/>
          </ac:spMkLst>
        </pc:spChg>
        <pc:spChg chg="add del">
          <ac:chgData name="BÙI LÊ TUẤN ANH" userId="b8b521c1-6a52-406c-876e-ad08fac479d7" providerId="ADAL" clId="{26F0A168-D4F9-4258-9233-D5F3F94EAA52}" dt="2023-06-01T01:43:11.175" v="6017" actId="26606"/>
          <ac:spMkLst>
            <pc:docMk/>
            <pc:sldMk cId="1205864888" sldId="276"/>
            <ac:spMk id="51" creationId="{9BEF8C6D-8BB3-473A-9607-D7381CC5C0A5}"/>
          </ac:spMkLst>
        </pc:spChg>
        <pc:spChg chg="add del">
          <ac:chgData name="BÙI LÊ TUẤN ANH" userId="b8b521c1-6a52-406c-876e-ad08fac479d7" providerId="ADAL" clId="{26F0A168-D4F9-4258-9233-D5F3F94EAA52}" dt="2023-06-01T01:43:11.175" v="6017" actId="26606"/>
          <ac:spMkLst>
            <pc:docMk/>
            <pc:sldMk cId="1205864888" sldId="276"/>
            <ac:spMk id="53" creationId="{DCFDFFB9-D302-4A05-A770-D33232254722}"/>
          </ac:spMkLst>
        </pc:spChg>
        <pc:spChg chg="add del">
          <ac:chgData name="BÙI LÊ TUẤN ANH" userId="b8b521c1-6a52-406c-876e-ad08fac479d7" providerId="ADAL" clId="{26F0A168-D4F9-4258-9233-D5F3F94EAA52}" dt="2023-06-01T01:43:14.714" v="6019" actId="26606"/>
          <ac:spMkLst>
            <pc:docMk/>
            <pc:sldMk cId="1205864888" sldId="276"/>
            <ac:spMk id="55" creationId="{8A7BA06D-B3FF-4E91-8639-B4569AE3AA23}"/>
          </ac:spMkLst>
        </pc:spChg>
        <pc:spChg chg="add del">
          <ac:chgData name="BÙI LÊ TUẤN ANH" userId="b8b521c1-6a52-406c-876e-ad08fac479d7" providerId="ADAL" clId="{26F0A168-D4F9-4258-9233-D5F3F94EAA52}" dt="2023-06-01T01:43:14.714" v="6019" actId="26606"/>
          <ac:spMkLst>
            <pc:docMk/>
            <pc:sldMk cId="1205864888" sldId="276"/>
            <ac:spMk id="56" creationId="{2B30C86D-5A07-48BC-9C9D-6F9A2DB1E9E1}"/>
          </ac:spMkLst>
        </pc:spChg>
        <pc:spChg chg="add del">
          <ac:chgData name="BÙI LÊ TUẤN ANH" userId="b8b521c1-6a52-406c-876e-ad08fac479d7" providerId="ADAL" clId="{26F0A168-D4F9-4258-9233-D5F3F94EAA52}" dt="2023-06-01T01:43:14.714" v="6019" actId="26606"/>
          <ac:spMkLst>
            <pc:docMk/>
            <pc:sldMk cId="1205864888" sldId="276"/>
            <ac:spMk id="57" creationId="{0671A8AE-40A1-4631-A6B8-581AFF065482}"/>
          </ac:spMkLst>
        </pc:spChg>
        <pc:spChg chg="add del">
          <ac:chgData name="BÙI LÊ TUẤN ANH" userId="b8b521c1-6a52-406c-876e-ad08fac479d7" providerId="ADAL" clId="{26F0A168-D4F9-4258-9233-D5F3F94EAA52}" dt="2023-06-01T01:43:14.714" v="6019" actId="26606"/>
          <ac:spMkLst>
            <pc:docMk/>
            <pc:sldMk cId="1205864888" sldId="276"/>
            <ac:spMk id="58" creationId="{A44CD100-6267-4E62-AA64-2182A3A6A1C0}"/>
          </ac:spMkLst>
        </pc:spChg>
        <pc:spChg chg="add del">
          <ac:chgData name="BÙI LÊ TUẤN ANH" userId="b8b521c1-6a52-406c-876e-ad08fac479d7" providerId="ADAL" clId="{26F0A168-D4F9-4258-9233-D5F3F94EAA52}" dt="2023-06-01T01:43:18.492" v="6021" actId="26606"/>
          <ac:spMkLst>
            <pc:docMk/>
            <pc:sldMk cId="1205864888" sldId="276"/>
            <ac:spMk id="60" creationId="{8A7BA06D-B3FF-4E91-8639-B4569AE3AA23}"/>
          </ac:spMkLst>
        </pc:spChg>
        <pc:spChg chg="add del">
          <ac:chgData name="BÙI LÊ TUẤN ANH" userId="b8b521c1-6a52-406c-876e-ad08fac479d7" providerId="ADAL" clId="{26F0A168-D4F9-4258-9233-D5F3F94EAA52}" dt="2023-06-01T01:43:18.492" v="6021" actId="26606"/>
          <ac:spMkLst>
            <pc:docMk/>
            <pc:sldMk cId="1205864888" sldId="276"/>
            <ac:spMk id="61" creationId="{2B30C86D-5A07-48BC-9C9D-6F9A2DB1E9E1}"/>
          </ac:spMkLst>
        </pc:spChg>
        <pc:spChg chg="add del">
          <ac:chgData name="BÙI LÊ TUẤN ANH" userId="b8b521c1-6a52-406c-876e-ad08fac479d7" providerId="ADAL" clId="{26F0A168-D4F9-4258-9233-D5F3F94EAA52}" dt="2023-06-01T01:43:18.492" v="6021" actId="26606"/>
          <ac:spMkLst>
            <pc:docMk/>
            <pc:sldMk cId="1205864888" sldId="276"/>
            <ac:spMk id="62" creationId="{E2CFBC99-FB8F-41F7-A81D-A5288D688D79}"/>
          </ac:spMkLst>
        </pc:spChg>
        <pc:spChg chg="add del">
          <ac:chgData name="BÙI LÊ TUẤN ANH" userId="b8b521c1-6a52-406c-876e-ad08fac479d7" providerId="ADAL" clId="{26F0A168-D4F9-4258-9233-D5F3F94EAA52}" dt="2023-06-01T01:43:18.492" v="6021" actId="26606"/>
          <ac:spMkLst>
            <pc:docMk/>
            <pc:sldMk cId="1205864888" sldId="276"/>
            <ac:spMk id="63" creationId="{1EF86BFA-9133-4F6B-98BE-1CBB87EB62F5}"/>
          </ac:spMkLst>
        </pc:spChg>
        <pc:spChg chg="add del">
          <ac:chgData name="BÙI LÊ TUẤN ANH" userId="b8b521c1-6a52-406c-876e-ad08fac479d7" providerId="ADAL" clId="{26F0A168-D4F9-4258-9233-D5F3F94EAA52}" dt="2023-06-01T01:43:19.405" v="6023" actId="26606"/>
          <ac:spMkLst>
            <pc:docMk/>
            <pc:sldMk cId="1205864888" sldId="276"/>
            <ac:spMk id="65" creationId="{8A7BA06D-B3FF-4E91-8639-B4569AE3AA23}"/>
          </ac:spMkLst>
        </pc:spChg>
        <pc:spChg chg="add del">
          <ac:chgData name="BÙI LÊ TUẤN ANH" userId="b8b521c1-6a52-406c-876e-ad08fac479d7" providerId="ADAL" clId="{26F0A168-D4F9-4258-9233-D5F3F94EAA52}" dt="2023-06-01T01:43:19.405" v="6023" actId="26606"/>
          <ac:spMkLst>
            <pc:docMk/>
            <pc:sldMk cId="1205864888" sldId="276"/>
            <ac:spMk id="66" creationId="{2B30C86D-5A07-48BC-9C9D-6F9A2DB1E9E1}"/>
          </ac:spMkLst>
        </pc:spChg>
        <pc:spChg chg="add del">
          <ac:chgData name="BÙI LÊ TUẤN ANH" userId="b8b521c1-6a52-406c-876e-ad08fac479d7" providerId="ADAL" clId="{26F0A168-D4F9-4258-9233-D5F3F94EAA52}" dt="2023-06-01T01:43:19.405" v="6023" actId="26606"/>
          <ac:spMkLst>
            <pc:docMk/>
            <pc:sldMk cId="1205864888" sldId="276"/>
            <ac:spMk id="67" creationId="{E2CFBC99-FB8F-41F7-A81D-A5288D688D79}"/>
          </ac:spMkLst>
        </pc:spChg>
        <pc:spChg chg="add del">
          <ac:chgData name="BÙI LÊ TUẤN ANH" userId="b8b521c1-6a52-406c-876e-ad08fac479d7" providerId="ADAL" clId="{26F0A168-D4F9-4258-9233-D5F3F94EAA52}" dt="2023-06-01T01:43:19.405" v="6023" actId="26606"/>
          <ac:spMkLst>
            <pc:docMk/>
            <pc:sldMk cId="1205864888" sldId="276"/>
            <ac:spMk id="68" creationId="{1EF86BFA-9133-4F6B-98BE-1CBB87EB62F5}"/>
          </ac:spMkLst>
        </pc:spChg>
        <pc:spChg chg="ad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70" creationId="{8A7BA06D-B3FF-4E91-8639-B4569AE3AA23}"/>
          </ac:spMkLst>
        </pc:spChg>
        <pc:spChg chg="ad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71" creationId="{2B30C86D-5A07-48BC-9C9D-6F9A2DB1E9E1}"/>
          </ac:spMkLst>
        </pc:spChg>
        <pc:spChg chg="ad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72" creationId="{DCE1AED4-C7FF-4468-BF54-4470A0A3E283}"/>
          </ac:spMkLst>
        </pc:spChg>
        <pc:spChg chg="add">
          <ac:chgData name="BÙI LÊ TUẤN ANH" userId="b8b521c1-6a52-406c-876e-ad08fac479d7" providerId="ADAL" clId="{26F0A168-D4F9-4258-9233-D5F3F94EAA52}" dt="2023-06-01T01:43:19.427" v="6024" actId="26606"/>
          <ac:spMkLst>
            <pc:docMk/>
            <pc:sldMk cId="1205864888" sldId="276"/>
            <ac:spMk id="73" creationId="{BDE94FAB-AA60-43B4-A2C3-3A940B9A951A}"/>
          </ac:spMkLst>
        </pc:spChg>
        <pc:picChg chg="add mod ord">
          <ac:chgData name="BÙI LÊ TUẤN ANH" userId="b8b521c1-6a52-406c-876e-ad08fac479d7" providerId="ADAL" clId="{26F0A168-D4F9-4258-9233-D5F3F94EAA52}" dt="2023-06-11T01:43:10.479" v="6341" actId="962"/>
          <ac:picMkLst>
            <pc:docMk/>
            <pc:sldMk cId="1205864888" sldId="276"/>
            <ac:picMk id="11" creationId="{886D2433-87EB-DBD0-EA31-0DE2ED8F8395}"/>
          </ac:picMkLst>
        </pc:picChg>
        <pc:picChg chg="add mod">
          <ac:chgData name="BÙI LÊ TUẤN ANH" userId="b8b521c1-6a52-406c-876e-ad08fac479d7" providerId="ADAL" clId="{26F0A168-D4F9-4258-9233-D5F3F94EAA52}" dt="2023-06-11T01:43:20.196" v="6343" actId="962"/>
          <ac:picMkLst>
            <pc:docMk/>
            <pc:sldMk cId="1205864888" sldId="276"/>
            <ac:picMk id="13" creationId="{2CF1F61A-3531-EC3D-1E18-3B98D7DCD060}"/>
          </ac:picMkLst>
        </pc:picChg>
        <pc:cxnChg chg="add del">
          <ac:chgData name="BÙI LÊ TUẤN ANH" userId="b8b521c1-6a52-406c-876e-ad08fac479d7" providerId="ADAL" clId="{26F0A168-D4F9-4258-9233-D5F3F94EAA52}" dt="2023-06-01T01:43:19.427" v="6024" actId="26606"/>
          <ac:cxnSpMkLst>
            <pc:docMk/>
            <pc:sldMk cId="1205864888" sldId="276"/>
            <ac:cxnSpMk id="38" creationId="{266A0658-1CC4-4B0D-AAB7-A702286AFB03}"/>
          </ac:cxnSpMkLst>
        </pc:cxnChg>
      </pc:sldChg>
      <pc:sldMasterChg chg="modSp mod modSldLayout">
        <pc:chgData name="BÙI LÊ TUẤN ANH" userId="b8b521c1-6a52-406c-876e-ad08fac479d7" providerId="ADAL" clId="{26F0A168-D4F9-4258-9233-D5F3F94EAA52}" dt="2023-06-01T02:19:42.714" v="6156" actId="14100"/>
        <pc:sldMasterMkLst>
          <pc:docMk/>
          <pc:sldMasterMk cId="392721188" sldId="2147483673"/>
        </pc:sldMasterMkLst>
        <pc:spChg chg="mod">
          <ac:chgData name="BÙI LÊ TUẤN ANH" userId="b8b521c1-6a52-406c-876e-ad08fac479d7" providerId="ADAL" clId="{26F0A168-D4F9-4258-9233-D5F3F94EAA52}" dt="2023-06-01T02:19:42.714" v="6156" actId="14100"/>
          <ac:spMkLst>
            <pc:docMk/>
            <pc:sldMasterMk cId="392721188" sldId="2147483673"/>
            <ac:spMk id="2" creationId="{17EC5685-19F1-49DA-ADE5-D5D32F1659B0}"/>
          </ac:spMkLst>
        </pc:spChg>
        <pc:spChg chg="mod">
          <ac:chgData name="BÙI LÊ TUẤN ANH" userId="b8b521c1-6a52-406c-876e-ad08fac479d7" providerId="ADAL" clId="{26F0A168-D4F9-4258-9233-D5F3F94EAA52}" dt="2023-06-01T02:14:44.298" v="6133" actId="14100"/>
          <ac:spMkLst>
            <pc:docMk/>
            <pc:sldMasterMk cId="392721188" sldId="2147483673"/>
            <ac:spMk id="3" creationId="{AFFC0A4D-22A1-4554-B5DE-887974F4DF90}"/>
          </ac:spMkLst>
        </pc:spChg>
        <pc:picChg chg="mod">
          <ac:chgData name="BÙI LÊ TUẤN ANH" userId="b8b521c1-6a52-406c-876e-ad08fac479d7" providerId="ADAL" clId="{26F0A168-D4F9-4258-9233-D5F3F94EAA52}" dt="2023-05-28T07:40:32.187" v="194" actId="1076"/>
          <ac:picMkLst>
            <pc:docMk/>
            <pc:sldMasterMk cId="392721188" sldId="2147483673"/>
            <ac:picMk id="8" creationId="{49DF0DC2-2ECC-1E36-D695-936E2DDF8303}"/>
          </ac:picMkLst>
        </pc:picChg>
        <pc:sldLayoutChg chg="modSp mod">
          <pc:chgData name="BÙI LÊ TUẤN ANH" userId="b8b521c1-6a52-406c-876e-ad08fac479d7" providerId="ADAL" clId="{26F0A168-D4F9-4258-9233-D5F3F94EAA52}" dt="2023-06-01T02:15:00.303" v="6134" actId="14100"/>
          <pc:sldLayoutMkLst>
            <pc:docMk/>
            <pc:sldMasterMk cId="392721188" sldId="2147483673"/>
            <pc:sldLayoutMk cId="1953409609" sldId="2147483670"/>
          </pc:sldLayoutMkLst>
          <pc:spChg chg="mod">
            <ac:chgData name="BÙI LÊ TUẤN ANH" userId="b8b521c1-6a52-406c-876e-ad08fac479d7" providerId="ADAL" clId="{26F0A168-D4F9-4258-9233-D5F3F94EAA52}" dt="2023-06-01T02:10:34.941" v="6110" actId="14100"/>
            <ac:spMkLst>
              <pc:docMk/>
              <pc:sldMasterMk cId="392721188" sldId="2147483673"/>
              <pc:sldLayoutMk cId="1953409609" sldId="2147483670"/>
              <ac:spMk id="2" creationId="{249FF209-11EE-4A3F-9685-A155FECD0DC8}"/>
            </ac:spMkLst>
          </pc:spChg>
          <pc:spChg chg="mod">
            <ac:chgData name="BÙI LÊ TUẤN ANH" userId="b8b521c1-6a52-406c-876e-ad08fac479d7" providerId="ADAL" clId="{26F0A168-D4F9-4258-9233-D5F3F94EAA52}" dt="2023-06-01T02:15:00.303" v="6134" actId="14100"/>
            <ac:spMkLst>
              <pc:docMk/>
              <pc:sldMasterMk cId="392721188" sldId="2147483673"/>
              <pc:sldLayoutMk cId="1953409609" sldId="2147483670"/>
              <ac:spMk id="3" creationId="{0A47AF11-F208-4FDA-9E19-D6CA3472134E}"/>
            </ac:spMkLst>
          </pc:spChg>
        </pc:sldLayoutChg>
      </pc:sldMasterChg>
    </pc:docChg>
  </pc:docChgLst>
  <pc:docChgLst>
    <pc:chgData name="Nguyễn Hồ Hoàng Duy" userId="S::19120064@student.hcmus.edu.vn::d4588365-1f7f-410d-883b-2c6b844315b3" providerId="AD" clId="Web-{D791DDFE-D18E-FF62-7864-B778780EAA80}"/>
    <pc:docChg chg="modSld">
      <pc:chgData name="Nguyễn Hồ Hoàng Duy" userId="S::19120064@student.hcmus.edu.vn::d4588365-1f7f-410d-883b-2c6b844315b3" providerId="AD" clId="Web-{D791DDFE-D18E-FF62-7864-B778780EAA80}" dt="2023-05-27T14:08:46.170" v="1" actId="20577"/>
      <pc:docMkLst>
        <pc:docMk/>
      </pc:docMkLst>
      <pc:sldChg chg="modSp">
        <pc:chgData name="Nguyễn Hồ Hoàng Duy" userId="S::19120064@student.hcmus.edu.vn::d4588365-1f7f-410d-883b-2c6b844315b3" providerId="AD" clId="Web-{D791DDFE-D18E-FF62-7864-B778780EAA80}" dt="2023-05-27T14:08:46.170" v="1" actId="20577"/>
        <pc:sldMkLst>
          <pc:docMk/>
          <pc:sldMk cId="2124129812" sldId="258"/>
        </pc:sldMkLst>
        <pc:spChg chg="mod">
          <ac:chgData name="Nguyễn Hồ Hoàng Duy" userId="S::19120064@student.hcmus.edu.vn::d4588365-1f7f-410d-883b-2c6b844315b3" providerId="AD" clId="Web-{D791DDFE-D18E-FF62-7864-B778780EAA80}" dt="2023-05-27T14:08:46.170" v="1" actId="20577"/>
          <ac:spMkLst>
            <pc:docMk/>
            <pc:sldMk cId="2124129812" sldId="258"/>
            <ac:spMk id="3" creationId="{42593395-582C-749B-3F41-D4C3478B91B7}"/>
          </ac:spMkLst>
        </pc:spChg>
      </pc:sldChg>
    </pc:docChg>
  </pc:docChgLst>
  <pc:docChgLst>
    <pc:chgData name="NGUYỄN THANH AN" userId="3dd042e7-91d6-4656-a5d0-4ff29796126d" providerId="ADAL" clId="{CD0CDCB6-C1D4-2C4D-97EE-243C06EE974C}"/>
    <pc:docChg chg="undo redo custSel addSld modSld sldOrd">
      <pc:chgData name="NGUYỄN THANH AN" userId="3dd042e7-91d6-4656-a5d0-4ff29796126d" providerId="ADAL" clId="{CD0CDCB6-C1D4-2C4D-97EE-243C06EE974C}" dt="2023-06-10T15:17:59.671" v="1553" actId="20578"/>
      <pc:docMkLst>
        <pc:docMk/>
      </pc:docMkLst>
      <pc:sldChg chg="modSp mod">
        <pc:chgData name="NGUYỄN THANH AN" userId="3dd042e7-91d6-4656-a5d0-4ff29796126d" providerId="ADAL" clId="{CD0CDCB6-C1D4-2C4D-97EE-243C06EE974C}" dt="2023-06-10T13:28:22.287" v="1533" actId="20577"/>
        <pc:sldMkLst>
          <pc:docMk/>
          <pc:sldMk cId="1246681008" sldId="259"/>
        </pc:sldMkLst>
        <pc:spChg chg="mod">
          <ac:chgData name="NGUYỄN THANH AN" userId="3dd042e7-91d6-4656-a5d0-4ff29796126d" providerId="ADAL" clId="{CD0CDCB6-C1D4-2C4D-97EE-243C06EE974C}" dt="2023-06-10T13:28:22.287" v="1533" actId="20577"/>
          <ac:spMkLst>
            <pc:docMk/>
            <pc:sldMk cId="1246681008" sldId="259"/>
            <ac:spMk id="3" creationId="{CD984847-E16F-3043-7869-7A0ABE26EE9B}"/>
          </ac:spMkLst>
        </pc:spChg>
      </pc:sldChg>
      <pc:sldChg chg="modSp mod">
        <pc:chgData name="NGUYỄN THANH AN" userId="3dd042e7-91d6-4656-a5d0-4ff29796126d" providerId="ADAL" clId="{CD0CDCB6-C1D4-2C4D-97EE-243C06EE974C}" dt="2023-06-10T13:30:54.562" v="1537" actId="20577"/>
        <pc:sldMkLst>
          <pc:docMk/>
          <pc:sldMk cId="487599247" sldId="263"/>
        </pc:sldMkLst>
        <pc:spChg chg="mod">
          <ac:chgData name="NGUYỄN THANH AN" userId="3dd042e7-91d6-4656-a5d0-4ff29796126d" providerId="ADAL" clId="{CD0CDCB6-C1D4-2C4D-97EE-243C06EE974C}" dt="2023-06-10T13:30:54.562" v="1537" actId="20577"/>
          <ac:spMkLst>
            <pc:docMk/>
            <pc:sldMk cId="487599247" sldId="263"/>
            <ac:spMk id="3" creationId="{C4CE9E92-3A1F-E97E-F26D-D441D4E0963E}"/>
          </ac:spMkLst>
        </pc:spChg>
        <pc:spChg chg="mod">
          <ac:chgData name="NGUYỄN THANH AN" userId="3dd042e7-91d6-4656-a5d0-4ff29796126d" providerId="ADAL" clId="{CD0CDCB6-C1D4-2C4D-97EE-243C06EE974C}" dt="2023-06-10T13:25:24.923" v="1506" actId="20577"/>
          <ac:spMkLst>
            <pc:docMk/>
            <pc:sldMk cId="487599247" sldId="263"/>
            <ac:spMk id="8" creationId="{D531899E-E430-52A8-3B11-54DDE230191E}"/>
          </ac:spMkLst>
        </pc:spChg>
      </pc:sldChg>
      <pc:sldChg chg="modSp mod">
        <pc:chgData name="NGUYỄN THANH AN" userId="3dd042e7-91d6-4656-a5d0-4ff29796126d" providerId="ADAL" clId="{CD0CDCB6-C1D4-2C4D-97EE-243C06EE974C}" dt="2023-06-10T12:22:16.014" v="3" actId="20577"/>
        <pc:sldMkLst>
          <pc:docMk/>
          <pc:sldMk cId="3891621882" sldId="268"/>
        </pc:sldMkLst>
        <pc:spChg chg="mod">
          <ac:chgData name="NGUYỄN THANH AN" userId="3dd042e7-91d6-4656-a5d0-4ff29796126d" providerId="ADAL" clId="{CD0CDCB6-C1D4-2C4D-97EE-243C06EE974C}" dt="2023-06-10T12:22:16.014" v="3" actId="20577"/>
          <ac:spMkLst>
            <pc:docMk/>
            <pc:sldMk cId="3891621882" sldId="268"/>
            <ac:spMk id="3" creationId="{CD984847-E16F-3043-7869-7A0ABE26EE9B}"/>
          </ac:spMkLst>
        </pc:spChg>
      </pc:sldChg>
      <pc:sldChg chg="modSp mod">
        <pc:chgData name="NGUYỄN THANH AN" userId="3dd042e7-91d6-4656-a5d0-4ff29796126d" providerId="ADAL" clId="{CD0CDCB6-C1D4-2C4D-97EE-243C06EE974C}" dt="2023-06-10T12:22:41.519" v="36" actId="20577"/>
        <pc:sldMkLst>
          <pc:docMk/>
          <pc:sldMk cId="1258522876" sldId="270"/>
        </pc:sldMkLst>
        <pc:spChg chg="mod">
          <ac:chgData name="NGUYỄN THANH AN" userId="3dd042e7-91d6-4656-a5d0-4ff29796126d" providerId="ADAL" clId="{CD0CDCB6-C1D4-2C4D-97EE-243C06EE974C}" dt="2023-06-10T12:22:41.519" v="36" actId="20577"/>
          <ac:spMkLst>
            <pc:docMk/>
            <pc:sldMk cId="1258522876" sldId="270"/>
            <ac:spMk id="3" creationId="{1EEFF5AC-F7C9-4183-140D-18CB5926FFEB}"/>
          </ac:spMkLst>
        </pc:spChg>
      </pc:sldChg>
      <pc:sldChg chg="ord">
        <pc:chgData name="NGUYỄN THANH AN" userId="3dd042e7-91d6-4656-a5d0-4ff29796126d" providerId="ADAL" clId="{CD0CDCB6-C1D4-2C4D-97EE-243C06EE974C}" dt="2023-06-10T15:17:59.671" v="1553" actId="20578"/>
        <pc:sldMkLst>
          <pc:docMk/>
          <pc:sldMk cId="2841012488" sldId="273"/>
        </pc:sldMkLst>
      </pc:sldChg>
      <pc:sldChg chg="modNotesTx">
        <pc:chgData name="NGUYỄN THANH AN" userId="3dd042e7-91d6-4656-a5d0-4ff29796126d" providerId="ADAL" clId="{CD0CDCB6-C1D4-2C4D-97EE-243C06EE974C}" dt="2023-06-10T14:03:35.156" v="1552" actId="20577"/>
        <pc:sldMkLst>
          <pc:docMk/>
          <pc:sldMk cId="3759640297" sldId="274"/>
        </pc:sldMkLst>
      </pc:sldChg>
      <pc:sldChg chg="addSp delSp modSp new mod ord">
        <pc:chgData name="NGUYỄN THANH AN" userId="3dd042e7-91d6-4656-a5d0-4ff29796126d" providerId="ADAL" clId="{CD0CDCB6-C1D4-2C4D-97EE-243C06EE974C}" dt="2023-06-10T13:51:45.310" v="1541" actId="20578"/>
        <pc:sldMkLst>
          <pc:docMk/>
          <pc:sldMk cId="1332713688" sldId="277"/>
        </pc:sldMkLst>
        <pc:spChg chg="del">
          <ac:chgData name="NGUYỄN THANH AN" userId="3dd042e7-91d6-4656-a5d0-4ff29796126d" providerId="ADAL" clId="{CD0CDCB6-C1D4-2C4D-97EE-243C06EE974C}" dt="2023-06-10T12:23:05.902" v="40"/>
          <ac:spMkLst>
            <pc:docMk/>
            <pc:sldMk cId="1332713688" sldId="277"/>
            <ac:spMk id="2" creationId="{F4037166-63B0-6EAC-2D97-0A941B238EF4}"/>
          </ac:spMkLst>
        </pc:spChg>
        <pc:spChg chg="del">
          <ac:chgData name="NGUYỄN THANH AN" userId="3dd042e7-91d6-4656-a5d0-4ff29796126d" providerId="ADAL" clId="{CD0CDCB6-C1D4-2C4D-97EE-243C06EE974C}" dt="2023-06-10T12:23:04.100" v="39"/>
          <ac:spMkLst>
            <pc:docMk/>
            <pc:sldMk cId="1332713688" sldId="277"/>
            <ac:spMk id="3" creationId="{B4FBACE5-806D-AEB9-4BFD-23DBDE45B671}"/>
          </ac:spMkLst>
        </pc:spChg>
        <pc:spChg chg="add mod">
          <ac:chgData name="NGUYỄN THANH AN" userId="3dd042e7-91d6-4656-a5d0-4ff29796126d" providerId="ADAL" clId="{CD0CDCB6-C1D4-2C4D-97EE-243C06EE974C}" dt="2023-06-10T13:21:53.943" v="1489" actId="20577"/>
          <ac:spMkLst>
            <pc:docMk/>
            <pc:sldMk cId="1332713688" sldId="277"/>
            <ac:spMk id="7" creationId="{530ABF33-A842-662F-EA1F-F5BF8B137FD6}"/>
          </ac:spMkLst>
        </pc:spChg>
        <pc:spChg chg="add mod">
          <ac:chgData name="NGUYỄN THANH AN" userId="3dd042e7-91d6-4656-a5d0-4ff29796126d" providerId="ADAL" clId="{CD0CDCB6-C1D4-2C4D-97EE-243C06EE974C}" dt="2023-06-10T12:23:05.902" v="40"/>
          <ac:spMkLst>
            <pc:docMk/>
            <pc:sldMk cId="1332713688" sldId="277"/>
            <ac:spMk id="8" creationId="{EE313886-3A36-99E4-EE30-7018E8A3E8E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F5782F-8734-C543-BC26-593C219BDE2A}" type="doc">
      <dgm:prSet loTypeId="urn:microsoft.com/office/officeart/2005/8/layout/cycle1" loCatId="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E8A9F144-054A-044A-9015-B9D3D6442F81}">
      <dgm:prSet phldrT="[Text]"/>
      <dgm:spPr/>
      <dgm:t>
        <a:bodyPr/>
        <a:lstStyle/>
        <a:p>
          <a:r>
            <a:rPr lang="en-US"/>
            <a:t>x maximize by y*</a:t>
          </a:r>
        </a:p>
      </dgm:t>
    </dgm:pt>
    <dgm:pt modelId="{8E5B185F-1216-6A4B-8309-82F6119158CE}" type="parTrans" cxnId="{0B6E5497-69F3-7044-A4C7-3ED2F9E2DFB1}">
      <dgm:prSet/>
      <dgm:spPr/>
      <dgm:t>
        <a:bodyPr/>
        <a:lstStyle/>
        <a:p>
          <a:endParaRPr lang="en-US"/>
        </a:p>
      </dgm:t>
    </dgm:pt>
    <dgm:pt modelId="{37679485-1DCA-A642-ACD2-BEDFB108CC6D}" type="sibTrans" cxnId="{0B6E5497-69F3-7044-A4C7-3ED2F9E2DFB1}">
      <dgm:prSet/>
      <dgm:spPr/>
      <dgm:t>
        <a:bodyPr/>
        <a:lstStyle/>
        <a:p>
          <a:endParaRPr lang="en-US"/>
        </a:p>
      </dgm:t>
    </dgm:pt>
    <dgm:pt modelId="{CC9F458F-69F5-744F-BDEE-940EB77E4B4E}">
      <dgm:prSet phldrT="[Text]"/>
      <dgm:spPr/>
      <dgm:t>
        <a:bodyPr/>
        <a:lstStyle/>
        <a:p>
          <a:r>
            <a:rPr lang="en-US"/>
            <a:t>x*</a:t>
          </a:r>
        </a:p>
      </dgm:t>
    </dgm:pt>
    <dgm:pt modelId="{0F0BF70C-89DA-D046-904B-A23F5266B08D}" type="parTrans" cxnId="{98308DCC-B87A-5745-9B5E-98C501520CE6}">
      <dgm:prSet/>
      <dgm:spPr/>
      <dgm:t>
        <a:bodyPr/>
        <a:lstStyle/>
        <a:p>
          <a:endParaRPr lang="en-US"/>
        </a:p>
      </dgm:t>
    </dgm:pt>
    <dgm:pt modelId="{9669D435-B875-FA4B-8CDC-05281423C922}" type="sibTrans" cxnId="{98308DCC-B87A-5745-9B5E-98C501520CE6}">
      <dgm:prSet/>
      <dgm:spPr/>
      <dgm:t>
        <a:bodyPr/>
        <a:lstStyle/>
        <a:p>
          <a:endParaRPr lang="en-US"/>
        </a:p>
      </dgm:t>
    </dgm:pt>
    <dgm:pt modelId="{A55B600E-FE1E-FA4A-A2EF-DCE289D4FD7D}">
      <dgm:prSet phldrT="[Text]"/>
      <dgm:spPr/>
      <dgm:t>
        <a:bodyPr/>
        <a:lstStyle/>
        <a:p>
          <a:r>
            <a:rPr lang="en-US"/>
            <a:t>y minimize by x*</a:t>
          </a:r>
        </a:p>
      </dgm:t>
    </dgm:pt>
    <dgm:pt modelId="{A1D4679E-351D-BC45-9520-E830D63BB56F}" type="parTrans" cxnId="{D35E0735-8E63-9941-A81D-B42CA7297DE1}">
      <dgm:prSet/>
      <dgm:spPr/>
      <dgm:t>
        <a:bodyPr/>
        <a:lstStyle/>
        <a:p>
          <a:endParaRPr lang="en-US"/>
        </a:p>
      </dgm:t>
    </dgm:pt>
    <dgm:pt modelId="{19A3B868-C068-5341-8B74-EDA76994E859}" type="sibTrans" cxnId="{D35E0735-8E63-9941-A81D-B42CA7297DE1}">
      <dgm:prSet/>
      <dgm:spPr/>
      <dgm:t>
        <a:bodyPr/>
        <a:lstStyle/>
        <a:p>
          <a:endParaRPr lang="en-US"/>
        </a:p>
      </dgm:t>
    </dgm:pt>
    <dgm:pt modelId="{595CBEDD-C25C-A743-96DB-E38EDC308791}">
      <dgm:prSet/>
      <dgm:spPr/>
      <dgm:t>
        <a:bodyPr/>
        <a:lstStyle/>
        <a:p>
          <a:r>
            <a:rPr lang="en-US"/>
            <a:t>y*</a:t>
          </a:r>
        </a:p>
      </dgm:t>
    </dgm:pt>
    <dgm:pt modelId="{C32EE325-09DE-C943-AFA2-823F4D6E173B}" type="parTrans" cxnId="{F61860F7-586C-F54A-AEF9-5DC1B33E603A}">
      <dgm:prSet/>
      <dgm:spPr/>
      <dgm:t>
        <a:bodyPr/>
        <a:lstStyle/>
        <a:p>
          <a:endParaRPr lang="en-US"/>
        </a:p>
      </dgm:t>
    </dgm:pt>
    <dgm:pt modelId="{393BB024-3B4D-4441-B228-1A5DE2C9819A}" type="sibTrans" cxnId="{F61860F7-586C-F54A-AEF9-5DC1B33E603A}">
      <dgm:prSet/>
      <dgm:spPr/>
      <dgm:t>
        <a:bodyPr/>
        <a:lstStyle/>
        <a:p>
          <a:endParaRPr lang="en-US"/>
        </a:p>
      </dgm:t>
    </dgm:pt>
    <dgm:pt modelId="{5E442565-842C-D045-B3F8-653A5CC91200}" type="pres">
      <dgm:prSet presAssocID="{ECF5782F-8734-C543-BC26-593C219BDE2A}" presName="cycle" presStyleCnt="0">
        <dgm:presLayoutVars>
          <dgm:dir/>
          <dgm:resizeHandles val="exact"/>
        </dgm:presLayoutVars>
      </dgm:prSet>
      <dgm:spPr/>
    </dgm:pt>
    <dgm:pt modelId="{51FA9FF4-BB69-AC40-B6F7-21594913655D}" type="pres">
      <dgm:prSet presAssocID="{E8A9F144-054A-044A-9015-B9D3D6442F81}" presName="dummy" presStyleCnt="0"/>
      <dgm:spPr/>
    </dgm:pt>
    <dgm:pt modelId="{D91B33FB-C29B-CE40-A443-F4AB007ED0B3}" type="pres">
      <dgm:prSet presAssocID="{E8A9F144-054A-044A-9015-B9D3D6442F81}" presName="node" presStyleLbl="revTx" presStyleIdx="0" presStyleCnt="4">
        <dgm:presLayoutVars>
          <dgm:bulletEnabled val="1"/>
        </dgm:presLayoutVars>
      </dgm:prSet>
      <dgm:spPr/>
    </dgm:pt>
    <dgm:pt modelId="{BBFCA436-887F-B94F-A50F-686CA5515EF4}" type="pres">
      <dgm:prSet presAssocID="{37679485-1DCA-A642-ACD2-BEDFB108CC6D}" presName="sibTrans" presStyleLbl="node1" presStyleIdx="0" presStyleCnt="4"/>
      <dgm:spPr/>
    </dgm:pt>
    <dgm:pt modelId="{09A531D6-F201-004E-9B29-02CA416520C0}" type="pres">
      <dgm:prSet presAssocID="{CC9F458F-69F5-744F-BDEE-940EB77E4B4E}" presName="dummy" presStyleCnt="0"/>
      <dgm:spPr/>
    </dgm:pt>
    <dgm:pt modelId="{320497FA-7D28-1E4D-A536-FA2BF6B16744}" type="pres">
      <dgm:prSet presAssocID="{CC9F458F-69F5-744F-BDEE-940EB77E4B4E}" presName="node" presStyleLbl="revTx" presStyleIdx="1" presStyleCnt="4">
        <dgm:presLayoutVars>
          <dgm:bulletEnabled val="1"/>
        </dgm:presLayoutVars>
      </dgm:prSet>
      <dgm:spPr/>
    </dgm:pt>
    <dgm:pt modelId="{5AC2FA4E-D9BA-E74F-9F0A-72DF949FB0E6}" type="pres">
      <dgm:prSet presAssocID="{9669D435-B875-FA4B-8CDC-05281423C922}" presName="sibTrans" presStyleLbl="node1" presStyleIdx="1" presStyleCnt="4"/>
      <dgm:spPr/>
    </dgm:pt>
    <dgm:pt modelId="{827F740C-0C45-0248-9E52-6D4A21A0078E}" type="pres">
      <dgm:prSet presAssocID="{A55B600E-FE1E-FA4A-A2EF-DCE289D4FD7D}" presName="dummy" presStyleCnt="0"/>
      <dgm:spPr/>
    </dgm:pt>
    <dgm:pt modelId="{3A3B66CE-4C09-F94E-85DB-E7CDCE0E21C5}" type="pres">
      <dgm:prSet presAssocID="{A55B600E-FE1E-FA4A-A2EF-DCE289D4FD7D}" presName="node" presStyleLbl="revTx" presStyleIdx="2" presStyleCnt="4">
        <dgm:presLayoutVars>
          <dgm:bulletEnabled val="1"/>
        </dgm:presLayoutVars>
      </dgm:prSet>
      <dgm:spPr/>
    </dgm:pt>
    <dgm:pt modelId="{CB414D9D-E961-5D44-8320-864B447DE385}" type="pres">
      <dgm:prSet presAssocID="{19A3B868-C068-5341-8B74-EDA76994E859}" presName="sibTrans" presStyleLbl="node1" presStyleIdx="2" presStyleCnt="4"/>
      <dgm:spPr/>
    </dgm:pt>
    <dgm:pt modelId="{7ECFCBE4-1543-1045-8D1A-71558476B139}" type="pres">
      <dgm:prSet presAssocID="{595CBEDD-C25C-A743-96DB-E38EDC308791}" presName="dummy" presStyleCnt="0"/>
      <dgm:spPr/>
    </dgm:pt>
    <dgm:pt modelId="{993B7E77-B4D3-0A49-AD08-54AA4485A911}" type="pres">
      <dgm:prSet presAssocID="{595CBEDD-C25C-A743-96DB-E38EDC308791}" presName="node" presStyleLbl="revTx" presStyleIdx="3" presStyleCnt="4">
        <dgm:presLayoutVars>
          <dgm:bulletEnabled val="1"/>
        </dgm:presLayoutVars>
      </dgm:prSet>
      <dgm:spPr/>
    </dgm:pt>
    <dgm:pt modelId="{FB56ED91-6C76-D146-A375-C789FEEF88A4}" type="pres">
      <dgm:prSet presAssocID="{393BB024-3B4D-4441-B228-1A5DE2C9819A}" presName="sibTrans" presStyleLbl="node1" presStyleIdx="3" presStyleCnt="4"/>
      <dgm:spPr/>
    </dgm:pt>
  </dgm:ptLst>
  <dgm:cxnLst>
    <dgm:cxn modelId="{89D8780F-286D-9A47-A52F-E19B48670CD8}" type="presOf" srcId="{E8A9F144-054A-044A-9015-B9D3D6442F81}" destId="{D91B33FB-C29B-CE40-A443-F4AB007ED0B3}" srcOrd="0" destOrd="0" presId="urn:microsoft.com/office/officeart/2005/8/layout/cycle1"/>
    <dgm:cxn modelId="{0B146A14-5973-1847-B3F0-6DAE69B500CF}" type="presOf" srcId="{595CBEDD-C25C-A743-96DB-E38EDC308791}" destId="{993B7E77-B4D3-0A49-AD08-54AA4485A911}" srcOrd="0" destOrd="0" presId="urn:microsoft.com/office/officeart/2005/8/layout/cycle1"/>
    <dgm:cxn modelId="{D35E0735-8E63-9941-A81D-B42CA7297DE1}" srcId="{ECF5782F-8734-C543-BC26-593C219BDE2A}" destId="{A55B600E-FE1E-FA4A-A2EF-DCE289D4FD7D}" srcOrd="2" destOrd="0" parTransId="{A1D4679E-351D-BC45-9520-E830D63BB56F}" sibTransId="{19A3B868-C068-5341-8B74-EDA76994E859}"/>
    <dgm:cxn modelId="{E4033F3E-4DD6-0C46-B403-2216587C6D90}" type="presOf" srcId="{393BB024-3B4D-4441-B228-1A5DE2C9819A}" destId="{FB56ED91-6C76-D146-A375-C789FEEF88A4}" srcOrd="0" destOrd="0" presId="urn:microsoft.com/office/officeart/2005/8/layout/cycle1"/>
    <dgm:cxn modelId="{3B0EAD57-F60B-904F-8EBD-4335CFD4C741}" type="presOf" srcId="{ECF5782F-8734-C543-BC26-593C219BDE2A}" destId="{5E442565-842C-D045-B3F8-653A5CC91200}" srcOrd="0" destOrd="0" presId="urn:microsoft.com/office/officeart/2005/8/layout/cycle1"/>
    <dgm:cxn modelId="{F94E0658-7925-354A-A13B-19548B05BDBE}" type="presOf" srcId="{19A3B868-C068-5341-8B74-EDA76994E859}" destId="{CB414D9D-E961-5D44-8320-864B447DE385}" srcOrd="0" destOrd="0" presId="urn:microsoft.com/office/officeart/2005/8/layout/cycle1"/>
    <dgm:cxn modelId="{0B6E5497-69F3-7044-A4C7-3ED2F9E2DFB1}" srcId="{ECF5782F-8734-C543-BC26-593C219BDE2A}" destId="{E8A9F144-054A-044A-9015-B9D3D6442F81}" srcOrd="0" destOrd="0" parTransId="{8E5B185F-1216-6A4B-8309-82F6119158CE}" sibTransId="{37679485-1DCA-A642-ACD2-BEDFB108CC6D}"/>
    <dgm:cxn modelId="{DEBA539B-EADC-864C-99BA-B195892B173B}" type="presOf" srcId="{A55B600E-FE1E-FA4A-A2EF-DCE289D4FD7D}" destId="{3A3B66CE-4C09-F94E-85DB-E7CDCE0E21C5}" srcOrd="0" destOrd="0" presId="urn:microsoft.com/office/officeart/2005/8/layout/cycle1"/>
    <dgm:cxn modelId="{AC4B31A3-7398-1A40-9638-2CD557F9D0F5}" type="presOf" srcId="{CC9F458F-69F5-744F-BDEE-940EB77E4B4E}" destId="{320497FA-7D28-1E4D-A536-FA2BF6B16744}" srcOrd="0" destOrd="0" presId="urn:microsoft.com/office/officeart/2005/8/layout/cycle1"/>
    <dgm:cxn modelId="{69AEFAAA-28AD-4445-A9F0-43187CD2B1EB}" type="presOf" srcId="{9669D435-B875-FA4B-8CDC-05281423C922}" destId="{5AC2FA4E-D9BA-E74F-9F0A-72DF949FB0E6}" srcOrd="0" destOrd="0" presId="urn:microsoft.com/office/officeart/2005/8/layout/cycle1"/>
    <dgm:cxn modelId="{98308DCC-B87A-5745-9B5E-98C501520CE6}" srcId="{ECF5782F-8734-C543-BC26-593C219BDE2A}" destId="{CC9F458F-69F5-744F-BDEE-940EB77E4B4E}" srcOrd="1" destOrd="0" parTransId="{0F0BF70C-89DA-D046-904B-A23F5266B08D}" sibTransId="{9669D435-B875-FA4B-8CDC-05281423C922}"/>
    <dgm:cxn modelId="{80B3E3E5-2318-0E4B-95EB-3B675BE3C888}" type="presOf" srcId="{37679485-1DCA-A642-ACD2-BEDFB108CC6D}" destId="{BBFCA436-887F-B94F-A50F-686CA5515EF4}" srcOrd="0" destOrd="0" presId="urn:microsoft.com/office/officeart/2005/8/layout/cycle1"/>
    <dgm:cxn modelId="{F61860F7-586C-F54A-AEF9-5DC1B33E603A}" srcId="{ECF5782F-8734-C543-BC26-593C219BDE2A}" destId="{595CBEDD-C25C-A743-96DB-E38EDC308791}" srcOrd="3" destOrd="0" parTransId="{C32EE325-09DE-C943-AFA2-823F4D6E173B}" sibTransId="{393BB024-3B4D-4441-B228-1A5DE2C9819A}"/>
    <dgm:cxn modelId="{D6F5E126-77EA-EC41-98FF-14C2EAAACF8B}" type="presParOf" srcId="{5E442565-842C-D045-B3F8-653A5CC91200}" destId="{51FA9FF4-BB69-AC40-B6F7-21594913655D}" srcOrd="0" destOrd="0" presId="urn:microsoft.com/office/officeart/2005/8/layout/cycle1"/>
    <dgm:cxn modelId="{ADCA56A5-59E3-874B-AB49-D24B85DC8A1A}" type="presParOf" srcId="{5E442565-842C-D045-B3F8-653A5CC91200}" destId="{D91B33FB-C29B-CE40-A443-F4AB007ED0B3}" srcOrd="1" destOrd="0" presId="urn:microsoft.com/office/officeart/2005/8/layout/cycle1"/>
    <dgm:cxn modelId="{5A68805F-9113-C841-B6C4-3ADB67737F35}" type="presParOf" srcId="{5E442565-842C-D045-B3F8-653A5CC91200}" destId="{BBFCA436-887F-B94F-A50F-686CA5515EF4}" srcOrd="2" destOrd="0" presId="urn:microsoft.com/office/officeart/2005/8/layout/cycle1"/>
    <dgm:cxn modelId="{8A5B6C3A-817A-CD47-84F3-586E6B3E44CE}" type="presParOf" srcId="{5E442565-842C-D045-B3F8-653A5CC91200}" destId="{09A531D6-F201-004E-9B29-02CA416520C0}" srcOrd="3" destOrd="0" presId="urn:microsoft.com/office/officeart/2005/8/layout/cycle1"/>
    <dgm:cxn modelId="{8453221F-9A50-EE43-AD4C-4D0DB04355AC}" type="presParOf" srcId="{5E442565-842C-D045-B3F8-653A5CC91200}" destId="{320497FA-7D28-1E4D-A536-FA2BF6B16744}" srcOrd="4" destOrd="0" presId="urn:microsoft.com/office/officeart/2005/8/layout/cycle1"/>
    <dgm:cxn modelId="{7B112255-83A6-6B43-A725-717C26C8F3A3}" type="presParOf" srcId="{5E442565-842C-D045-B3F8-653A5CC91200}" destId="{5AC2FA4E-D9BA-E74F-9F0A-72DF949FB0E6}" srcOrd="5" destOrd="0" presId="urn:microsoft.com/office/officeart/2005/8/layout/cycle1"/>
    <dgm:cxn modelId="{671D32AD-2108-0742-99C6-14E1046C6B0E}" type="presParOf" srcId="{5E442565-842C-D045-B3F8-653A5CC91200}" destId="{827F740C-0C45-0248-9E52-6D4A21A0078E}" srcOrd="6" destOrd="0" presId="urn:microsoft.com/office/officeart/2005/8/layout/cycle1"/>
    <dgm:cxn modelId="{3AA405AD-4045-1946-A268-12E1865651DA}" type="presParOf" srcId="{5E442565-842C-D045-B3F8-653A5CC91200}" destId="{3A3B66CE-4C09-F94E-85DB-E7CDCE0E21C5}" srcOrd="7" destOrd="0" presId="urn:microsoft.com/office/officeart/2005/8/layout/cycle1"/>
    <dgm:cxn modelId="{37302A10-768E-504D-9CA0-443FB59F8020}" type="presParOf" srcId="{5E442565-842C-D045-B3F8-653A5CC91200}" destId="{CB414D9D-E961-5D44-8320-864B447DE385}" srcOrd="8" destOrd="0" presId="urn:microsoft.com/office/officeart/2005/8/layout/cycle1"/>
    <dgm:cxn modelId="{D86FC246-1C92-5D40-9D57-A01824A2FCC9}" type="presParOf" srcId="{5E442565-842C-D045-B3F8-653A5CC91200}" destId="{7ECFCBE4-1543-1045-8D1A-71558476B139}" srcOrd="9" destOrd="0" presId="urn:microsoft.com/office/officeart/2005/8/layout/cycle1"/>
    <dgm:cxn modelId="{4F7B6D6C-4DC1-784F-90FA-BBFAFB0190B2}" type="presParOf" srcId="{5E442565-842C-D045-B3F8-653A5CC91200}" destId="{993B7E77-B4D3-0A49-AD08-54AA4485A911}" srcOrd="10" destOrd="0" presId="urn:microsoft.com/office/officeart/2005/8/layout/cycle1"/>
    <dgm:cxn modelId="{56FDACD8-DF1B-0848-9380-1E8CA5469830}" type="presParOf" srcId="{5E442565-842C-D045-B3F8-653A5CC91200}" destId="{FB56ED91-6C76-D146-A375-C789FEEF88A4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1B33FB-C29B-CE40-A443-F4AB007ED0B3}">
      <dsp:nvSpPr>
        <dsp:cNvPr id="0" name=""/>
        <dsp:cNvSpPr/>
      </dsp:nvSpPr>
      <dsp:spPr>
        <a:xfrm>
          <a:off x="1670677" y="53339"/>
          <a:ext cx="857249" cy="857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x maximize by y*</a:t>
          </a:r>
        </a:p>
      </dsp:txBody>
      <dsp:txXfrm>
        <a:off x="1670677" y="53339"/>
        <a:ext cx="857249" cy="857249"/>
      </dsp:txXfrm>
    </dsp:sp>
    <dsp:sp modelId="{BBFCA436-887F-B94F-A50F-686CA5515EF4}">
      <dsp:nvSpPr>
        <dsp:cNvPr id="0" name=""/>
        <dsp:cNvSpPr/>
      </dsp:nvSpPr>
      <dsp:spPr>
        <a:xfrm>
          <a:off x="161379" y="-553"/>
          <a:ext cx="2420441" cy="2420441"/>
        </a:xfrm>
        <a:prstGeom prst="circularArrow">
          <a:avLst>
            <a:gd name="adj1" fmla="val 6906"/>
            <a:gd name="adj2" fmla="val 465691"/>
            <a:gd name="adj3" fmla="val 547987"/>
            <a:gd name="adj4" fmla="val 20586321"/>
            <a:gd name="adj5" fmla="val 8057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20497FA-7D28-1E4D-A536-FA2BF6B16744}">
      <dsp:nvSpPr>
        <dsp:cNvPr id="0" name=""/>
        <dsp:cNvSpPr/>
      </dsp:nvSpPr>
      <dsp:spPr>
        <a:xfrm>
          <a:off x="1670677" y="1508744"/>
          <a:ext cx="857249" cy="857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x*</a:t>
          </a:r>
        </a:p>
      </dsp:txBody>
      <dsp:txXfrm>
        <a:off x="1670677" y="1508744"/>
        <a:ext cx="857249" cy="857249"/>
      </dsp:txXfrm>
    </dsp:sp>
    <dsp:sp modelId="{5AC2FA4E-D9BA-E74F-9F0A-72DF949FB0E6}">
      <dsp:nvSpPr>
        <dsp:cNvPr id="0" name=""/>
        <dsp:cNvSpPr/>
      </dsp:nvSpPr>
      <dsp:spPr>
        <a:xfrm>
          <a:off x="161379" y="-553"/>
          <a:ext cx="2420441" cy="2420441"/>
        </a:xfrm>
        <a:prstGeom prst="circularArrow">
          <a:avLst>
            <a:gd name="adj1" fmla="val 6906"/>
            <a:gd name="adj2" fmla="val 465691"/>
            <a:gd name="adj3" fmla="val 5947987"/>
            <a:gd name="adj4" fmla="val 4386321"/>
            <a:gd name="adj5" fmla="val 8057"/>
          </a:avLst>
        </a:prstGeom>
        <a:solidFill>
          <a:schemeClr val="accent1">
            <a:shade val="50000"/>
            <a:hueOff val="264907"/>
            <a:satOff val="-6609"/>
            <a:lumOff val="2312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A3B66CE-4C09-F94E-85DB-E7CDCE0E21C5}">
      <dsp:nvSpPr>
        <dsp:cNvPr id="0" name=""/>
        <dsp:cNvSpPr/>
      </dsp:nvSpPr>
      <dsp:spPr>
        <a:xfrm>
          <a:off x="215272" y="1508744"/>
          <a:ext cx="857249" cy="857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y minimize by x*</a:t>
          </a:r>
        </a:p>
      </dsp:txBody>
      <dsp:txXfrm>
        <a:off x="215272" y="1508744"/>
        <a:ext cx="857249" cy="857249"/>
      </dsp:txXfrm>
    </dsp:sp>
    <dsp:sp modelId="{CB414D9D-E961-5D44-8320-864B447DE385}">
      <dsp:nvSpPr>
        <dsp:cNvPr id="0" name=""/>
        <dsp:cNvSpPr/>
      </dsp:nvSpPr>
      <dsp:spPr>
        <a:xfrm>
          <a:off x="161379" y="-553"/>
          <a:ext cx="2420441" cy="2420441"/>
        </a:xfrm>
        <a:prstGeom prst="circularArrow">
          <a:avLst>
            <a:gd name="adj1" fmla="val 6906"/>
            <a:gd name="adj2" fmla="val 465691"/>
            <a:gd name="adj3" fmla="val 11347987"/>
            <a:gd name="adj4" fmla="val 9786321"/>
            <a:gd name="adj5" fmla="val 8057"/>
          </a:avLst>
        </a:prstGeom>
        <a:solidFill>
          <a:schemeClr val="accent1">
            <a:shade val="50000"/>
            <a:hueOff val="529814"/>
            <a:satOff val="-13218"/>
            <a:lumOff val="4625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93B7E77-B4D3-0A49-AD08-54AA4485A911}">
      <dsp:nvSpPr>
        <dsp:cNvPr id="0" name=""/>
        <dsp:cNvSpPr/>
      </dsp:nvSpPr>
      <dsp:spPr>
        <a:xfrm>
          <a:off x="215272" y="53339"/>
          <a:ext cx="857249" cy="857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y*</a:t>
          </a:r>
        </a:p>
      </dsp:txBody>
      <dsp:txXfrm>
        <a:off x="215272" y="53339"/>
        <a:ext cx="857249" cy="857249"/>
      </dsp:txXfrm>
    </dsp:sp>
    <dsp:sp modelId="{FB56ED91-6C76-D146-A375-C789FEEF88A4}">
      <dsp:nvSpPr>
        <dsp:cNvPr id="0" name=""/>
        <dsp:cNvSpPr/>
      </dsp:nvSpPr>
      <dsp:spPr>
        <a:xfrm>
          <a:off x="161379" y="-553"/>
          <a:ext cx="2420441" cy="2420441"/>
        </a:xfrm>
        <a:prstGeom prst="circularArrow">
          <a:avLst>
            <a:gd name="adj1" fmla="val 6906"/>
            <a:gd name="adj2" fmla="val 465691"/>
            <a:gd name="adj3" fmla="val 16747987"/>
            <a:gd name="adj4" fmla="val 15186321"/>
            <a:gd name="adj5" fmla="val 8057"/>
          </a:avLst>
        </a:prstGeom>
        <a:solidFill>
          <a:schemeClr val="accent1">
            <a:shade val="50000"/>
            <a:hueOff val="264907"/>
            <a:satOff val="-6609"/>
            <a:lumOff val="2312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>
            <a:extLst>
              <a:ext uri="{FF2B5EF4-FFF2-40B4-BE49-F238E27FC236}">
                <a16:creationId xmlns:a16="http://schemas.microsoft.com/office/drawing/2014/main" id="{110372FA-9E1C-0538-D5A3-BCCA5379429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C866C445-24CA-0880-E06B-1A5D3AE0225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A6700A-C073-4A36-BB56-642DDBB71F21}" type="datetimeFigureOut">
              <a:rPr lang="vi-VN" smtClean="0"/>
              <a:t>11/06/2023</a:t>
            </a:fld>
            <a:endParaRPr lang="vi-VN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1D2E2820-C687-61A5-0796-14258F2E750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15D141-74C6-6EA1-C92C-7D285E16AA4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B34782-D31E-4661-AAE0-71967CF43301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459777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F7CF22-2DDD-4435-AF8D-E1563ABEE5E4}" type="datetimeFigureOut">
              <a:rPr lang="vi-VN" smtClean="0"/>
              <a:t>11/06/2023</a:t>
            </a:fld>
            <a:endParaRPr lang="vi-VN"/>
          </a:p>
        </p:txBody>
      </p:sp>
      <p:sp>
        <p:nvSpPr>
          <p:cNvPr id="4" name="Chỗ dành sẵn cho Hình ảnh của Bản chiế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Chỗ dành sẵn cho Ghi chú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5F63CB-8465-4DA1-AFF7-648CB628ABE8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75222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66974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1181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95549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11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09937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12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28750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29301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17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05297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Hình ảnh của Bản chiế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hỗ dành sẵn cho Ghi chú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Chỗ dành sẵn cho Số hiệu Bản chiế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5F63CB-8465-4DA1-AFF7-648CB628ABE8}" type="slidenum">
              <a:rPr lang="vi-VN" smtClean="0"/>
              <a:t>19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52882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44C61-94F2-4B9E-8D89-3C2A521F2EED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867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1275" y="365126"/>
            <a:ext cx="6392174" cy="56652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0099"/>
            <a:ext cx="10515600" cy="41152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87D73-741D-4CCA-831E-B8306226207A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3409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A7AA-4550-4443-B200-721B61BFEF62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109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B4FC4-5C32-4DC5-9269-AF9686F90314}" type="datetime1">
              <a:rPr lang="vi-VN" smtClean="0"/>
              <a:t>11/06/2023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664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56B5C-4ED1-4C13-8FC6-15086C482F6D}" type="datetime1">
              <a:rPr lang="vi-VN" smtClean="0"/>
              <a:t>11/06/2023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171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B5CCC-ABE5-4143-A558-B606550CB9DD}" type="datetime1">
              <a:rPr lang="vi-VN" smtClean="0"/>
              <a:t>11/06/2023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7961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B835F-9E16-4DFF-B2A5-1E7F0BE2CFF4}" type="datetime1">
              <a:rPr lang="vi-VN" smtClean="0"/>
              <a:t>11/06/2023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635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A1C0C-7226-4388-B656-AC22B7194A17}" type="datetime1">
              <a:rPr lang="vi-VN" smtClean="0"/>
              <a:t>11/06/2023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7377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30F94-C008-4903-8428-59152D5F26FB}" type="datetime1">
              <a:rPr lang="vi-VN" smtClean="0"/>
              <a:t>11/06/2023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5587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B0B1D-A830-40BC-ACE1-BA560DFE9C84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4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71A7-277D-4204-BCC1-E17FBCCA527D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294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1274" y="365126"/>
            <a:ext cx="6169325" cy="566528"/>
          </a:xfrm>
          <a:prstGeom prst="rect">
            <a:avLst/>
          </a:prstGeom>
        </p:spPr>
        <p:txBody>
          <a:bodyPr lIns="109728" tIns="109728" rIns="109728" bIns="91440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16154"/>
            <a:ext cx="10515600" cy="4660809"/>
          </a:xfrm>
          <a:prstGeom prst="rect">
            <a:avLst/>
          </a:prstGeom>
        </p:spPr>
        <p:txBody>
          <a:bodyPr lIns="109728" tIns="109728" rIns="109728" bIns="9144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83596BF-18A9-45F2-B5F2-765F56D3F285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Hình ảnh 7" descr="Ảnh có chứa ảnh chụp màn hình, Đồ họa, Phông chữ, bóng tối&#10;&#10;Mô tả được tạo tự động">
            <a:extLst>
              <a:ext uri="{FF2B5EF4-FFF2-40B4-BE49-F238E27FC236}">
                <a16:creationId xmlns:a16="http://schemas.microsoft.com/office/drawing/2014/main" id="{49DF0DC2-2ECC-1E36-D695-936E2DDF830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90"/>
            <a:ext cx="2633932" cy="1151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21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7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p:hf hdr="0"/>
  <p:txStyles>
    <p:titleStyle>
      <a:lvl1pPr algn="l" defTabSz="914400" rtl="0" eaLnBrk="1" latinLnBrk="0" hangingPunct="1">
        <a:lnSpc>
          <a:spcPct val="113000"/>
        </a:lnSpc>
        <a:spcBef>
          <a:spcPct val="0"/>
        </a:spcBef>
        <a:buNone/>
        <a:defRPr sz="28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14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4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22">
            <a:extLst>
              <a:ext uri="{FF2B5EF4-FFF2-40B4-BE49-F238E27FC236}">
                <a16:creationId xmlns:a16="http://schemas.microsoft.com/office/drawing/2014/main" id="{D0E1C78B-4E27-44EC-9937-DEEDAB17B8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Freeform: Shape 24">
            <a:extLst>
              <a:ext uri="{FF2B5EF4-FFF2-40B4-BE49-F238E27FC236}">
                <a16:creationId xmlns:a16="http://schemas.microsoft.com/office/drawing/2014/main" id="{64E711A9-55E7-429C-8DE7-7133C97255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578600" cy="6858003"/>
          </a:xfrm>
          <a:custGeom>
            <a:avLst/>
            <a:gdLst>
              <a:gd name="connsiteX0" fmla="*/ 3840831 w 6450535"/>
              <a:gd name="connsiteY0" fmla="*/ 0 h 6858003"/>
              <a:gd name="connsiteX1" fmla="*/ 0 w 6450535"/>
              <a:gd name="connsiteY1" fmla="*/ 0 h 6858003"/>
              <a:gd name="connsiteX2" fmla="*/ 0 w 6450535"/>
              <a:gd name="connsiteY2" fmla="*/ 6858002 h 6858003"/>
              <a:gd name="connsiteX3" fmla="*/ 222478 w 6450535"/>
              <a:gd name="connsiteY3" fmla="*/ 6858002 h 6858003"/>
              <a:gd name="connsiteX4" fmla="*/ 222478 w 6450535"/>
              <a:gd name="connsiteY4" fmla="*/ 6858003 h 6858003"/>
              <a:gd name="connsiteX5" fmla="*/ 6450535 w 6450535"/>
              <a:gd name="connsiteY5" fmla="*/ 6858003 h 6858003"/>
              <a:gd name="connsiteX6" fmla="*/ 6450535 w 6450535"/>
              <a:gd name="connsiteY6" fmla="*/ 1 h 6858003"/>
              <a:gd name="connsiteX7" fmla="*/ 3840836 w 6450535"/>
              <a:gd name="connsiteY7" fmla="*/ 1 h 685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50535" h="6858003">
                <a:moveTo>
                  <a:pt x="3840831" y="0"/>
                </a:moveTo>
                <a:lnTo>
                  <a:pt x="0" y="0"/>
                </a:lnTo>
                <a:lnTo>
                  <a:pt x="0" y="6858002"/>
                </a:lnTo>
                <a:lnTo>
                  <a:pt x="222478" y="6858002"/>
                </a:lnTo>
                <a:lnTo>
                  <a:pt x="222478" y="6858003"/>
                </a:lnTo>
                <a:lnTo>
                  <a:pt x="6450535" y="6858003"/>
                </a:lnTo>
                <a:lnTo>
                  <a:pt x="6450535" y="1"/>
                </a:lnTo>
                <a:lnTo>
                  <a:pt x="3840836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405A41F1-A319-DB28-6959-8E5D08B4D6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836" y="600217"/>
            <a:ext cx="5096871" cy="2229881"/>
          </a:xfrm>
          <a:custGeom>
            <a:avLst/>
            <a:gdLst/>
            <a:ahLst/>
            <a:cxnLst/>
            <a:rect l="l" t="t" r="r" b="b"/>
            <a:pathLst>
              <a:path w="5096871" h="3143436">
                <a:moveTo>
                  <a:pt x="75600" y="0"/>
                </a:moveTo>
                <a:lnTo>
                  <a:pt x="5021271" y="0"/>
                </a:lnTo>
                <a:cubicBezTo>
                  <a:pt x="5063024" y="0"/>
                  <a:pt x="5096871" y="33847"/>
                  <a:pt x="5096871" y="75600"/>
                </a:cubicBezTo>
                <a:lnTo>
                  <a:pt x="5096871" y="3067836"/>
                </a:lnTo>
                <a:cubicBezTo>
                  <a:pt x="5096871" y="3109589"/>
                  <a:pt x="5063024" y="3143436"/>
                  <a:pt x="5021271" y="3143436"/>
                </a:cubicBezTo>
                <a:lnTo>
                  <a:pt x="75600" y="3143436"/>
                </a:lnTo>
                <a:cubicBezTo>
                  <a:pt x="33847" y="3143436"/>
                  <a:pt x="0" y="3109589"/>
                  <a:pt x="0" y="3067836"/>
                </a:cubicBezTo>
                <a:lnTo>
                  <a:pt x="0" y="75600"/>
                </a:lnTo>
                <a:cubicBezTo>
                  <a:pt x="0" y="33847"/>
                  <a:pt x="33847" y="0"/>
                  <a:pt x="75600" y="0"/>
                </a:cubicBezTo>
                <a:close/>
              </a:path>
            </a:pathLst>
          </a:custGeom>
        </p:spPr>
      </p:pic>
      <p:sp>
        <p:nvSpPr>
          <p:cNvPr id="50" name="Arc 26">
            <a:extLst>
              <a:ext uri="{FF2B5EF4-FFF2-40B4-BE49-F238E27FC236}">
                <a16:creationId xmlns:a16="http://schemas.microsoft.com/office/drawing/2014/main" id="{18E928D9-3091-4385-B979-265D55AD02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03011">
            <a:off x="2974408" y="700861"/>
            <a:ext cx="2987899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êu đề 1">
            <a:extLst>
              <a:ext uri="{FF2B5EF4-FFF2-40B4-BE49-F238E27FC236}">
                <a16:creationId xmlns:a16="http://schemas.microsoft.com/office/drawing/2014/main" id="{E55B9786-8012-681E-4591-43C10E7BF3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795509"/>
            <a:ext cx="5271106" cy="2798604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Game Theory</a:t>
            </a:r>
            <a:endParaRPr lang="vi-VN" dirty="0">
              <a:solidFill>
                <a:srgbClr val="FFFFFF"/>
              </a:solidFill>
            </a:endParaRPr>
          </a:p>
        </p:txBody>
      </p:sp>
      <p:sp>
        <p:nvSpPr>
          <p:cNvPr id="51" name="Oval 28">
            <a:extLst>
              <a:ext uri="{FF2B5EF4-FFF2-40B4-BE49-F238E27FC236}">
                <a16:creationId xmlns:a16="http://schemas.microsoft.com/office/drawing/2014/main" id="{7D602432-D774-4CF5-94E8-7D52D01059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01186" y="5486807"/>
            <a:ext cx="491961" cy="491961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B1A8FEAC-5E3A-0594-9747-0DC816E2B4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3686187"/>
            <a:ext cx="5271106" cy="2292581"/>
          </a:xfrm>
        </p:spPr>
        <p:txBody>
          <a:bodyPr>
            <a:normAutofit/>
          </a:bodyPr>
          <a:lstStyle/>
          <a:p>
            <a:pPr algn="r">
              <a:lnSpc>
                <a:spcPct val="104000"/>
              </a:lnSpc>
            </a:pPr>
            <a:r>
              <a:rPr lang="en-US" sz="2000">
                <a:solidFill>
                  <a:srgbClr val="FFFFFF"/>
                </a:solidFill>
              </a:rPr>
              <a:t>19120064 – </a:t>
            </a:r>
            <a:r>
              <a:rPr lang="vi-VN" sz="2000">
                <a:solidFill>
                  <a:srgbClr val="FFFFFF"/>
                </a:solidFill>
              </a:rPr>
              <a:t>Nguyễn Hồ Hoàng Duy</a:t>
            </a:r>
          </a:p>
          <a:p>
            <a:pPr algn="r">
              <a:lnSpc>
                <a:spcPct val="104000"/>
              </a:lnSpc>
            </a:pPr>
            <a:r>
              <a:rPr lang="vi-VN" sz="2000">
                <a:solidFill>
                  <a:srgbClr val="FFFFFF"/>
                </a:solidFill>
              </a:rPr>
              <a:t>19120161 – Nguyễn Thanh An</a:t>
            </a:r>
          </a:p>
          <a:p>
            <a:pPr algn="r">
              <a:lnSpc>
                <a:spcPct val="104000"/>
              </a:lnSpc>
            </a:pPr>
            <a:r>
              <a:rPr lang="vi-VN" sz="2000">
                <a:solidFill>
                  <a:srgbClr val="FFFFFF"/>
                </a:solidFill>
              </a:rPr>
              <a:t>19120163 – Bùi Lê Tuấn Anh</a:t>
            </a:r>
          </a:p>
          <a:p>
            <a:pPr algn="r">
              <a:lnSpc>
                <a:spcPct val="104000"/>
              </a:lnSpc>
            </a:pPr>
            <a:r>
              <a:rPr lang="vi-VN" sz="2000">
                <a:solidFill>
                  <a:srgbClr val="FFFFFF"/>
                </a:solidFill>
              </a:rPr>
              <a:t>19120168 – Lê Viết Bách</a:t>
            </a:r>
          </a:p>
          <a:p>
            <a:pPr algn="r">
              <a:lnSpc>
                <a:spcPct val="104000"/>
              </a:lnSpc>
            </a:pPr>
            <a:r>
              <a:rPr lang="vi-VN" sz="2000">
                <a:solidFill>
                  <a:srgbClr val="FFFFFF"/>
                </a:solidFill>
              </a:rPr>
              <a:t>19120179 – Võ Trương Trung Chánh</a:t>
            </a:r>
          </a:p>
        </p:txBody>
      </p:sp>
      <p:pic>
        <p:nvPicPr>
          <p:cNvPr id="17" name="Picture 3" descr="Colourful boardgame">
            <a:extLst>
              <a:ext uri="{FF2B5EF4-FFF2-40B4-BE49-F238E27FC236}">
                <a16:creationId xmlns:a16="http://schemas.microsoft.com/office/drawing/2014/main" id="{70C8367D-163A-FF20-0600-995024C21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1348" y="3502644"/>
            <a:ext cx="4792741" cy="3187173"/>
          </a:xfrm>
          <a:custGeom>
            <a:avLst/>
            <a:gdLst/>
            <a:ahLst/>
            <a:cxnLst/>
            <a:rect l="l" t="t" r="r" b="b"/>
            <a:pathLst>
              <a:path w="5096871" h="3143436">
                <a:moveTo>
                  <a:pt x="75600" y="0"/>
                </a:moveTo>
                <a:lnTo>
                  <a:pt x="5021271" y="0"/>
                </a:lnTo>
                <a:cubicBezTo>
                  <a:pt x="5063024" y="0"/>
                  <a:pt x="5096871" y="33847"/>
                  <a:pt x="5096871" y="75600"/>
                </a:cubicBezTo>
                <a:lnTo>
                  <a:pt x="5096871" y="3067836"/>
                </a:lnTo>
                <a:cubicBezTo>
                  <a:pt x="5096871" y="3109589"/>
                  <a:pt x="5063024" y="3143436"/>
                  <a:pt x="5021271" y="3143436"/>
                </a:cubicBezTo>
                <a:lnTo>
                  <a:pt x="75600" y="3143436"/>
                </a:lnTo>
                <a:cubicBezTo>
                  <a:pt x="33847" y="3143436"/>
                  <a:pt x="0" y="3109589"/>
                  <a:pt x="0" y="3067836"/>
                </a:cubicBezTo>
                <a:lnTo>
                  <a:pt x="0" y="75600"/>
                </a:lnTo>
                <a:cubicBezTo>
                  <a:pt x="0" y="33847"/>
                  <a:pt x="33847" y="0"/>
                  <a:pt x="75600" y="0"/>
                </a:cubicBezTo>
                <a:close/>
              </a:path>
            </a:pathLst>
          </a:custGeom>
        </p:spPr>
      </p:pic>
      <p:sp>
        <p:nvSpPr>
          <p:cNvPr id="4" name="Bong bóng Lời nói: Hình bầu dục 3">
            <a:extLst>
              <a:ext uri="{FF2B5EF4-FFF2-40B4-BE49-F238E27FC236}">
                <a16:creationId xmlns:a16="http://schemas.microsoft.com/office/drawing/2014/main" id="{4D962A44-014B-1A55-D2BB-555116068399}"/>
              </a:ext>
            </a:extLst>
          </p:cNvPr>
          <p:cNvSpPr/>
          <p:nvPr/>
        </p:nvSpPr>
        <p:spPr>
          <a:xfrm>
            <a:off x="1038578" y="1354667"/>
            <a:ext cx="2156178" cy="1185333"/>
          </a:xfrm>
          <a:prstGeom prst="wedgeEllipseCallout">
            <a:avLst/>
          </a:prstGeom>
          <a:effectLst>
            <a:innerShdw blurRad="114300">
              <a:prstClr val="black"/>
            </a:inn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2400" b="1"/>
              <a:t>GROUP 2</a:t>
            </a:r>
          </a:p>
        </p:txBody>
      </p:sp>
    </p:spTree>
    <p:extLst>
      <p:ext uri="{BB962C8B-B14F-4D97-AF65-F5344CB8AC3E}">
        <p14:creationId xmlns:p14="http://schemas.microsoft.com/office/powerpoint/2010/main" val="3399880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42094A2-2889-2A11-AE77-F3B65DFFE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Nội dung</a:t>
            </a: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42593395-582C-749B-3F41-D4C3478B9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109728" tIns="109728" rIns="109728" bIns="91440" anchor="t"/>
          <a:lstStyle/>
          <a:p>
            <a:r>
              <a:rPr lang="vi-VN" b="1"/>
              <a:t>Chương 1</a:t>
            </a:r>
            <a:r>
              <a:rPr lang="vi-VN"/>
              <a:t>: Trò chơi ma trận</a:t>
            </a:r>
          </a:p>
          <a:p>
            <a:r>
              <a:rPr lang="vi-VN" b="1"/>
              <a:t>Chương 2</a:t>
            </a:r>
            <a:r>
              <a:rPr lang="vi-VN"/>
              <a:t>: Chiến lược tối ưu   </a:t>
            </a:r>
            <a:endParaRPr lang="vi-VN">
              <a:ea typeface="Source Sans Pro"/>
            </a:endParaRPr>
          </a:p>
          <a:p>
            <a:r>
              <a:rPr lang="vi-VN" b="1"/>
              <a:t>Chương 3</a:t>
            </a:r>
            <a:r>
              <a:rPr lang="vi-VN"/>
              <a:t>: Định lý </a:t>
            </a:r>
            <a:r>
              <a:rPr lang="en-US"/>
              <a:t>Minimax</a:t>
            </a:r>
            <a:endParaRPr lang="vi-VN">
              <a:ea typeface="Source Sans Pro"/>
            </a:endParaRPr>
          </a:p>
          <a:p>
            <a:r>
              <a:rPr lang="vi-VN" b="1"/>
              <a:t>Chương 4</a:t>
            </a:r>
            <a:r>
              <a:rPr lang="vi-VN"/>
              <a:t>: </a:t>
            </a:r>
            <a:r>
              <a:rPr lang="en-US"/>
              <a:t>Poker (</a:t>
            </a:r>
            <a:r>
              <a:rPr lang="vi-VN"/>
              <a:t>Trò chơi xì tố)</a:t>
            </a:r>
            <a:endParaRPr lang="vi-VN">
              <a:ea typeface="Source Sans Pro"/>
            </a:endParaRP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244F5445-882A-9C87-4E5A-89D53E30E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C401A-18A2-438D-8E1E-4DAF8CAD98DA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8FFE2DE0-4FF8-AB7F-F5BC-833691565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D7733619-C639-DA0F-74DD-36BE802B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1298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0F35541C-9D08-D5C3-DEDD-1F966368A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Chương 1: Trò chơi ma trận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CD984847-E16F-3043-7869-7A0ABE26EE9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vi-VN" dirty="0"/>
                  <a:t>Mỗi người chơi chọn một nước đi (số nước đi hữu hạn) và tiết lộ với đối phương.</a:t>
                </a:r>
              </a:p>
              <a:p>
                <a:pPr lvl="1"/>
                <a:r>
                  <a:rPr lang="vi-VN" dirty="0"/>
                  <a:t>Hành động của hai người chơi là độc lập.</a:t>
                </a:r>
              </a:p>
              <a:p>
                <a:pPr lvl="1"/>
                <a:r>
                  <a:rPr lang="vi-VN" dirty="0"/>
                  <a:t>Gọi i, j lần lượt là lựa chọn của người thứ nhất (theo hàng) và người thứ hai (theo cột).</a:t>
                </a:r>
              </a:p>
              <a:p>
                <a:pPr lvl="1"/>
                <a:r>
                  <a:rPr lang="vi-VN" dirty="0">
                    <a:effectLst/>
                    <a:ea typeface="Calibri" panose="020F0502020204030204" pitchFamily="34" charset="0"/>
                  </a:rPr>
                  <a:t>Kết quả của từng cặp hành động được biểu hiện thông qua ma trận</a:t>
                </a:r>
                <a:r>
                  <a:rPr lang="en-US" dirty="0">
                    <a:effectLst/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[</m:t>
                    </m:r>
                    <m:sSub>
                      <m:sSubPr>
                        <m:ctrlPr>
                          <a:rPr lang="vi-VN" i="1"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US" dirty="0">
                    <a:effectLst/>
                    <a:ea typeface="Calibri" panose="020F0502020204030204" pitchFamily="34" charset="0"/>
                  </a:rPr>
                  <a:t> </a:t>
                </a:r>
                <a:r>
                  <a:rPr lang="vi-VN" dirty="0">
                    <a:effectLst/>
                    <a:ea typeface="Calibri" panose="020F0502020204030204" pitchFamily="34" charset="0"/>
                  </a:rPr>
                  <a:t>được công bố cho cả 2 trước khi bắt đầu. </a:t>
                </a:r>
              </a:p>
              <a:p>
                <a:pPr lvl="1"/>
                <a:r>
                  <a:rPr lang="vi-VN" dirty="0">
                    <a:ea typeface="Calibri" panose="020F0502020204030204" pitchFamily="34" charset="0"/>
                  </a:rPr>
                  <a:t>Giá trị dương tốt cho người chơi thứ hai, âm tốt cho người chơi thứ nhất.</a:t>
                </a:r>
                <a:endParaRPr lang="vi-VN" dirty="0"/>
              </a:p>
            </p:txBody>
          </p:sp>
        </mc:Choice>
        <mc:Fallback xmlns="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CD984847-E16F-3043-7869-7A0ABE26EE9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A826FE68-DEC9-54B4-546A-C762ED663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AD9CC-C566-4420-B3E5-FE57749D889C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7742442B-7827-6E70-8169-3596BB4D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0995CD4-643A-3B08-6E3E-95968E986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6810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AE33AAD-2810-2C16-A276-70AEA8B0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Ví dụ 1: Trò chơi kéo-búa-bao</a:t>
            </a: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4CE9E92-3A1F-E97E-F26D-D441D4E0963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lIns="109728" tIns="109728" rIns="109728" bIns="91440" anchor="t"/>
          <a:lstStyle/>
          <a:p>
            <a:r>
              <a:rPr lang="vi-VN" sz="2400"/>
              <a:t>2 người chơi. Kéo-búa-bao lần lượt được đánh số 1-2-3</a:t>
            </a:r>
          </a:p>
          <a:p>
            <a:endParaRPr lang="vi-VN" sz="2400"/>
          </a:p>
          <a:p>
            <a:r>
              <a:rPr lang="vi-VN" sz="2400"/>
              <a:t>Giả sử thay đổi phần thưởng cho trò chơi không công bằng</a:t>
            </a:r>
          </a:p>
          <a:p>
            <a:endParaRPr lang="vi-VN" sz="2400"/>
          </a:p>
          <a:p>
            <a:r>
              <a:rPr lang="vi-VN" sz="2400"/>
              <a:t>Chơi theo hàng: </a:t>
            </a:r>
            <a:r>
              <a:rPr lang="vi-VN" sz="2400" b="1"/>
              <a:t>11 điểm</a:t>
            </a:r>
            <a:r>
              <a:rPr lang="vi-VN" sz="2400"/>
              <a:t>, chơi theo cột: </a:t>
            </a:r>
            <a:r>
              <a:rPr lang="vi-VN" sz="2400" b="1"/>
              <a:t>10 điểm.</a:t>
            </a:r>
            <a:endParaRPr lang="vi-VN" sz="2400"/>
          </a:p>
        </p:txBody>
      </p:sp>
      <p:pic>
        <p:nvPicPr>
          <p:cNvPr id="16" name="Chỗ dành sẵn cho Nội dung 15">
            <a:extLst>
              <a:ext uri="{FF2B5EF4-FFF2-40B4-BE49-F238E27FC236}">
                <a16:creationId xmlns:a16="http://schemas.microsoft.com/office/drawing/2014/main" id="{FAEFF1F9-078F-A4BB-7CB6-55C701660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44814"/>
            <a:ext cx="5181600" cy="2912960"/>
          </a:xfrm>
        </p:spPr>
      </p:pic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3793AE52-BBCA-A5E8-0429-6FA38340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7D071-89AC-449F-8103-300FCB48066D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0438E43-6049-B012-318C-055B3C535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23C05866-DCBD-E17A-D753-F40E2945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Hộp Văn bản 7">
                <a:extLst>
                  <a:ext uri="{FF2B5EF4-FFF2-40B4-BE49-F238E27FC236}">
                    <a16:creationId xmlns:a16="http://schemas.microsoft.com/office/drawing/2014/main" id="{D531899E-E430-52A8-3B11-54DDE230191E}"/>
                  </a:ext>
                </a:extLst>
              </p:cNvPr>
              <p:cNvSpPr txBox="1"/>
              <p:nvPr/>
            </p:nvSpPr>
            <p:spPr>
              <a:xfrm>
                <a:off x="3546764" y="2368169"/>
                <a:ext cx="1954763" cy="8249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vi-VN" sz="1800" i="1" kern="100" smtClean="0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vi-VN" sz="1800" i="1" kern="100"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vi-VN" sz="1800" b="0" i="1" kern="10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vi-VN" sz="1800" b="0" i="1" kern="10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vi-VN" sz="1800" b="0" i="1" kern="100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i="1" kern="10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vi-VN" sz="1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Hộp Văn bản 7">
                <a:extLst>
                  <a:ext uri="{FF2B5EF4-FFF2-40B4-BE49-F238E27FC236}">
                    <a16:creationId xmlns:a16="http://schemas.microsoft.com/office/drawing/2014/main" id="{D531899E-E430-52A8-3B11-54DDE23019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6764" y="2368169"/>
                <a:ext cx="1954763" cy="82490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Hộp Văn bản 8">
                <a:extLst>
                  <a:ext uri="{FF2B5EF4-FFF2-40B4-BE49-F238E27FC236}">
                    <a16:creationId xmlns:a16="http://schemas.microsoft.com/office/drawing/2014/main" id="{61CA93BB-4296-1E77-05CA-E1839C51952E}"/>
                  </a:ext>
                </a:extLst>
              </p:cNvPr>
              <p:cNvSpPr txBox="1"/>
              <p:nvPr/>
            </p:nvSpPr>
            <p:spPr>
              <a:xfrm>
                <a:off x="3273454" y="4091651"/>
                <a:ext cx="2501381" cy="848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𝐴</m:t>
                      </m:r>
                      <m:r>
                        <a:rPr lang="en-US" sz="1800" i="1" smtClean="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vi-VN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3"/>
                                    <m:mcJc m:val="center"/>
                                  </m:mcPr>
                                </m:mc>
                              </m:mcs>
                              <m:ctrlPr>
                                <a:rPr lang="vi-VN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1</m:t>
                                </m:r>
                              </m:e>
                              <m:e>
                                <m:r>
                                  <a:rPr lang="en-US" sz="1800" b="0" i="1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−2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b="0" i="1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−3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  <m:e>
                                <m:r>
                                  <a:rPr lang="en-US" sz="1800" b="0" i="1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4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5</m:t>
                                </m:r>
                              </m:e>
                              <m:e>
                                <m:r>
                                  <a:rPr lang="en-US" sz="1800" b="0" i="1" smtClean="0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6</m:t>
                                </m:r>
                              </m:e>
                              <m:e>
                                <m:r>
                                  <a:rPr lang="en-US" sz="1800" i="1">
                                    <a:effectLst/>
                                    <a:latin typeface="Cambria Math" panose="02040503050406030204" pitchFamily="18" charset="0"/>
                                    <a:ea typeface="Calibri" panose="020F0502020204030204" pitchFamily="34" charset="0"/>
                                    <a:cs typeface="Times New Roman" panose="02020603050405020304" pitchFamily="18" charset="0"/>
                                  </a:rPr>
                                  <m:t>0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vi-VN" sz="1800" kern="1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Hộp Văn bản 8">
                <a:extLst>
                  <a:ext uri="{FF2B5EF4-FFF2-40B4-BE49-F238E27FC236}">
                    <a16:creationId xmlns:a16="http://schemas.microsoft.com/office/drawing/2014/main" id="{61CA93BB-4296-1E77-05CA-E1839C5195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3454" y="4091651"/>
                <a:ext cx="2501381" cy="84882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Bong bóng Lời nói: Hình chữ nhật với Góc Tròn 17">
            <a:extLst>
              <a:ext uri="{FF2B5EF4-FFF2-40B4-BE49-F238E27FC236}">
                <a16:creationId xmlns:a16="http://schemas.microsoft.com/office/drawing/2014/main" id="{4F50828C-7E8B-BC79-7952-C8DCE4E3DF0C}"/>
              </a:ext>
            </a:extLst>
          </p:cNvPr>
          <p:cNvSpPr/>
          <p:nvPr/>
        </p:nvSpPr>
        <p:spPr>
          <a:xfrm>
            <a:off x="7178068" y="1957413"/>
            <a:ext cx="2865064" cy="365125"/>
          </a:xfrm>
          <a:prstGeom prst="wedgeRoundRect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One-Two-Three (</a:t>
            </a:r>
            <a:r>
              <a:rPr lang="vi-VN" b="1"/>
              <a:t>oẳn tù tì)</a:t>
            </a:r>
          </a:p>
        </p:txBody>
      </p:sp>
    </p:spTree>
    <p:extLst>
      <p:ext uri="{BB962C8B-B14F-4D97-AF65-F5344CB8AC3E}">
        <p14:creationId xmlns:p14="http://schemas.microsoft.com/office/powerpoint/2010/main" val="4875992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0F35541C-9D08-D5C3-DEDD-1F966368A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Ví dụ 1: Trò chơi kéo-búa-bao (t.t)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CD984847-E16F-3043-7869-7A0ABE26EE9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vi-VN"/>
                  <a:t>Xét quyết định mỗi lượt là ngẫu nhiên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vi-VN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là xác suất mà người chơi theo hàng chọn hành động thứ</a:t>
                </a:r>
                <a:r>
                  <a:rPr lang="en-US">
                    <a:effectLst/>
                    <a:ea typeface="Times New Roman" panose="02020603050405020304" pitchFamily="18" charset="0"/>
                  </a:rPr>
                  <a:t> i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vi-VN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là xác suất mà người chơi theo cột chọn hành động thứ j</a:t>
                </a:r>
              </a:p>
              <a:p>
                <a:pPr lvl="1"/>
                <a:r>
                  <a:rPr lang="vi-VN">
                    <a:ea typeface="Times New Roman" panose="02020603050405020304" pitchFamily="18" charset="0"/>
                  </a:rPr>
                  <a:t>Các </a:t>
                </a:r>
                <a:r>
                  <a:rPr lang="en-US">
                    <a:ea typeface="Times New Roman" panose="02020603050405020304" pitchFamily="18" charset="0"/>
                  </a:rPr>
                  <a:t>v</a:t>
                </a:r>
                <a:r>
                  <a:rPr lang="en-US">
                    <a:effectLst/>
                    <a:ea typeface="Times New Roman" panose="02020603050405020304" pitchFamily="18" charset="0"/>
                  </a:rPr>
                  <a:t>ector </a:t>
                </a:r>
                <a:r>
                  <a:rPr lang="vi-VN">
                    <a:ea typeface="Times New Roman" panose="02020603050405020304" pitchFamily="18" charset="0"/>
                  </a:rPr>
                  <a:t>x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ác </a:t>
                </a:r>
                <a:r>
                  <a:rPr lang="vi-VN">
                    <a:ea typeface="Times New Roman" panose="02020603050405020304" pitchFamily="18" charset="0"/>
                  </a:rPr>
                  <a:t>s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uất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1" dirty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vi-VN" b="0" i="1" dirty="0" smtClean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vi-VN" i="1" dirty="0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y</m:t>
                    </m:r>
                  </m:oMath>
                </a14:m>
                <a:r>
                  <a:rPr lang="en-US"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lần lượt bao gồm các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vi-VN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𝑗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, </m:t>
                        </m:r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>
                    <a:effectLst/>
                    <a:ea typeface="Times New Roman" panose="02020603050405020304" pitchFamily="18" charset="0"/>
                  </a:rPr>
                  <a:t> 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không âm và tổng các thành phần </a:t>
                </a:r>
                <a:r>
                  <a:rPr lang="vi-VN">
                    <a:ea typeface="Times New Roman" panose="02020603050405020304" pitchFamily="18" charset="0"/>
                  </a:rPr>
                  <a:t>của các </a:t>
                </a:r>
                <a:r>
                  <a:rPr lang="en-US">
                    <a:effectLst/>
                    <a:ea typeface="Times New Roman" panose="02020603050405020304" pitchFamily="18" charset="0"/>
                  </a:rPr>
                  <a:t>vector </a:t>
                </a:r>
                <a:r>
                  <a:rPr lang="vi-VN">
                    <a:effectLst/>
                    <a:ea typeface="Times New Roman" panose="02020603050405020304" pitchFamily="18" charset="0"/>
                  </a:rPr>
                  <a:t>bằng</a:t>
                </a:r>
                <a:r>
                  <a:rPr lang="en-US">
                    <a:effectLst/>
                    <a:ea typeface="Times New Roman" panose="02020603050405020304" pitchFamily="18" charset="0"/>
                  </a:rPr>
                  <a:t> 1</a:t>
                </a:r>
                <a:endParaRPr lang="vi-VN">
                  <a:ea typeface="Times New Roman" panose="02020603050405020304" pitchFamily="18" charset="0"/>
                </a:endParaRPr>
              </a:p>
              <a:p>
                <a:r>
                  <a:rPr lang="vi-VN" kern="1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Xác suất của mỗi trường hợp người chơi theo cột nhận được giá trị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vi-VN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</m:oMath>
                </a14:m>
                <a:r>
                  <a:rPr lang="en-US" kern="1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kern="1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kern="1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vi-VN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vi-VN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 kern="1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en-US" kern="100">
                    <a:effectLst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kern="100">
                    <a:effectLst/>
                    <a:ea typeface="Calibri" panose="020F0502020204030204" pitchFamily="34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:r>
                  <a:rPr lang="vi-VN"/>
                  <a:t>Phần thưởng dự kiến</a:t>
                </a:r>
                <a:r>
                  <a:rPr lang="en-US"/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pHide m:val="on"/>
                        <m:ctrlPr>
                          <a:rPr lang="vi-VN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𝑖𝑗</m:t>
                        </m:r>
                      </m:sub>
                      <m:sup/>
                      <m:e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𝑖𝑗</m:t>
                            </m:r>
                          </m:sub>
                        </m:sSub>
                        <m:sSub>
                          <m:sSubPr>
                            <m:ctrlPr>
                              <a:rPr lang="vi-VN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𝑗</m:t>
                            </m:r>
                          </m:sub>
                        </m:sSub>
                      </m:e>
                    </m:nary>
                    <m:r>
                      <a:rPr lang="en-US" i="1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vi-VN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𝑇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𝐴𝑥</m:t>
                    </m:r>
                  </m:oMath>
                </a14:m>
                <a:r>
                  <a:rPr lang="en-US"/>
                  <a:t> </a:t>
                </a:r>
                <a:endParaRPr lang="vi-VN" kern="100">
                  <a:effectLst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vi-VN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lvl="1"/>
                <a:endParaRPr lang="vi-VN"/>
              </a:p>
            </p:txBody>
          </p:sp>
        </mc:Choice>
        <mc:Fallback xmlns="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CD984847-E16F-3043-7869-7A0ABE26EE9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A826FE68-DEC9-54B4-546A-C762ED663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C5D23-BB99-4456-8E0A-39E9DA41E148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7742442B-7827-6E70-8169-3596BB4D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0995CD4-643A-3B08-6E3E-95968E986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218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36FBC-2E65-5121-D6B4-900D59BC4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87D73-741D-4CCA-831E-B8306226207A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C5180-4011-7F08-580F-4DD1B96BD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908E5-4E53-9CEF-E56F-54115D7BB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6</a:t>
            </a:fld>
            <a:endParaRPr lang="en-US"/>
          </a:p>
        </p:txBody>
      </p:sp>
      <p:sp>
        <p:nvSpPr>
          <p:cNvPr id="7" name="Tiêu đề 1">
            <a:extLst>
              <a:ext uri="{FF2B5EF4-FFF2-40B4-BE49-F238E27FC236}">
                <a16:creationId xmlns:a16="http://schemas.microsoft.com/office/drawing/2014/main" id="{530ABF33-A842-662F-EA1F-F5BF8B137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Bắt đầu trò chơi với điều kiện trò chơi sẽ trải qua rất nhiều trận đấu.</a:t>
            </a:r>
          </a:p>
          <a:p>
            <a:r>
              <a:rPr lang="vi-VN" dirty="0"/>
              <a:t>Mục tiêu của cả hai người chơi là làm sao để đạt được điểm cao nhất có thể sau khi hoàn thành trò chơi.</a:t>
            </a:r>
          </a:p>
        </p:txBody>
      </p:sp>
      <p:sp>
        <p:nvSpPr>
          <p:cNvPr id="8" name="Tiêu đề 1">
            <a:extLst>
              <a:ext uri="{FF2B5EF4-FFF2-40B4-BE49-F238E27FC236}">
                <a16:creationId xmlns:a16="http://schemas.microsoft.com/office/drawing/2014/main" id="{EE313886-3A36-99E4-EE30-7018E8A3E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>
                <a:latin typeface="Arial"/>
                <a:cs typeface="Arial"/>
              </a:rPr>
              <a:t>Chương 2: Chiến lược tối ưu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32713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4B280F4-05BA-8D0F-881B-1C130E9DE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>
                <a:latin typeface="Arial"/>
                <a:cs typeface="Arial"/>
              </a:rPr>
              <a:t>Chương 2: Chiến lược tối ưu (p.2)</a:t>
            </a:r>
            <a:endParaRPr lang="vi-V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1EEFF5AC-F7C9-4183-140D-18CB5926FFE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 lIns="109728" tIns="109728" rIns="109728" bIns="91440" anchor="t"/>
              <a:lstStyle/>
              <a:p>
                <a:r>
                  <a:rPr lang="vi-VN">
                    <a:ea typeface="Source Sans Pro"/>
                  </a:rPr>
                  <a:t>Giả sử người chơi theo hàng dùng chiến lược với </a:t>
                </a:r>
                <a:r>
                  <a:rPr lang="en-US">
                    <a:ea typeface="Source Sans Pro"/>
                  </a:rPr>
                  <a:t>vector</a:t>
                </a:r>
                <a:r>
                  <a:rPr lang="vi-VN">
                    <a:ea typeface="Source Sans Pro"/>
                  </a:rPr>
                  <a:t> xác suất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Source Sans Pro"/>
                      </a:rPr>
                      <m:t>𝑥</m:t>
                    </m:r>
                  </m:oMath>
                </a14:m>
                <a:endParaRPr lang="vi-VN">
                  <a:ea typeface="Source Sans Pro"/>
                </a:endParaRPr>
              </a:p>
              <a:p>
                <a:pPr lvl="1">
                  <a:lnSpc>
                    <a:spcPct val="113999"/>
                  </a:lnSpc>
                </a:pPr>
                <a:r>
                  <a:rPr lang="vi-VN">
                    <a:ea typeface="Source Sans Pro"/>
                  </a:rPr>
                  <a:t>Đối với người chơi theo cột, bài toán trở thành chọn một chiến lược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ea typeface="Source Sans Pro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ea typeface="Source Sans Pro"/>
                          </a:rPr>
                          <m:t>𝑦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Source Sans Pro"/>
                          </a:rPr>
                          <m:t>∗</m:t>
                        </m:r>
                      </m:sup>
                    </m:sSup>
                  </m:oMath>
                </a14:m>
                <a:r>
                  <a:rPr lang="vi-VN">
                    <a:ea typeface="Source Sans Pro"/>
                  </a:rPr>
                  <a:t> sao cho:</a:t>
                </a:r>
              </a:p>
              <a:p>
                <a:pPr marL="457200" lvl="1" indent="0">
                  <a:lnSpc>
                    <a:spcPct val="113999"/>
                  </a:lnSpc>
                  <a:buNone/>
                </a:pPr>
                <a:r>
                  <a:rPr lang="vi-VN">
                    <a:ea typeface="Source Sans Pro"/>
                  </a:rPr>
                  <a:t> </a:t>
                </a:r>
              </a:p>
              <a:p>
                <a:pPr lvl="1">
                  <a:lnSpc>
                    <a:spcPct val="113999"/>
                  </a:lnSpc>
                </a:pPr>
                <a:r>
                  <a:rPr lang="vi-VN">
                    <a:ea typeface="Source Sans Pro"/>
                  </a:rPr>
                  <a:t>Ví dụ, với người chơi theo hàng chọn chiến thuật ngẫu nhiên, ta có thể tính ra:</a:t>
                </a:r>
              </a:p>
              <a:p>
                <a:pPr lvl="1">
                  <a:lnSpc>
                    <a:spcPct val="113999"/>
                  </a:lnSpc>
                </a:pPr>
                <a:endParaRPr lang="vi-VN">
                  <a:ea typeface="Source Sans Pro"/>
                </a:endParaRPr>
              </a:p>
              <a:p>
                <a:pPr lvl="1">
                  <a:lnSpc>
                    <a:spcPct val="113999"/>
                  </a:lnSpc>
                </a:pPr>
                <a:r>
                  <a:rPr lang="vi-VN">
                    <a:ea typeface="Source Sans Pro"/>
                  </a:rPr>
                  <a:t>Vậy, một chiến thuật người chơi theo cột nên chơi là hoàn toàn bao.</a:t>
                </a:r>
              </a:p>
            </p:txBody>
          </p:sp>
        </mc:Choice>
        <mc:Fallback xmlns="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1EEFF5AC-F7C9-4183-140D-18CB5926FFE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70" r="-1101" b="-85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015B72B1-2999-11F2-F0A8-354A798F8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DB8CE-D9EF-44B2-AD1A-B9EA80A0CC02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CC34778-04F5-0D15-E6FD-5B0DBCD09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39991EA3-D1B0-152A-97A6-331446650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2056200-0098-B0A8-54E6-F2A47F3C9C10}"/>
                  </a:ext>
                </a:extLst>
              </p:cNvPr>
              <p:cNvSpPr txBox="1"/>
              <p:nvPr/>
            </p:nvSpPr>
            <p:spPr>
              <a:xfrm>
                <a:off x="4064546" y="2833787"/>
                <a:ext cx="3626057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vi-VN" sz="2400" i="1" dirty="0" smtClean="0">
                          <a:latin typeface="Cambria Math" panose="02040503050406030204" pitchFamily="18" charset="0"/>
                          <a:ea typeface="Source Sans Pro"/>
                        </a:rPr>
                        <m:t>mi</m:t>
                      </m:r>
                      <m:r>
                        <m:rPr>
                          <m:sty m:val="p"/>
                        </m:rP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n</m:t>
                      </m:r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 </m:t>
                      </m:r>
                      <m:sSup>
                        <m:sSupPr>
                          <m:ctrlPr>
                            <a:rPr lang="en-US" sz="2400" i="1" dirty="0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sSupPr>
                        <m:e>
                          <m:r>
                            <a:rPr lang="en-US" sz="2400" i="1" dirty="0">
                              <a:latin typeface="Cambria Math" panose="02040503050406030204" pitchFamily="18" charset="0"/>
                              <a:ea typeface="Source Sans Pro"/>
                            </a:rPr>
                            <m:t>𝑦</m:t>
                          </m:r>
                        </m:e>
                        <m:sup>
                          <m:r>
                            <a:rPr lang="en-US" sz="2400" i="1" dirty="0">
                              <a:latin typeface="Cambria Math" panose="02040503050406030204" pitchFamily="18" charset="0"/>
                              <a:ea typeface="Source Sans Pro"/>
                            </a:rPr>
                            <m:t>𝑇</m:t>
                          </m:r>
                        </m:sup>
                      </m:sSup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𝐴𝑥</m:t>
                      </m:r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;</m:t>
                      </m:r>
                      <m:sSup>
                        <m:sSupPr>
                          <m:ctrlPr>
                            <a:rPr lang="en-US" sz="2400" i="1" dirty="0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sSupPr>
                        <m:e>
                          <m:r>
                            <a:rPr lang="en-US" sz="2400" i="1" dirty="0">
                              <a:latin typeface="Cambria Math" panose="02040503050406030204" pitchFamily="18" charset="0"/>
                              <a:ea typeface="Source Sans Pro"/>
                            </a:rPr>
                            <m:t>𝑒</m:t>
                          </m:r>
                        </m:e>
                        <m:sup>
                          <m:r>
                            <a:rPr lang="en-US" sz="2400" i="1" dirty="0">
                              <a:latin typeface="Cambria Math" panose="02040503050406030204" pitchFamily="18" charset="0"/>
                              <a:ea typeface="Source Sans Pro"/>
                            </a:rPr>
                            <m:t>𝑇</m:t>
                          </m:r>
                        </m:sup>
                      </m:sSup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𝑦</m:t>
                      </m:r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=1∨</m:t>
                      </m:r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𝑦</m:t>
                      </m:r>
                      <m:r>
                        <a:rPr lang="en-US" sz="2400" i="1" dirty="0">
                          <a:latin typeface="Cambria Math" panose="02040503050406030204" pitchFamily="18" charset="0"/>
                          <a:ea typeface="Source Sans Pro"/>
                        </a:rPr>
                        <m:t>≥0</m:t>
                      </m:r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32056200-0098-B0A8-54E6-F2A47F3C9C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546" y="2833787"/>
                <a:ext cx="3626057" cy="369332"/>
              </a:xfrm>
              <a:prstGeom prst="rect">
                <a:avLst/>
              </a:prstGeom>
              <a:blipFill>
                <a:blip r:embed="rId3"/>
                <a:stretch>
                  <a:fillRect l="-1513" r="-1513" b="-3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F706F7C-3745-3197-2FF8-F1F9C7923447}"/>
                  </a:ext>
                </a:extLst>
              </p:cNvPr>
              <p:cNvSpPr txBox="1"/>
              <p:nvPr/>
            </p:nvSpPr>
            <p:spPr>
              <a:xfrm>
                <a:off x="2921702" y="4061696"/>
                <a:ext cx="7424981" cy="8102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Source Sans Pro"/>
                        </a:rPr>
                        <m:t>𝑥</m:t>
                      </m:r>
                      <m:r>
                        <a:rPr lang="en-US" i="1" smtClean="0">
                          <a:latin typeface="Cambria Math" panose="02040503050406030204" pitchFamily="18" charset="0"/>
                          <a:ea typeface="Source Sans Pro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3</m:t>
                              </m:r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  <m:t>,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3</m:t>
                              </m:r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  <m:t>,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⇒</m:t>
                      </m:r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𝐴𝑥</m:t>
                      </m:r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= </m:t>
                      </m:r>
                      <m:d>
                        <m:dPr>
                          <m:begChr m:val="["/>
                          <m:endChr m:val="]"/>
                          <m:ctrlP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</m:ctrlPr>
                            </m:eqArr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−1</m:t>
                              </m:r>
                              <m:r>
                                <m:rPr>
                                  <m:lit/>
                                </m:r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/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1</m:t>
                              </m:r>
                              <m:r>
                                <m:rPr>
                                  <m:lit/>
                                </m:r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/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3</m:t>
                              </m:r>
                            </m: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−1</m:t>
                              </m:r>
                              <m:r>
                                <m:rPr>
                                  <m:lit/>
                                </m:rP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/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  <a:ea typeface="Source Sans Pro"/>
                                </a:rPr>
                                <m:t>3</m:t>
                              </m:r>
                            </m:e>
                          </m:eqAr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⇒</m:t>
                      </m:r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𝑦</m:t>
                      </m:r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  <m:t>1, 0, 0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  <a:ea typeface="Source Sans Pro"/>
                        </a:rPr>
                        <m:t>∧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  <a:ea typeface="Source Sans Pro"/>
                        </a:rPr>
                        <m:t>y</m:t>
                      </m:r>
                      <m:r>
                        <a:rPr lang="en-US">
                          <a:latin typeface="Cambria Math" panose="02040503050406030204" pitchFamily="18" charset="0"/>
                          <a:ea typeface="Source Sans Pro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dPr>
                        <m:e>
                          <m:r>
                            <a:rPr lang="en-US">
                              <a:latin typeface="Cambria Math" panose="02040503050406030204" pitchFamily="18" charset="0"/>
                              <a:ea typeface="Source Sans Pro"/>
                            </a:rPr>
                            <m:t>0, 0 1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Source Sans Pro"/>
                        </a:rPr>
                        <m:t>∧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Source Sans Pro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Source Sans Pro"/>
                        </a:rPr>
                        <m:t>=( 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Source Sans Pro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Source Sans Pro"/>
                            </a:rPr>
                            <m:t>2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Source Sans Pro"/>
                        </a:rPr>
                        <m:t>, 0,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Source Sans Pro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ea typeface="Source Sans Pro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Source Sans Pro"/>
                            </a:rPr>
                            <m:t>2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  <a:ea typeface="Source Sans Pro"/>
                        </a:rPr>
                        <m:t>)</m:t>
                      </m:r>
                    </m:oMath>
                  </m:oMathPara>
                </a14:m>
                <a:endParaRPr lang="en-US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F706F7C-3745-3197-2FF8-F1F9C79234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1702" y="4061696"/>
                <a:ext cx="7424981" cy="810222"/>
              </a:xfrm>
              <a:prstGeom prst="rect">
                <a:avLst/>
              </a:prstGeom>
              <a:blipFill>
                <a:blip r:embed="rId4"/>
                <a:stretch>
                  <a:fillRect b="-90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61882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4B280F4-05BA-8D0F-881B-1C130E9DE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Chương 2: Chiến lược tối ưu (p.3)</a:t>
            </a: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1EEFF5AC-F7C9-4183-140D-18CB5926F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/>
              <a:t>Với kiến thức trên, người chơi theo cột có thể tiếp tục tối ưu hóa:</a:t>
            </a:r>
          </a:p>
          <a:p>
            <a:endParaRPr lang="vi-VN"/>
          </a:p>
          <a:p>
            <a:r>
              <a:rPr lang="vi-VN"/>
              <a:t>Tương  tự, ta có chiến lược tối ưu cho người</a:t>
            </a:r>
            <a:br>
              <a:rPr lang="vi-VN"/>
            </a:br>
            <a:r>
              <a:rPr lang="vi-VN"/>
              <a:t>chơi theo hàng: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015B72B1-2999-11F2-F0A8-354A798F8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079D5-3D13-45BA-9D8E-0E948779DD7E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CC34778-04F5-0D15-E6FD-5B0DBCD09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39991EA3-D1B0-152A-97A6-331446650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8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Hộp Văn bản 6">
                <a:extLst>
                  <a:ext uri="{FF2B5EF4-FFF2-40B4-BE49-F238E27FC236}">
                    <a16:creationId xmlns:a16="http://schemas.microsoft.com/office/drawing/2014/main" id="{DA513439-5057-88D4-DC69-1617CEF4202A}"/>
                  </a:ext>
                </a:extLst>
              </p:cNvPr>
              <p:cNvSpPr txBox="1"/>
              <p:nvPr/>
            </p:nvSpPr>
            <p:spPr>
              <a:xfrm>
                <a:off x="3288195" y="2245031"/>
                <a:ext cx="5615609" cy="6244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limLow>
                        <m:limLowPr>
                          <m:ctrlPr>
                            <a:rPr lang="vi-VN" sz="240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𝑚𝑎𝑥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li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lim>
                      </m:limLow>
                      <m:sSup>
                        <m:sSupPr>
                          <m:ctrlP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vi-VN" sz="2400" i="1"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𝑚𝑎𝑥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lim>
                          <m: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lim>
                      </m:limLow>
                      <m:limLow>
                        <m:limLow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𝑚𝑖𝑛</m:t>
                          </m:r>
                        </m:e>
                        <m:li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lim>
                      </m:limLow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vi-VN" sz="2800"/>
              </a:p>
            </p:txBody>
          </p:sp>
        </mc:Choice>
        <mc:Fallback xmlns="">
          <p:sp>
            <p:nvSpPr>
              <p:cNvPr id="8" name="Hộp Văn bản 6">
                <a:extLst>
                  <a:ext uri="{FF2B5EF4-FFF2-40B4-BE49-F238E27FC236}">
                    <a16:creationId xmlns:a16="http://schemas.microsoft.com/office/drawing/2014/main" id="{DA513439-5057-88D4-DC69-1617CEF420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195" y="2245031"/>
                <a:ext cx="5615609" cy="624402"/>
              </a:xfrm>
              <a:prstGeom prst="rect">
                <a:avLst/>
              </a:prstGeom>
              <a:blipFill>
                <a:blip r:embed="rId2"/>
                <a:stretch>
                  <a:fillRect b="-38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1357D6C-7D12-417E-FE28-57CA58F578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5918410"/>
              </p:ext>
            </p:extLst>
          </p:nvPr>
        </p:nvGraphicFramePr>
        <p:xfrm>
          <a:off x="8610600" y="2826801"/>
          <a:ext cx="2743200" cy="2419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Hộp Văn bản 6">
                <a:extLst>
                  <a:ext uri="{FF2B5EF4-FFF2-40B4-BE49-F238E27FC236}">
                    <a16:creationId xmlns:a16="http://schemas.microsoft.com/office/drawing/2014/main" id="{4ED7799D-7BF7-A416-9269-44CE5275ED67}"/>
                  </a:ext>
                </a:extLst>
              </p:cNvPr>
              <p:cNvSpPr txBox="1"/>
              <p:nvPr/>
            </p:nvSpPr>
            <p:spPr>
              <a:xfrm>
                <a:off x="3288194" y="3412414"/>
                <a:ext cx="5615609" cy="645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limLow>
                        <m:limLowPr>
                          <m:ctrlPr>
                            <a:rPr lang="vi-VN" sz="240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m:rPr>
                              <m:sty m:val="p"/>
                            </m:rP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min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lim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lim>
                      </m:limLow>
                      <m:sSup>
                        <m:sSupPr>
                          <m:ctrlP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  <m:r>
                        <a:rPr lang="en-US" sz="2400" b="0" i="1" smtClean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limLow>
                        <m:limLowPr>
                          <m:ctrlPr>
                            <a:rPr lang="vi-VN" sz="2400" i="1"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𝑚𝑖𝑛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lim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lim>
                      </m:limLow>
                      <m:limLow>
                        <m:limLow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</a:rPr>
                            <m:t>𝑚𝑎𝑥</m:t>
                          </m:r>
                        </m:e>
                        <m:lim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lim>
                      </m:limLow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0" i="1" smtClean="0">
                              <a:effectLst/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vi-VN" sz="2800"/>
              </a:p>
            </p:txBody>
          </p:sp>
        </mc:Choice>
        <mc:Fallback xmlns="">
          <p:sp>
            <p:nvSpPr>
              <p:cNvPr id="11" name="Hộp Văn bản 6">
                <a:extLst>
                  <a:ext uri="{FF2B5EF4-FFF2-40B4-BE49-F238E27FC236}">
                    <a16:creationId xmlns:a16="http://schemas.microsoft.com/office/drawing/2014/main" id="{4ED7799D-7BF7-A416-9269-44CE5275ED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194" y="3412414"/>
                <a:ext cx="5615609" cy="64536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85228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2FF6EF3-E262-F0DC-E985-4AAFD6D9A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Chương 3: Định lý </a:t>
            </a:r>
            <a:r>
              <a:rPr lang="en-US"/>
              <a:t>Minimax</a:t>
            </a:r>
            <a:endParaRPr lang="vi-VN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B4908288-FD3C-79C3-5E58-C7A0F8A0D44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vi-VN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Tồn tại các </a:t>
                </a:r>
                <a:r>
                  <a:rPr lang="en-US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vector</a:t>
                </a:r>
                <a:r>
                  <a:rPr lang="vi-VN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ngẫu nhiên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vi-VN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vi-VN" i="1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sao cho</a:t>
                </a:r>
                <a:r>
                  <a:rPr lang="en-US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vi-VN">
                  <a:effectLst/>
                  <a:latin typeface="Cambria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vi-VN" i="1">
                  <a:effectLst/>
                  <a:latin typeface="Cambria Math" panose="02040503050406030204" pitchFamily="18" charset="0"/>
                </a:endParaRPr>
              </a:p>
              <a:p>
                <a:pPr marL="742950" lvl="1" indent="-285750" algn="just">
                  <a:lnSpc>
                    <a:spcPct val="150000"/>
                  </a:lnSpc>
                  <a:spcBef>
                    <a:spcPts val="600"/>
                  </a:spcBef>
                  <a:buFont typeface="Courier New" panose="02070309020205020404" pitchFamily="49" charset="0"/>
                  <a:buChar char="o"/>
                </a:pPr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 ma trận phần thưởng </a:t>
                </a:r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(payoff matrices)  m x n.</a:t>
                </a:r>
                <a:endParaRPr lang="vi-VN" sz="1800">
                  <a:effectLst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42950" lvl="1" indent="-285750" algn="just">
                  <a:lnSpc>
                    <a:spcPct val="150000"/>
                  </a:lnSpc>
                  <a:buFont typeface="Courier New" panose="02070309020205020404" pitchFamily="49" charset="0"/>
                  <a:buChar char="o"/>
                </a:pPr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vector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xác suất ngẫu nhiên lựa chọn của người chơi y (hàng).</a:t>
                </a:r>
              </a:p>
              <a:p>
                <a:pPr marL="742950" lvl="1" indent="-285750" algn="just">
                  <a:lnSpc>
                    <a:spcPct val="150000"/>
                  </a:lnSpc>
                  <a:buFont typeface="Courier New" panose="02070309020205020404" pitchFamily="49" charset="0"/>
                  <a:buChar char="o"/>
                </a:pPr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vector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xác suất ngẫu nhiên lựa chọn của người chơi x (cột).</a:t>
                </a:r>
              </a:p>
              <a:p>
                <a:pPr marL="742950" lvl="1" indent="-285750" algn="just">
                  <a:lnSpc>
                    <a:spcPct val="150000"/>
                  </a:lnSpc>
                  <a:buFont typeface="Courier New" panose="02070309020205020404" pitchFamily="49" charset="0"/>
                  <a:buChar char="o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 chiến lược lựa chọn tối ưu của người chơi y (hàng).</a:t>
                </a:r>
              </a:p>
              <a:p>
                <a:pPr marL="742950" lvl="1" indent="-285750" algn="just">
                  <a:lnSpc>
                    <a:spcPct val="150000"/>
                  </a:lnSpc>
                  <a:spcAft>
                    <a:spcPts val="600"/>
                  </a:spcAft>
                  <a:buFont typeface="Courier New" panose="02070309020205020404" pitchFamily="49" charset="0"/>
                  <a:buChar char="o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18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 chiến lược lựa chọn tối ưu của người chơi x (cột).</a:t>
                </a:r>
              </a:p>
              <a:p>
                <a:endParaRPr lang="vi-VN"/>
              </a:p>
            </p:txBody>
          </p:sp>
        </mc:Choice>
        <mc:Fallback xmlns="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B4908288-FD3C-79C3-5E58-C7A0F8A0D44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B9458D8A-CCBF-EDF5-B7F5-7153C6F5D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694-E3D0-4A7A-8D2E-A174264A8CEB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6C626D47-63AF-F772-5748-305EADF39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D814854-AF85-1EF3-584E-BC0E6277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Hộp Văn bản 6">
                <a:extLst>
                  <a:ext uri="{FF2B5EF4-FFF2-40B4-BE49-F238E27FC236}">
                    <a16:creationId xmlns:a16="http://schemas.microsoft.com/office/drawing/2014/main" id="{93666E9F-20C1-BDFC-1C21-C7524B54A682}"/>
                  </a:ext>
                </a:extLst>
              </p:cNvPr>
              <p:cNvSpPr txBox="1"/>
              <p:nvPr/>
            </p:nvSpPr>
            <p:spPr>
              <a:xfrm>
                <a:off x="3288195" y="2178698"/>
                <a:ext cx="5615609" cy="6609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limLow>
                        <m:limLowPr>
                          <m:ctrlPr>
                            <a:rPr lang="vi-VN" sz="2400" i="1" smtClean="0">
                              <a:effectLst/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𝑚𝑎𝑥</m:t>
                          </m:r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</m:e>
                        <m:li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lim>
                      </m:limLow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p>
                            <m:sSupPr>
                              <m:ctrlPr>
                                <a:rPr lang="vi-VN" sz="2400" i="1">
                                  <a:effectLst/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en-US" sz="24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∗</m:t>
                              </m:r>
                            </m:sup>
                          </m:sSup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𝐴𝑥</m:t>
                      </m:r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limLow>
                        <m:limLow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limLow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𝑚𝑖𝑛</m:t>
                          </m:r>
                        </m:e>
                        <m:lim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lim>
                      </m:limLow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𝑇</m:t>
                          </m:r>
                        </m:sup>
                      </m:sSup>
                      <m:r>
                        <a:rPr lang="en-US" sz="24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vi-VN" sz="2400" i="1"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vi-VN" sz="2800"/>
              </a:p>
            </p:txBody>
          </p:sp>
        </mc:Choice>
        <mc:Fallback xmlns="">
          <p:sp>
            <p:nvSpPr>
              <p:cNvPr id="7" name="Hộp Văn bản 6">
                <a:extLst>
                  <a:ext uri="{FF2B5EF4-FFF2-40B4-BE49-F238E27FC236}">
                    <a16:creationId xmlns:a16="http://schemas.microsoft.com/office/drawing/2014/main" id="{93666E9F-20C1-BDFC-1C21-C7524B54A6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8195" y="2178698"/>
                <a:ext cx="5615609" cy="6609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16411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2FF6EF3-E262-F0DC-E985-4AAFD6D9A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Minimax – </a:t>
            </a:r>
            <a:r>
              <a:rPr lang="vi-VN"/>
              <a:t>Chứng minh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B9458D8A-CCBF-EDF5-B7F5-7153C6F5D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8A689-880F-484D-9EFF-F01756BA0101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6C626D47-63AF-F772-5748-305EADF39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D814854-AF85-1EF3-584E-BC0E6277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10</a:t>
            </a:fld>
            <a:endParaRPr lang="en-US"/>
          </a:p>
        </p:txBody>
      </p:sp>
      <p:pic>
        <p:nvPicPr>
          <p:cNvPr id="8" name="Picture 1" descr="A picture containing text, font, diagram, screenshot&#10;&#10;Description automatically generated">
            <a:extLst>
              <a:ext uri="{FF2B5EF4-FFF2-40B4-BE49-F238E27FC236}">
                <a16:creationId xmlns:a16="http://schemas.microsoft.com/office/drawing/2014/main" id="{72EB8FEC-C986-5BF6-3DE8-28A434A3BB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18546" y="1897596"/>
            <a:ext cx="3938455" cy="1531403"/>
          </a:xfrm>
          <a:prstGeom prst="rect">
            <a:avLst/>
          </a:prstGeom>
        </p:spPr>
      </p:pic>
      <p:pic>
        <p:nvPicPr>
          <p:cNvPr id="9" name="Picture 1" descr="A picture containing text, font, diagram, screenshot&#10;&#10;Description automatically generated">
            <a:extLst>
              <a:ext uri="{FF2B5EF4-FFF2-40B4-BE49-F238E27FC236}">
                <a16:creationId xmlns:a16="http://schemas.microsoft.com/office/drawing/2014/main" id="{DFC251FC-436A-CADC-364C-5F67C25867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3143" y="1898999"/>
            <a:ext cx="3994913" cy="1530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Hộp Văn bản 10">
                <a:extLst>
                  <a:ext uri="{FF2B5EF4-FFF2-40B4-BE49-F238E27FC236}">
                    <a16:creationId xmlns:a16="http://schemas.microsoft.com/office/drawing/2014/main" id="{0352BB1F-605A-F40A-838A-F95BAE4E798A}"/>
                  </a:ext>
                </a:extLst>
              </p:cNvPr>
              <p:cNvSpPr txBox="1"/>
              <p:nvPr/>
            </p:nvSpPr>
            <p:spPr>
              <a:xfrm>
                <a:off x="406293" y="3420141"/>
                <a:ext cx="5294597" cy="19050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742950" lvl="1" indent="-285750" algn="just">
                  <a:lnSpc>
                    <a:spcPct val="150000"/>
                  </a:lnSpc>
                  <a:spcBef>
                    <a:spcPts val="600"/>
                  </a:spcBef>
                  <a:buFont typeface="Arial" panose="020B0604020202020204" pitchFamily="34" charset="0"/>
                  <a:buChar char="•"/>
                </a:pPr>
                <a:r>
                  <a:rPr lang="vi-VN" sz="240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limLow>
                      <m:limLow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limLow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𝑚𝑖𝑛</m:t>
                        </m:r>
                      </m:e>
                      <m:li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lim>
                    </m:limLow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Sup>
                      <m:sSub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limLow>
                      <m:limLow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limLow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𝑚𝑖𝑛</m:t>
                        </m:r>
                      </m:e>
                      <m:li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lim>
                    </m:limLow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endParaRPr lang="vi-VN" sz="2400">
                  <a:effectLst/>
                  <a:latin typeface="Cambria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742950" lvl="1" indent="-285750" algn="just">
                  <a:lnSpc>
                    <a:spcPct val="200000"/>
                  </a:lnSpc>
                  <a:spcAft>
                    <a:spcPts val="600"/>
                  </a:spcAft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limLow>
                      <m:limLow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limLow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𝑚𝑎𝑥</m:t>
                        </m:r>
                      </m:e>
                      <m:li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𝑗</m:t>
                        </m:r>
                      </m:lim>
                    </m:limLow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bSup>
                      <m:sSub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𝑗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</m:t>
                    </m:r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 </m:t>
                    </m:r>
                    <m:limLow>
                      <m:limLow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limLow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𝑚𝑎𝑥</m:t>
                        </m:r>
                      </m:e>
                      <m:lim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lim>
                    </m:limLow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vi-VN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sSup>
                          <m:sSupPr>
                            <m:ctrlPr>
                              <a:rPr lang="vi-VN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</m:sup>
                        </m:sSup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𝑇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𝐴𝑥</m:t>
                    </m:r>
                  </m:oMath>
                </a14:m>
                <a:endParaRPr lang="vi-VN" sz="2400">
                  <a:effectLst/>
                  <a:latin typeface="Cambria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Hộp Văn bản 10">
                <a:extLst>
                  <a:ext uri="{FF2B5EF4-FFF2-40B4-BE49-F238E27FC236}">
                    <a16:creationId xmlns:a16="http://schemas.microsoft.com/office/drawing/2014/main" id="{0352BB1F-605A-F40A-838A-F95BAE4E79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293" y="3420141"/>
                <a:ext cx="5294597" cy="190500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Mũi tên: Phải 11">
            <a:extLst>
              <a:ext uri="{FF2B5EF4-FFF2-40B4-BE49-F238E27FC236}">
                <a16:creationId xmlns:a16="http://schemas.microsoft.com/office/drawing/2014/main" id="{7B7E27B9-EE5C-5A95-C1D8-92FD67937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00890" y="4251543"/>
            <a:ext cx="912254" cy="4511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Hộp Văn bản 13">
                <a:extLst>
                  <a:ext uri="{FF2B5EF4-FFF2-40B4-BE49-F238E27FC236}">
                    <a16:creationId xmlns:a16="http://schemas.microsoft.com/office/drawing/2014/main" id="{F1788CDA-84E3-C2F3-9229-39C216DFE99B}"/>
                  </a:ext>
                </a:extLst>
              </p:cNvPr>
              <p:cNvSpPr txBox="1"/>
              <p:nvPr/>
            </p:nvSpPr>
            <p:spPr>
              <a:xfrm>
                <a:off x="6758654" y="3669247"/>
                <a:ext cx="4114800" cy="16559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vi-VN" sz="200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rò chơi đối xứng, đặc trưng bởi những ma trận phần thưởng có đặc tính như sau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vi-VN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𝑖𝑗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= −</m:t>
                    </m:r>
                    <m:sSub>
                      <m:sSubPr>
                        <m:ctrlPr>
                          <a:rPr lang="vi-VN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𝑗𝑖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 ∀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𝑖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𝑗</m:t>
                    </m:r>
                  </m:oMath>
                </a14:m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 là ma trận vuông (m = n) thì đường chéo bằng 0.</a:t>
                </a:r>
                <a:endParaRPr lang="vi-VN" sz="2000"/>
              </a:p>
            </p:txBody>
          </p:sp>
        </mc:Choice>
        <mc:Fallback xmlns="">
          <p:sp>
            <p:nvSpPr>
              <p:cNvPr id="14" name="Hộp Văn bản 13">
                <a:extLst>
                  <a:ext uri="{FF2B5EF4-FFF2-40B4-BE49-F238E27FC236}">
                    <a16:creationId xmlns:a16="http://schemas.microsoft.com/office/drawing/2014/main" id="{F1788CDA-84E3-C2F3-9229-39C216DFE9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8654" y="3669247"/>
                <a:ext cx="4114800" cy="1655903"/>
              </a:xfrm>
              <a:prstGeom prst="rect">
                <a:avLst/>
              </a:prstGeom>
              <a:blipFill>
                <a:blip r:embed="rId6"/>
                <a:stretch>
                  <a:fillRect l="-1630" t="-2206" b="-5515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596402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AE33AAD-2810-2C16-A276-70AEA8B0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Ví dụ 3: Trò chơi kéo-búa-bao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3793AE52-BBCA-A5E8-0429-6FA38340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26A9B-CC13-4DFC-BB36-C655A94DC34B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0438E43-6049-B012-318C-055B3C535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23C05866-DCBD-E17A-D753-F40E2945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73462" y="6356350"/>
            <a:ext cx="2743200" cy="365125"/>
          </a:xfrm>
        </p:spPr>
        <p:txBody>
          <a:bodyPr/>
          <a:lstStyle/>
          <a:p>
            <a:fld id="{4854181D-6920-4594-9A5D-6CE56DC9F8B2}" type="slidenum">
              <a:rPr lang="en-US" smtClean="0"/>
              <a:t>11</a:t>
            </a:fld>
            <a:endParaRPr lang="en-US"/>
          </a:p>
        </p:txBody>
      </p:sp>
      <p:pic>
        <p:nvPicPr>
          <p:cNvPr id="7" name="Picture 1" descr="A picture containing text, screenshot, font, diagram&#10;&#10;Description automatically generated">
            <a:extLst>
              <a:ext uri="{FF2B5EF4-FFF2-40B4-BE49-F238E27FC236}">
                <a16:creationId xmlns:a16="http://schemas.microsoft.com/office/drawing/2014/main" id="{A5A26309-489D-35EC-61D8-9C9EEB178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1545281"/>
            <a:ext cx="3456287" cy="1883719"/>
          </a:xfrm>
          <a:prstGeom prst="rect">
            <a:avLst/>
          </a:prstGeom>
        </p:spPr>
      </p:pic>
      <p:pic>
        <p:nvPicPr>
          <p:cNvPr id="8" name="Picture 1" descr="A picture containing text, font, screenshot, handwriting&#10;&#10;Description automatically generated">
            <a:extLst>
              <a:ext uri="{FF2B5EF4-FFF2-40B4-BE49-F238E27FC236}">
                <a16:creationId xmlns:a16="http://schemas.microsoft.com/office/drawing/2014/main" id="{2F56C22D-5FCB-AD19-7093-D922AA5DA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7720" y="1560558"/>
            <a:ext cx="3155373" cy="1684244"/>
          </a:xfrm>
          <a:prstGeom prst="rect">
            <a:avLst/>
          </a:prstGeom>
        </p:spPr>
      </p:pic>
      <p:pic>
        <p:nvPicPr>
          <p:cNvPr id="9" name="Picture 1" descr="A picture containing text, font, handwriting, screenshot&#10;&#10;Description automatically generated">
            <a:extLst>
              <a:ext uri="{FF2B5EF4-FFF2-40B4-BE49-F238E27FC236}">
                <a16:creationId xmlns:a16="http://schemas.microsoft.com/office/drawing/2014/main" id="{C46A7194-F9BB-12BA-42E7-E47116EF93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6326" y="1545281"/>
            <a:ext cx="2817474" cy="1719810"/>
          </a:xfrm>
          <a:prstGeom prst="rect">
            <a:avLst/>
          </a:prstGeom>
        </p:spPr>
      </p:pic>
      <p:pic>
        <p:nvPicPr>
          <p:cNvPr id="10" name="Picture 1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7C6768F0-B5D0-BBC1-5A5B-B77009C67C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5200" y="3730315"/>
            <a:ext cx="2879725" cy="1747520"/>
          </a:xfrm>
          <a:prstGeom prst="rect">
            <a:avLst/>
          </a:prstGeom>
        </p:spPr>
      </p:pic>
      <p:pic>
        <p:nvPicPr>
          <p:cNvPr id="11" name="Picture 1">
            <a:extLst>
              <a:ext uri="{FF2B5EF4-FFF2-40B4-BE49-F238E27FC236}">
                <a16:creationId xmlns:a16="http://schemas.microsoft.com/office/drawing/2014/main" id="{6B309907-11BD-817C-14BE-A91CDE019D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5543" y="3740475"/>
            <a:ext cx="2879725" cy="1737360"/>
          </a:xfrm>
          <a:prstGeom prst="rect">
            <a:avLst/>
          </a:prstGeom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A6A7CECD-562F-2F3A-054D-68EE992760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6937" y="3906194"/>
            <a:ext cx="2879725" cy="1406525"/>
          </a:xfrm>
          <a:prstGeom prst="rect">
            <a:avLst/>
          </a:prstGeom>
        </p:spPr>
      </p:pic>
      <p:sp>
        <p:nvSpPr>
          <p:cNvPr id="13" name="Mũi tên: Phải 12">
            <a:extLst>
              <a:ext uri="{FF2B5EF4-FFF2-40B4-BE49-F238E27FC236}">
                <a16:creationId xmlns:a16="http://schemas.microsoft.com/office/drawing/2014/main" id="{7005AE2A-69F8-CB40-0C19-B6E795FC90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48761" y="2276640"/>
            <a:ext cx="434685" cy="283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Mũi tên: Phải 13">
            <a:extLst>
              <a:ext uri="{FF2B5EF4-FFF2-40B4-BE49-F238E27FC236}">
                <a16:creationId xmlns:a16="http://schemas.microsoft.com/office/drawing/2014/main" id="{CECB019E-499A-E31C-99CA-9AF0CA669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47367" y="2267087"/>
            <a:ext cx="434685" cy="2832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Mũi tên: Xuống 14">
            <a:extLst>
              <a:ext uri="{FF2B5EF4-FFF2-40B4-BE49-F238E27FC236}">
                <a16:creationId xmlns:a16="http://schemas.microsoft.com/office/drawing/2014/main" id="{98EABE8B-21EA-FEC8-66F3-FDCD413E1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813234" y="3302209"/>
            <a:ext cx="337931" cy="3909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Mũi tên: Trái 15">
            <a:extLst>
              <a:ext uri="{FF2B5EF4-FFF2-40B4-BE49-F238E27FC236}">
                <a16:creationId xmlns:a16="http://schemas.microsoft.com/office/drawing/2014/main" id="{19CDCA03-D16D-D2D0-EAB8-0204B7D0B0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962434" y="4462473"/>
            <a:ext cx="435600" cy="28320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7" name="Mũi tên: Trái 16">
            <a:extLst>
              <a:ext uri="{FF2B5EF4-FFF2-40B4-BE49-F238E27FC236}">
                <a16:creationId xmlns:a16="http://schemas.microsoft.com/office/drawing/2014/main" id="{0B846013-8824-C6C7-C2E1-DA0C1BACF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47846" y="4462473"/>
            <a:ext cx="435600" cy="28320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042267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2FF6EF3-E262-F0DC-E985-4AAFD6D9A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6661" y="423812"/>
            <a:ext cx="6393600" cy="565200"/>
          </a:xfrm>
        </p:spPr>
        <p:txBody>
          <a:bodyPr/>
          <a:lstStyle/>
          <a:p>
            <a:r>
              <a:rPr lang="vi-VN" sz="2800"/>
              <a:t>Ví dụ 3: Trò chơi kéo-búa-bao (t.t)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hỗ dành sẵn cho Văn bản 9">
                <a:extLst>
                  <a:ext uri="{FF2B5EF4-FFF2-40B4-BE49-F238E27FC236}">
                    <a16:creationId xmlns:a16="http://schemas.microsoft.com/office/drawing/2014/main" id="{249DD8CC-3F71-1FE4-7695-A0598B385029}"/>
                  </a:ext>
                </a:extLst>
              </p:cNvPr>
              <p:cNvSpPr>
                <a:spLocks noGrp="1"/>
              </p:cNvSpPr>
              <p:nvPr>
                <p:ph type="body" sz="half" idx="2"/>
              </p:nvPr>
            </p:nvSpPr>
            <p:spPr>
              <a:xfrm>
                <a:off x="839788" y="1315616"/>
                <a:ext cx="3932237" cy="4553372"/>
              </a:xfrm>
            </p:spPr>
            <p:txBody>
              <a:bodyPr/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1800" i="1" smtClean="0">
                            <a:effectLst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vi-VN" sz="1800" i="1"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vi-VN" sz="18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40/102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36/102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26/102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vi-VN" sz="1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sz="18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vi-VN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vi-VN" sz="1800" i="1"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62/102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27/102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latin typeface="Cambria Math" panose="02040503050406030204" pitchFamily="18" charset="0"/>
                                </a:rPr>
                                <m:t>13/102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/>
                  <a:t>.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vi-VN" sz="2000"/>
                  <a:t>Suy ra, giá trị của trò chơi: 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vi-VN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vi-VN" sz="2000"/>
                  <a:t>Tức là, trò chơi không có tổng bằng 0,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người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chơi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sẽ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lợi thế hơn</a:t>
                </a:r>
                <a:r>
                  <a:rPr lang="en-US" sz="200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vi-VN" sz="200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 thể kiếm được trung bình </a:t>
                </a:r>
                <a:r>
                  <a:rPr lang="en-US" sz="2000" b="1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16/102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vi-VN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vòng</a:t>
                </a:r>
                <a:r>
                  <a:rPr lang="en-US" sz="2000">
                    <a:effectLst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vi-VN" sz="2000"/>
              </a:p>
            </p:txBody>
          </p:sp>
        </mc:Choice>
        <mc:Fallback xmlns="">
          <p:sp>
            <p:nvSpPr>
              <p:cNvPr id="10" name="Chỗ dành sẵn cho Văn bản 9">
                <a:extLst>
                  <a:ext uri="{FF2B5EF4-FFF2-40B4-BE49-F238E27FC236}">
                    <a16:creationId xmlns:a16="http://schemas.microsoft.com/office/drawing/2014/main" id="{249DD8CC-3F71-1FE4-7695-A0598B38502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2"/>
              </p:nvPr>
            </p:nvSpPr>
            <p:spPr>
              <a:xfrm>
                <a:off x="839788" y="1315616"/>
                <a:ext cx="3932237" cy="4553372"/>
              </a:xfrm>
              <a:blipFill>
                <a:blip r:embed="rId3"/>
                <a:stretch>
                  <a:fillRect l="-930" r="-17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B9458D8A-CCBF-EDF5-B7F5-7153C6F5D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227EB-A941-4433-9C30-AA501D59F5B3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6C626D47-63AF-F772-5748-305EADF39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D814854-AF85-1EF3-584E-BC0E62770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12</a:t>
            </a:fld>
            <a:endParaRPr lang="en-US"/>
          </a:p>
        </p:txBody>
      </p:sp>
      <p:pic>
        <p:nvPicPr>
          <p:cNvPr id="11" name="Picture 1" descr="A picture containing text, font, screenshot, number&#10;&#10;Description automatically generated">
            <a:extLst>
              <a:ext uri="{FF2B5EF4-FFF2-40B4-BE49-F238E27FC236}">
                <a16:creationId xmlns:a16="http://schemas.microsoft.com/office/drawing/2014/main" id="{E44BC52A-9257-6936-3515-EC70E1C68E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5183188" y="2314324"/>
            <a:ext cx="6172200" cy="2219826"/>
          </a:xfrm>
          <a:prstGeom prst="rect">
            <a:avLst/>
          </a:prstGeom>
        </p:spPr>
      </p:pic>
      <p:pic>
        <p:nvPicPr>
          <p:cNvPr id="13" name="Picture 1">
            <a:extLst>
              <a:ext uri="{FF2B5EF4-FFF2-40B4-BE49-F238E27FC236}">
                <a16:creationId xmlns:a16="http://schemas.microsoft.com/office/drawing/2014/main" id="{FA1F8A26-D9A1-3131-A3AC-900DFFB2B0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38" y="2920482"/>
            <a:ext cx="3286536" cy="417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1004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: Shape 19">
            <a:extLst>
              <a:ext uri="{FF2B5EF4-FFF2-40B4-BE49-F238E27FC236}">
                <a16:creationId xmlns:a16="http://schemas.microsoft.com/office/drawing/2014/main" id="{23DA7759-3209-4FE2-96D1-4EEDD81E9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94433" y="2"/>
            <a:ext cx="849328" cy="357668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Freeform: Shape 21">
            <a:extLst>
              <a:ext uri="{FF2B5EF4-FFF2-40B4-BE49-F238E27FC236}">
                <a16:creationId xmlns:a16="http://schemas.microsoft.com/office/drawing/2014/main" id="{41460DAD-8769-4C9F-9C8C-BB0443909D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23536" y="5717905"/>
            <a:ext cx="1771609" cy="1140095"/>
          </a:xfrm>
          <a:custGeom>
            <a:avLst/>
            <a:gdLst/>
            <a:ahLst/>
            <a:cxnLst/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4" name="Rectangle 23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Chỗ dành sẵn cho Nội dung 14">
            <a:extLst>
              <a:ext uri="{FF2B5EF4-FFF2-40B4-BE49-F238E27FC236}">
                <a16:creationId xmlns:a16="http://schemas.microsoft.com/office/drawing/2014/main" id="{31009223-9874-C455-636C-E6A6422FA0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151999"/>
            <a:ext cx="5387502" cy="502496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vi-VN"/>
              <a:t>Xì tố/xì phé: Người chơi cố tình tố (tăng/giảm số tiền cược) sai để lừa đối thủ và thắng tiền cược.</a:t>
            </a:r>
          </a:p>
          <a:p>
            <a:pPr>
              <a:lnSpc>
                <a:spcPct val="90000"/>
              </a:lnSpc>
            </a:pPr>
            <a:r>
              <a:rPr lang="vi-VN"/>
              <a:t>Xì tố đơn giản</a:t>
            </a:r>
          </a:p>
          <a:p>
            <a:pPr lvl="1">
              <a:lnSpc>
                <a:spcPct val="90000"/>
              </a:lnSpc>
            </a:pPr>
            <a:r>
              <a:rPr lang="vi-VN"/>
              <a:t>2 người chơi A, B cùng bộ bài 3 lá: 1,2,3.</a:t>
            </a:r>
          </a:p>
          <a:p>
            <a:pPr lvl="1">
              <a:lnSpc>
                <a:spcPct val="90000"/>
              </a:lnSpc>
            </a:pPr>
            <a:r>
              <a:rPr lang="vi-VN"/>
              <a:t>Mỗi vòng, mỗi người chơi cược $1 và được chia 1 lá. Sau đó chuyển sang “tố” (chọn 1 trong 2: Tăng cược thêm $1 vào vòng tròn “</a:t>
            </a:r>
            <a:r>
              <a:rPr lang="en-US"/>
              <a:t>kitty”</a:t>
            </a:r>
            <a:r>
              <a:rPr lang="vi-VN"/>
              <a:t> hoặc bỏ lượt)</a:t>
            </a:r>
          </a:p>
          <a:p>
            <a:pPr lvl="1">
              <a:lnSpc>
                <a:spcPct val="90000"/>
              </a:lnSpc>
            </a:pPr>
            <a:endParaRPr lang="vi-VN"/>
          </a:p>
          <a:p>
            <a:pPr lvl="1">
              <a:lnSpc>
                <a:spcPct val="90000"/>
              </a:lnSpc>
            </a:pPr>
            <a:endParaRPr lang="vi-VN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20AF190-C7F3-F784-7CDA-DCFA772539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83522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CBA9BF05-9B43-4C48-A0DE-F0282D20F191}" type="datetime1">
              <a:rPr lang="vi-VN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11/06/2023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D2B91144-E59D-F6F4-E810-020851EE7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13253" y="6356350"/>
            <a:ext cx="30124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  <a:defRPr/>
            </a:pPr>
            <a:r>
              <a:rPr lang="en-US" kern="1200" cap="none" spc="0" baseline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t>CSC10104 - GAME THEORY - GROUP 2</a:t>
            </a:r>
          </a:p>
        </p:txBody>
      </p:sp>
      <p:pic>
        <p:nvPicPr>
          <p:cNvPr id="14" name="Chỗ dành sẵn cho Nội dung 13">
            <a:extLst>
              <a:ext uri="{FF2B5EF4-FFF2-40B4-BE49-F238E27FC236}">
                <a16:creationId xmlns:a16="http://schemas.microsoft.com/office/drawing/2014/main" id="{BB6731ED-15D6-37F4-D183-F376E25019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96" r="33032" b="1"/>
          <a:stretch/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45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1EE8D3D-37C9-E495-0AB0-7C4E5CBE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4854181D-6920-4594-9A5D-6CE56DC9F8B2}" type="slidenum">
              <a:rPr lang="en-US">
                <a:solidFill>
                  <a:srgbClr val="FFFFFF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13</a:t>
            </a:fld>
            <a:endParaRPr lang="en-US">
              <a:solidFill>
                <a:srgbClr val="FFFFFF"/>
              </a:solidFill>
              <a:latin typeface="Calibri" panose="020F0502020204030204"/>
            </a:endParaRPr>
          </a:p>
        </p:txBody>
      </p:sp>
      <p:pic>
        <p:nvPicPr>
          <p:cNvPr id="16" name="Hình ảnh 15">
            <a:extLst>
              <a:ext uri="{FF2B5EF4-FFF2-40B4-BE49-F238E27FC236}">
                <a16:creationId xmlns:a16="http://schemas.microsoft.com/office/drawing/2014/main" id="{6A027ABD-7DBE-52AC-A99B-1EB46B605A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636156" cy="1152000"/>
          </a:xfrm>
          <a:prstGeom prst="rect">
            <a:avLst/>
          </a:prstGeom>
        </p:spPr>
      </p:pic>
      <p:sp>
        <p:nvSpPr>
          <p:cNvPr id="7" name="Tiêu đề 6" descr="Chương 4: Poker">
            <a:extLst>
              <a:ext uri="{FF2B5EF4-FFF2-40B4-BE49-F238E27FC236}">
                <a16:creationId xmlns:a16="http://schemas.microsoft.com/office/drawing/2014/main" id="{58300A16-5852-D97E-490F-435ABCA21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1275" y="364444"/>
            <a:ext cx="5296620" cy="566528"/>
          </a:xfrm>
        </p:spPr>
        <p:txBody>
          <a:bodyPr/>
          <a:lstStyle/>
          <a:p>
            <a:r>
              <a:rPr lang="vi-VN" dirty="0"/>
              <a:t>Chương 4: </a:t>
            </a:r>
            <a:r>
              <a:rPr lang="en-US" dirty="0"/>
              <a:t>Poker</a:t>
            </a:r>
            <a:endParaRPr lang="vi-VN" dirty="0"/>
          </a:p>
        </p:txBody>
      </p:sp>
      <p:sp>
        <p:nvSpPr>
          <p:cNvPr id="8" name="Tiêu đề 1">
            <a:extLst>
              <a:ext uri="{FF2B5EF4-FFF2-40B4-BE49-F238E27FC236}">
                <a16:creationId xmlns:a16="http://schemas.microsoft.com/office/drawing/2014/main" id="{6783095D-39E0-970C-634E-4EA24016FE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2441275" y="365126"/>
            <a:ext cx="6392174" cy="566528"/>
          </a:xfrm>
          <a:prstGeom prst="rect">
            <a:avLst/>
          </a:prstGeom>
        </p:spPr>
        <p:txBody>
          <a:bodyPr lIns="109728" tIns="109728" rIns="109728" bIns="91440" anchor="ctr"/>
          <a:lstStyle>
            <a:lvl1pPr algn="l" defTabSz="914400" rtl="0" eaLnBrk="1" latinLnBrk="0" hangingPunct="1">
              <a:lnSpc>
                <a:spcPct val="113000"/>
              </a:lnSpc>
              <a:spcBef>
                <a:spcPct val="0"/>
              </a:spcBef>
              <a:buNone/>
              <a:defRPr sz="28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85960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0F35541C-9D08-D5C3-DEDD-1F966368A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Chương 4: </a:t>
            </a:r>
            <a:r>
              <a:rPr lang="en-US"/>
              <a:t>Poker</a:t>
            </a:r>
            <a:r>
              <a:rPr lang="vi-VN"/>
              <a:t> (t.t)</a:t>
            </a: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D984847-E16F-3043-7869-7A0ABE26E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Kết thúc giai đoạn “tố” khi xảy ra các tình huống</a:t>
            </a:r>
          </a:p>
          <a:p>
            <a:pPr lvl="1"/>
            <a:r>
              <a:rPr lang="vi-VN" dirty="0"/>
              <a:t>Một người tăng cược, người còn lại tăng cược (1) </a:t>
            </a:r>
            <a:r>
              <a:rPr lang="vi-VN" dirty="0">
                <a:sym typeface="Wingdings" panose="05000000000000000000" pitchFamily="2" charset="2"/>
              </a:rPr>
              <a:t> </a:t>
            </a:r>
            <a:r>
              <a:rPr lang="vi-VN" b="1" dirty="0"/>
              <a:t>Đọ bài </a:t>
            </a:r>
          </a:p>
          <a:p>
            <a:pPr lvl="1"/>
            <a:r>
              <a:rPr lang="vi-VN" dirty="0"/>
              <a:t>Một người bỏ lượt, người còn lại bỏ lượt (2) </a:t>
            </a:r>
            <a:r>
              <a:rPr lang="vi-VN" dirty="0">
                <a:sym typeface="Wingdings" panose="05000000000000000000" pitchFamily="2" charset="2"/>
              </a:rPr>
              <a:t> </a:t>
            </a:r>
            <a:r>
              <a:rPr lang="vi-VN" b="1" dirty="0"/>
              <a:t>Đọ bài </a:t>
            </a:r>
          </a:p>
          <a:p>
            <a:pPr lvl="1"/>
            <a:r>
              <a:rPr lang="vi-VN" dirty="0"/>
              <a:t>Một người tăng cược, người còn lại bỏ lượt (3) </a:t>
            </a:r>
            <a:r>
              <a:rPr lang="vi-VN" dirty="0">
                <a:sym typeface="Wingdings" panose="05000000000000000000" pitchFamily="2" charset="2"/>
              </a:rPr>
              <a:t> </a:t>
            </a:r>
            <a:r>
              <a:rPr lang="vi-VN" b="1" dirty="0"/>
              <a:t>Người tăng cược thắng toàn bộ tiền cược do người còn lại đã bỏ bài.</a:t>
            </a:r>
          </a:p>
          <a:p>
            <a:r>
              <a:rPr lang="en-US" dirty="0"/>
              <a:t>5 </a:t>
            </a:r>
            <a:r>
              <a:rPr lang="vi-VN" dirty="0"/>
              <a:t>tình huống xảy ra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A826FE68-DEC9-54B4-546A-C762ED663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CBA8C-A281-4439-8E2D-DD0F2E8EC491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7742442B-7827-6E70-8169-3596BB4D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0995CD4-643A-3B08-6E3E-95968E986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14</a:t>
            </a:fld>
            <a:endParaRPr lang="en-US"/>
          </a:p>
        </p:txBody>
      </p:sp>
      <p:graphicFrame>
        <p:nvGraphicFramePr>
          <p:cNvPr id="7" name="Bảng 6">
            <a:extLst>
              <a:ext uri="{FF2B5EF4-FFF2-40B4-BE49-F238E27FC236}">
                <a16:creationId xmlns:a16="http://schemas.microsoft.com/office/drawing/2014/main" id="{651078EB-1BC2-6689-EDE3-32A8C3F03B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374699"/>
              </p:ext>
            </p:extLst>
          </p:nvPr>
        </p:nvGraphicFramePr>
        <p:xfrm>
          <a:off x="4486910" y="4120038"/>
          <a:ext cx="5673090" cy="142684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999830">
                  <a:extLst>
                    <a:ext uri="{9D8B030D-6E8A-4147-A177-3AD203B41FA5}">
                      <a16:colId xmlns:a16="http://schemas.microsoft.com/office/drawing/2014/main" val="238953777"/>
                    </a:ext>
                  </a:extLst>
                </a:gridCol>
                <a:gridCol w="1004833">
                  <a:extLst>
                    <a:ext uri="{9D8B030D-6E8A-4147-A177-3AD203B41FA5}">
                      <a16:colId xmlns:a16="http://schemas.microsoft.com/office/drawing/2014/main" val="1868997994"/>
                    </a:ext>
                  </a:extLst>
                </a:gridCol>
                <a:gridCol w="1004833">
                  <a:extLst>
                    <a:ext uri="{9D8B030D-6E8A-4147-A177-3AD203B41FA5}">
                      <a16:colId xmlns:a16="http://schemas.microsoft.com/office/drawing/2014/main" val="3810914398"/>
                    </a:ext>
                  </a:extLst>
                </a:gridCol>
                <a:gridCol w="2663594">
                  <a:extLst>
                    <a:ext uri="{9D8B030D-6E8A-4147-A177-3AD203B41FA5}">
                      <a16:colId xmlns:a16="http://schemas.microsoft.com/office/drawing/2014/main" val="39018275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bỏ qua,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B bỏ qua: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0">
                          <a:effectLst/>
                        </a:rPr>
                        <a:t> 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b="1" kern="100" dirty="0">
                          <a:effectLst/>
                        </a:rPr>
                        <a:t>$1 cho người giữ lá cao hơn</a:t>
                      </a:r>
                      <a:endParaRPr lang="vi-VN" sz="1300" b="1" kern="1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45557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bỏ qua,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B cược,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bỏ qua: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b="1" kern="100" dirty="0">
                          <a:effectLst/>
                        </a:rPr>
                        <a:t>$1 cho B</a:t>
                      </a:r>
                      <a:endParaRPr lang="vi-VN" sz="1300" b="1" kern="1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51108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bỏ qua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B cược,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cược: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b="1" kern="100" dirty="0">
                          <a:effectLst/>
                        </a:rPr>
                        <a:t>$2 cho người giữ lá cao hơn</a:t>
                      </a:r>
                      <a:endParaRPr lang="vi-VN" sz="1300" b="1" kern="1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021963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cược,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B bỏ qua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0">
                          <a:effectLst/>
                        </a:rPr>
                        <a:t> 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b="1" kern="100" dirty="0">
                          <a:effectLst/>
                        </a:rPr>
                        <a:t>$1 cho A</a:t>
                      </a:r>
                      <a:endParaRPr lang="vi-VN" sz="1300" b="1" kern="1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27501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A cược, 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100">
                          <a:effectLst/>
                        </a:rPr>
                        <a:t>B cược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kern="0">
                          <a:effectLst/>
                        </a:rPr>
                        <a:t> </a:t>
                      </a:r>
                      <a:endParaRPr lang="vi-VN" sz="1300" kern="10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vi-VN" sz="1400" b="1" kern="100" dirty="0">
                          <a:effectLst/>
                        </a:rPr>
                        <a:t>$2 cho người giữ lá cao hơn</a:t>
                      </a:r>
                      <a:endParaRPr lang="vi-VN" sz="1300" b="1" kern="100" dirty="0">
                        <a:effectLst/>
                        <a:latin typeface="Times New Roman" panose="02020603050405020304" pitchFamily="18" charset="0"/>
                        <a:ea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4088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8309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95D8B62-CAEC-31D1-A09C-B3E7C0C70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Phân tích đặt cược </a:t>
            </a:r>
            <a:r>
              <a:rPr lang="en-US"/>
              <a:t>Poker</a:t>
            </a:r>
            <a:endParaRPr lang="vi-VN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6D1E2D40-CCF9-F71B-04A3-50942D8F55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vi-VN"/>
                  <a:t>3 lựa chọn cho A, 4 lựa chọn cho B </a:t>
                </a:r>
                <a:r>
                  <a:rPr lang="vi-VN">
                    <a:sym typeface="Wingdings" panose="05000000000000000000" pitchFamily="2" charset="2"/>
                  </a:rPr>
                  <a:t> Trò chơi ma trận.</a:t>
                </a:r>
              </a:p>
              <a:p>
                <a:pPr lvl="1"/>
                <a:r>
                  <a:rPr lang="vi-VN">
                    <a:sym typeface="Wingdings" panose="05000000000000000000" pitchFamily="2" charset="2"/>
                  </a:rPr>
                  <a:t>A: Bỏ 2 lượt liên tục (1), bỏ lượt rồi tăng cược (2), tăng cược (3)</a:t>
                </a:r>
              </a:p>
              <a:p>
                <a:pPr lvl="1"/>
                <a:r>
                  <a:rPr lang="vi-VN">
                    <a:sym typeface="Wingdings" panose="05000000000000000000" pitchFamily="2" charset="2"/>
                  </a:rPr>
                  <a:t>B: Bỏ lượt (1), theo cược/bỏ lượt (2), lật cược/bỏ lượt (3), tăng cược (4)</a:t>
                </a:r>
              </a:p>
              <a:p>
                <a:r>
                  <a:rPr lang="vi-VN" b="1">
                    <a:sym typeface="Wingdings" panose="05000000000000000000" pitchFamily="2" charset="2"/>
                  </a:rPr>
                  <a:t>Chiến lược thuần túy</a:t>
                </a:r>
                <a:r>
                  <a:rPr lang="vi-VN">
                    <a:sym typeface="Wingdings" panose="05000000000000000000" pitchFamily="2" charset="2"/>
                  </a:rPr>
                  <a:t>: </a:t>
                </a:r>
                <a:r>
                  <a:rPr lang="vi-VN">
                    <a:effectLst/>
                    <a:ea typeface="Calibri" panose="020F0502020204030204" pitchFamily="34" charset="0"/>
                  </a:rPr>
                  <a:t>tuyên bố về cách người chơi sẽ dự định đặt cược mỗi lá bài có thể được chia </a:t>
                </a:r>
                <a:r>
                  <a:rPr lang="vi-VN">
                    <a:effectLst/>
                    <a:ea typeface="Calibri" panose="020F0502020204030204" pitchFamily="34" charset="0"/>
                    <a:sym typeface="Wingdings" panose="05000000000000000000" pitchFamily="2" charset="2"/>
                  </a:rPr>
                  <a:t></a:t>
                </a:r>
                <a14:m>
                  <m:oMath xmlns:m="http://schemas.openxmlformats.org/officeDocument/2006/math">
                    <m:r>
                      <a:rPr lang="vi-VN" b="0" i="1" kern="100" dirty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𝐴</m:t>
                    </m:r>
                    <m:r>
                      <a:rPr lang="vi-VN" b="0" i="1" kern="10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vi-VN" i="1" kern="1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1</m:t>
                    </m:r>
                    <m:r>
                      <a:rPr lang="vi-VN" b="0" i="1" kern="10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vi-VN" i="1" kern="1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vi-VN" b="0" i="1" kern="10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vi-VN" i="1" kern="10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vi-VN" b="0" i="1" kern="10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vi-VN" i="1">
                    <a:ea typeface="Calibri" panose="020F0502020204030204" pitchFamily="34" charset="0"/>
                  </a:rPr>
                  <a:t>,</a:t>
                </a:r>
                <a:r>
                  <a:rPr lang="en-US" i="1">
                    <a:ea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1" kern="10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b="0" i="1" kern="10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(1,2,3,4)</m:t>
                    </m:r>
                  </m:oMath>
                </a14:m>
                <a:endParaRPr lang="vi-VN" i="1">
                  <a:effectLst/>
                  <a:ea typeface="Calibri" panose="020F0502020204030204" pitchFamily="34" charset="0"/>
                </a:endParaRPr>
              </a:p>
              <a:p>
                <a:r>
                  <a:rPr lang="vi-VN">
                    <a:effectLst/>
                    <a:ea typeface="Calibri" panose="020F0502020204030204" pitchFamily="34" charset="0"/>
                  </a:rPr>
                  <a:t>A có 3*3*3=27 chiến lược, B có 4*4*4=64 chiến lược </a:t>
                </a:r>
                <a:r>
                  <a:rPr lang="vi-VN">
                    <a:effectLst/>
                    <a:ea typeface="Calibri" panose="020F0502020204030204" pitchFamily="34" charset="0"/>
                    <a:sym typeface="Wingdings" panose="05000000000000000000" pitchFamily="2" charset="2"/>
                  </a:rPr>
                  <a:t> </a:t>
                </a:r>
                <a:r>
                  <a:rPr lang="vi-VN" b="1">
                    <a:effectLst/>
                    <a:ea typeface="Calibri" panose="020F0502020204030204" pitchFamily="34" charset="0"/>
                    <a:sym typeface="Wingdings" panose="05000000000000000000" pitchFamily="2" charset="2"/>
                  </a:rPr>
                  <a:t>1728 cặp</a:t>
                </a:r>
                <a:endParaRPr lang="vi-VN" b="1">
                  <a:effectLst/>
                  <a:ea typeface="Calibri" panose="020F0502020204030204" pitchFamily="34" charset="0"/>
                </a:endParaRPr>
              </a:p>
              <a:p>
                <a:endParaRPr lang="vi-VN">
                  <a:effectLst/>
                  <a:ea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Chỗ dành sẵn cho Nội dung 2">
                <a:extLst>
                  <a:ext uri="{FF2B5EF4-FFF2-40B4-BE49-F238E27FC236}">
                    <a16:creationId xmlns:a16="http://schemas.microsoft.com/office/drawing/2014/main" id="{6D1E2D40-CCF9-F71B-04A3-50942D8F55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70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20AF190-C7F3-F784-7CDA-DCFA77253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06916-B8D2-42B7-9C0C-EB16D656FA33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D2B91144-E59D-F6F4-E810-020851EE7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1EE8D3D-37C9-E495-0AB0-7C4E5CBE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4215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AE33AAD-2810-2C16-A276-70AEA8B0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/>
              <a:t>Phân tích đặt cược </a:t>
            </a:r>
            <a:r>
              <a:rPr lang="en-US" dirty="0"/>
              <a:t>Poker</a:t>
            </a:r>
            <a:r>
              <a:rPr lang="vi-VN" dirty="0"/>
              <a:t> (p.2)</a:t>
            </a:r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4CE9E92-3A1F-E97E-F26D-D441D4E096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r>
              <a:rPr lang="vi-VN"/>
              <a:t>Giảm các trường hợp không cược: A có 2*3*2=12 chiến lược, B có 2*4*1=8 chiến lược </a:t>
            </a:r>
            <a:r>
              <a:rPr lang="vi-VN">
                <a:sym typeface="Wingdings" panose="05000000000000000000" pitchFamily="2" charset="2"/>
              </a:rPr>
              <a:t> </a:t>
            </a:r>
            <a:r>
              <a:rPr lang="vi-VN" b="1">
                <a:sym typeface="Wingdings" panose="05000000000000000000" pitchFamily="2" charset="2"/>
              </a:rPr>
              <a:t>96 cặp chiến lược “tốt”.</a:t>
            </a:r>
          </a:p>
          <a:p>
            <a:r>
              <a:rPr lang="vi-VN">
                <a:sym typeface="Wingdings" panose="05000000000000000000" pitchFamily="2" charset="2"/>
              </a:rPr>
              <a:t>Tiếp tục giảm các chiến lược “xấu”  A còn 2*2*2=8 chiến lược, B còn 2*2*1=4 chiến lược  </a:t>
            </a:r>
            <a:r>
              <a:rPr lang="vi-VN" b="1">
                <a:sym typeface="Wingdings" panose="05000000000000000000" pitchFamily="2" charset="2"/>
              </a:rPr>
              <a:t>32 cặp </a:t>
            </a:r>
            <a:r>
              <a:rPr lang="en-US" b="1">
                <a:sym typeface="Wingdings" panose="05000000000000000000" pitchFamily="2" charset="2"/>
              </a:rPr>
              <a:t>c</a:t>
            </a:r>
            <a:r>
              <a:rPr lang="vi-VN" b="1">
                <a:sym typeface="Wingdings" panose="05000000000000000000" pitchFamily="2" charset="2"/>
              </a:rPr>
              <a:t>hiến lược “tốt”.</a:t>
            </a:r>
            <a:endParaRPr lang="vi-VN" b="1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3793AE52-BBCA-A5E8-0429-6FA38340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2E12F-DE73-4179-811E-F35CBA6B41E9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0438E43-6049-B012-318C-055B3C535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23C05866-DCBD-E17A-D753-F40E2945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16</a:t>
            </a:fld>
            <a:endParaRPr lang="en-US"/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044D8CF2-BC1E-93D9-4249-F02B8FBCA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301076" y="1971857"/>
            <a:ext cx="4619048" cy="29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245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6AE33AAD-2810-2C16-A276-70AEA8B09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Poker – </a:t>
            </a:r>
            <a:r>
              <a:rPr lang="vi-VN" dirty="0"/>
              <a:t>Chiến lược tối ưu</a:t>
            </a: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8C58F4EE-7A01-2857-4C96-8FD9E0443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81" y="1690688"/>
            <a:ext cx="5181600" cy="2901172"/>
          </a:xfrm>
          <a:prstGeom prst="rect">
            <a:avLst/>
          </a:prstGeom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8804DF5D-6482-A399-302A-B60DF6E5D6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172200" y="1800744"/>
            <a:ext cx="5181600" cy="2681060"/>
          </a:xfrm>
          <a:prstGeom prst="rect">
            <a:avLst/>
          </a:prstGeom>
        </p:spPr>
      </p:pic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3793AE52-BBCA-A5E8-0429-6FA38340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F2344-F898-4A6B-9A09-5181BECE4C25}" type="datetime1">
              <a:rPr lang="vi-VN" smtClean="0"/>
              <a:t>11/06/2023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0438E43-6049-B012-318C-055B3C535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23C05866-DCBD-E17A-D753-F40E2945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17</a:t>
            </a:fld>
            <a:endParaRPr lang="en-US"/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DD69C552-FFBC-9BC7-4E33-988A637EBD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4036" y="4591860"/>
            <a:ext cx="3209290" cy="513715"/>
          </a:xfrm>
          <a:prstGeom prst="rect">
            <a:avLst/>
          </a:prstGeom>
        </p:spPr>
      </p:pic>
      <p:pic>
        <p:nvPicPr>
          <p:cNvPr id="14" name="Picture 1">
            <a:extLst>
              <a:ext uri="{FF2B5EF4-FFF2-40B4-BE49-F238E27FC236}">
                <a16:creationId xmlns:a16="http://schemas.microsoft.com/office/drawing/2014/main" id="{5EA5B93B-89B6-2CED-60FB-588DA7AD2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0637" y="4518053"/>
            <a:ext cx="2244725" cy="485140"/>
          </a:xfrm>
          <a:prstGeom prst="rect">
            <a:avLst/>
          </a:prstGeom>
        </p:spPr>
      </p:pic>
      <p:sp>
        <p:nvSpPr>
          <p:cNvPr id="15" name="Hộp Văn bản 14">
            <a:extLst>
              <a:ext uri="{FF2B5EF4-FFF2-40B4-BE49-F238E27FC236}">
                <a16:creationId xmlns:a16="http://schemas.microsoft.com/office/drawing/2014/main" id="{784BE155-5C71-C730-6E7C-3177818D3E06}"/>
              </a:ext>
            </a:extLst>
          </p:cNvPr>
          <p:cNvSpPr txBox="1"/>
          <p:nvPr/>
        </p:nvSpPr>
        <p:spPr>
          <a:xfrm>
            <a:off x="594077" y="5105575"/>
            <a:ext cx="5181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vi-VN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khi giữ 1, dùng dòng 1 và dòng 3 theo tỷ lệ </a:t>
            </a: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5:1;</a:t>
            </a:r>
            <a:endParaRPr lang="en-US" sz="1600" kern="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vi-VN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khi giữ 2, dùng dòng 1 và 2 theo tỷ lệ </a:t>
            </a: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1:1;</a:t>
            </a:r>
            <a:endParaRPr lang="en-US" sz="1600" kern="10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vi-VN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 khi giữ 3, dùng dòng 2 và dòng 3 theo tỉ lệ </a:t>
            </a: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1:1.</a:t>
            </a:r>
            <a:endParaRPr lang="vi-VN" sz="1600" kern="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vi-VN"/>
          </a:p>
        </p:txBody>
      </p:sp>
      <p:sp>
        <p:nvSpPr>
          <p:cNvPr id="17" name="Hộp Văn bản 16">
            <a:extLst>
              <a:ext uri="{FF2B5EF4-FFF2-40B4-BE49-F238E27FC236}">
                <a16:creationId xmlns:a16="http://schemas.microsoft.com/office/drawing/2014/main" id="{100A3177-21B9-4ECC-FBBB-D3C33561FF06}"/>
              </a:ext>
            </a:extLst>
          </p:cNvPr>
          <p:cNvSpPr txBox="1"/>
          <p:nvPr/>
        </p:nvSpPr>
        <p:spPr>
          <a:xfrm>
            <a:off x="6234740" y="5109614"/>
            <a:ext cx="5056517" cy="12240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vi-VN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khi giữ 1, dùng dòng 1 và 3 theo tỷ lệ </a:t>
            </a: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2:1;</a:t>
            </a:r>
            <a:endParaRPr lang="vi-VN" sz="1600" kern="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vi-VN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khi giữ 2, dùng dòng 1 và 2 theo tỷ lệ </a:t>
            </a: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2:1;</a:t>
            </a:r>
            <a:endParaRPr lang="vi-VN" sz="1600" kern="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 </a:t>
            </a:r>
            <a:r>
              <a:rPr lang="vi-VN" sz="1600" kern="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khi giữ 3, sử dụng dòng 4</a:t>
            </a:r>
          </a:p>
        </p:txBody>
      </p:sp>
      <p:sp>
        <p:nvSpPr>
          <p:cNvPr id="18" name="Bong bóng Lời nói: Hình chữ nhật với Góc Tròn 17">
            <a:extLst>
              <a:ext uri="{FF2B5EF4-FFF2-40B4-BE49-F238E27FC236}">
                <a16:creationId xmlns:a16="http://schemas.microsoft.com/office/drawing/2014/main" id="{10D548B0-7C2E-2E4B-85CF-676C899682D2}"/>
              </a:ext>
            </a:extLst>
          </p:cNvPr>
          <p:cNvSpPr/>
          <p:nvPr/>
        </p:nvSpPr>
        <p:spPr>
          <a:xfrm>
            <a:off x="5186045" y="4218709"/>
            <a:ext cx="1756814" cy="855618"/>
          </a:xfrm>
          <a:prstGeom prst="wedgeRoundRectCallou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/>
              <a:t>Dòng 3 khi giữ 1 là </a:t>
            </a:r>
            <a:r>
              <a:rPr lang="vi-VN" b="1"/>
              <a:t>LỪA BỊP!!!</a:t>
            </a:r>
          </a:p>
        </p:txBody>
      </p:sp>
    </p:spTree>
    <p:extLst>
      <p:ext uri="{BB962C8B-B14F-4D97-AF65-F5344CB8AC3E}">
        <p14:creationId xmlns:p14="http://schemas.microsoft.com/office/powerpoint/2010/main" val="40076558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: Shape 44">
            <a:extLst>
              <a:ext uri="{FF2B5EF4-FFF2-40B4-BE49-F238E27FC236}">
                <a16:creationId xmlns:a16="http://schemas.microsoft.com/office/drawing/2014/main" id="{8A7BA06D-B3FF-4E91-8639-B4569AE3A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/>
            <a:ahLst/>
            <a:cxnLst/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Arc 46">
            <a:extLst>
              <a:ext uri="{FF2B5EF4-FFF2-40B4-BE49-F238E27FC236}">
                <a16:creationId xmlns:a16="http://schemas.microsoft.com/office/drawing/2014/main" id="{2B30C86D-5A07-48BC-9C9D-6F9A2DB1E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72" name="Rectangle 48">
            <a:extLst>
              <a:ext uri="{FF2B5EF4-FFF2-40B4-BE49-F238E27FC236}">
                <a16:creationId xmlns:a16="http://schemas.microsoft.com/office/drawing/2014/main" id="{DCE1AED4-C7FF-4468-BF54-4470A0A3E2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Hình ảnh 10">
            <a:extLst>
              <a:ext uri="{FF2B5EF4-FFF2-40B4-BE49-F238E27FC236}">
                <a16:creationId xmlns:a16="http://schemas.microsoft.com/office/drawing/2014/main" id="{886D2433-87EB-DBD0-EA31-0DE2ED8F83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5" r="-1" b="641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73" name="Rectangle 50">
            <a:extLst>
              <a:ext uri="{FF2B5EF4-FFF2-40B4-BE49-F238E27FC236}">
                <a16:creationId xmlns:a16="http://schemas.microsoft.com/office/drawing/2014/main" id="{BDE94FAB-AA60-43B4-A2C3-3A940B9A9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44000">
                <a:schemeClr val="tx1">
                  <a:alpha val="40000"/>
                </a:schemeClr>
              </a:gs>
              <a:gs pos="100000">
                <a:schemeClr val="tx1">
                  <a:alpha val="70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êu đề 7">
            <a:extLst>
              <a:ext uri="{FF2B5EF4-FFF2-40B4-BE49-F238E27FC236}">
                <a16:creationId xmlns:a16="http://schemas.microsoft.com/office/drawing/2014/main" id="{FF6B6DCD-734A-7529-9EC5-C8982BF2C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44" y="6974541"/>
            <a:ext cx="9144000" cy="115266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 dirty="0">
                <a:solidFill>
                  <a:schemeClr val="bg1"/>
                </a:solidFill>
                <a:latin typeface="+mj-lt"/>
                <a:cs typeface="+mj-cs"/>
              </a:rPr>
              <a:t>THANK YOU</a:t>
            </a:r>
            <a:endParaRPr lang="en-US" sz="48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3A639C29-9F84-E653-978F-44D4693980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889589D6-D4CD-411C-A445-1ACFF04B8B30}" type="datetime1">
              <a:rPr lang="vi-VN" smtClean="0">
                <a:solidFill>
                  <a:schemeClr val="bg1"/>
                </a:solidFill>
                <a:latin typeface="Calibri" panose="020F0502020204030204"/>
              </a:rPr>
              <a:t>11/06/2023</a:t>
            </a:fld>
            <a:endParaRPr lang="en-US">
              <a:solidFill>
                <a:schemeClr val="bg1"/>
              </a:solidFill>
              <a:latin typeface="Calibri" panose="020F0502020204030204"/>
            </a:endParaRPr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31095679-EF35-D15C-D10A-FA9719E25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kern="1200" cap="none" spc="0" baseline="0">
                <a:solidFill>
                  <a:schemeClr val="bg1"/>
                </a:solidFill>
                <a:latin typeface="Calibri" panose="020F0502020204030204"/>
                <a:ea typeface="+mn-ea"/>
                <a:cs typeface="+mn-cs"/>
              </a:rPr>
              <a:t>CSC10104 - GAME THEORY - GROUP 2</a:t>
            </a:r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A3D6D9F-EC65-5135-9DAC-B43B4D179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4854181D-6920-4594-9A5D-6CE56DC9F8B2}" type="slidenum">
              <a:rPr lang="en-US">
                <a:solidFill>
                  <a:schemeClr val="bg1"/>
                </a:solidFill>
                <a:latin typeface="Calibri" panose="020F0502020204030204"/>
              </a:rPr>
              <a:pPr>
                <a:spcAft>
                  <a:spcPts val="600"/>
                </a:spcAft>
                <a:defRPr/>
              </a:pPr>
              <a:t>18</a:t>
            </a:fld>
            <a:endParaRPr lang="en-US">
              <a:solidFill>
                <a:schemeClr val="bg1"/>
              </a:solidFill>
              <a:latin typeface="Calibri" panose="020F0502020204030204"/>
            </a:endParaRPr>
          </a:p>
        </p:txBody>
      </p:sp>
      <p:pic>
        <p:nvPicPr>
          <p:cNvPr id="13" name="Hình ảnh 12">
            <a:extLst>
              <a:ext uri="{FF2B5EF4-FFF2-40B4-BE49-F238E27FC236}">
                <a16:creationId xmlns:a16="http://schemas.microsoft.com/office/drawing/2014/main" id="{2CF1F61A-3531-EC3D-1E18-3B98D7DCD0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4" y="0"/>
            <a:ext cx="2636156" cy="1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648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êu đề 1">
            <a:extLst>
              <a:ext uri="{FF2B5EF4-FFF2-40B4-BE49-F238E27FC236}">
                <a16:creationId xmlns:a16="http://schemas.microsoft.com/office/drawing/2014/main" id="{695D8B62-CAEC-31D1-A09C-B3E7C0C70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5073" y="374747"/>
            <a:ext cx="6393600" cy="565200"/>
          </a:xfrm>
        </p:spPr>
        <p:txBody>
          <a:bodyPr>
            <a:normAutofit fontScale="90000"/>
          </a:bodyPr>
          <a:lstStyle/>
          <a:p>
            <a:r>
              <a:rPr lang="vi-VN" dirty="0">
                <a:solidFill>
                  <a:srgbClr val="FFFFFF"/>
                </a:solidFill>
              </a:rPr>
              <a:t>Phân tích đặt cược </a:t>
            </a:r>
            <a:r>
              <a:rPr lang="en-US" dirty="0">
                <a:solidFill>
                  <a:srgbClr val="FFFFFF"/>
                </a:solidFill>
              </a:rPr>
              <a:t>Poker</a:t>
            </a:r>
            <a:r>
              <a:rPr lang="vi-VN" dirty="0">
                <a:solidFill>
                  <a:srgbClr val="FFFFFF"/>
                </a:solidFill>
              </a:rPr>
              <a:t> (Mở rộng)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496" y="1587970"/>
            <a:ext cx="11033008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20AF190-C7F3-F784-7CDA-DCFA772539E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DFE6327C-E767-4A44-86B7-FFEFDAF705DA}" type="datetime1">
              <a:rPr lang="vi-VN" sz="1100" smtClean="0">
                <a:solidFill>
                  <a:srgbClr val="FFFFFF"/>
                </a:solidFill>
              </a:rPr>
              <a:t>11/06/2023</a:t>
            </a:fld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D2B91144-E59D-F6F4-E810-020851EE7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100">
                <a:solidFill>
                  <a:srgbClr val="FFFFFF"/>
                </a:solidFill>
              </a:rPr>
              <a:t>CSC10104 - GAME THEORY - GROUP 2</a:t>
            </a:r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1EE8D3D-37C9-E495-0AB0-7C4E5CBE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4854181D-6920-4594-9A5D-6CE56DC9F8B2}" type="slidenum">
              <a:rPr lang="en-US" sz="1100">
                <a:solidFill>
                  <a:srgbClr val="FFFFFF"/>
                </a:solidFill>
              </a:rPr>
              <a:pPr>
                <a:lnSpc>
                  <a:spcPct val="90000"/>
                </a:lnSpc>
                <a:spcAft>
                  <a:spcPts val="600"/>
                </a:spcAft>
              </a:pPr>
              <a:t>19</a:t>
            </a:fld>
            <a:endParaRPr lang="en-US" sz="1100">
              <a:solidFill>
                <a:srgbClr val="FFFFFF"/>
              </a:solidFill>
            </a:endParaRPr>
          </a:p>
        </p:txBody>
      </p:sp>
      <p:graphicFrame>
        <p:nvGraphicFramePr>
          <p:cNvPr id="7" name="Chỗ dành sẵn cho Nội dung 6">
            <a:extLst>
              <a:ext uri="{FF2B5EF4-FFF2-40B4-BE49-F238E27FC236}">
                <a16:creationId xmlns:a16="http://schemas.microsoft.com/office/drawing/2014/main" id="{E17DBF87-427F-31FB-6AD5-1CEA5A71F6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8485531"/>
              </p:ext>
            </p:extLst>
          </p:nvPr>
        </p:nvGraphicFramePr>
        <p:xfrm>
          <a:off x="838200" y="2077122"/>
          <a:ext cx="10515601" cy="37989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598895">
                  <a:extLst>
                    <a:ext uri="{9D8B030D-6E8A-4147-A177-3AD203B41FA5}">
                      <a16:colId xmlns:a16="http://schemas.microsoft.com/office/drawing/2014/main" val="155956981"/>
                    </a:ext>
                  </a:extLst>
                </a:gridCol>
                <a:gridCol w="1608680">
                  <a:extLst>
                    <a:ext uri="{9D8B030D-6E8A-4147-A177-3AD203B41FA5}">
                      <a16:colId xmlns:a16="http://schemas.microsoft.com/office/drawing/2014/main" val="1370921219"/>
                    </a:ext>
                  </a:extLst>
                </a:gridCol>
                <a:gridCol w="1826402">
                  <a:extLst>
                    <a:ext uri="{9D8B030D-6E8A-4147-A177-3AD203B41FA5}">
                      <a16:colId xmlns:a16="http://schemas.microsoft.com/office/drawing/2014/main" val="1150914463"/>
                    </a:ext>
                  </a:extLst>
                </a:gridCol>
                <a:gridCol w="1826402">
                  <a:extLst>
                    <a:ext uri="{9D8B030D-6E8A-4147-A177-3AD203B41FA5}">
                      <a16:colId xmlns:a16="http://schemas.microsoft.com/office/drawing/2014/main" val="138625209"/>
                    </a:ext>
                  </a:extLst>
                </a:gridCol>
                <a:gridCol w="1827611">
                  <a:extLst>
                    <a:ext uri="{9D8B030D-6E8A-4147-A177-3AD203B41FA5}">
                      <a16:colId xmlns:a16="http://schemas.microsoft.com/office/drawing/2014/main" val="4097568956"/>
                    </a:ext>
                  </a:extLst>
                </a:gridCol>
                <a:gridCol w="1827611">
                  <a:extLst>
                    <a:ext uri="{9D8B030D-6E8A-4147-A177-3AD203B41FA5}">
                      <a16:colId xmlns:a16="http://schemas.microsoft.com/office/drawing/2014/main" val="3440007464"/>
                    </a:ext>
                  </a:extLst>
                </a:gridCol>
              </a:tblGrid>
              <a:tr h="47486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700" b="1" kern="100">
                          <a:effectLst/>
                        </a:rPr>
                        <a:t>Lá bài được chia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/>
                </a:tc>
                <a:tc h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800" b="1" kern="100">
                          <a:effectLst/>
                        </a:rPr>
                        <a:t>Quyết định vòng “tố”</a:t>
                      </a:r>
                      <a:endParaRPr lang="vi-VN" sz="2400" b="1" kern="1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/>
                </a:tc>
                <a:tc rowSpan="2" h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vi-VN" sz="2700" b="1" kern="100">
                          <a:effectLst/>
                        </a:rPr>
                        <a:t>Tiền cược A trả B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2056092509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A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B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 gridSpan="3" v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9682476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1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2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r>
                        <a:rPr lang="en-US" sz="2700" kern="100">
                          <a:effectLst/>
                        </a:rPr>
                        <a:t>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B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r>
                        <a:rPr lang="en-US" sz="2700" kern="100">
                          <a:effectLst/>
                        </a:rPr>
                        <a:t>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 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2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770061262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1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3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r>
                        <a:rPr lang="en-US" sz="2700" kern="100">
                          <a:effectLst/>
                        </a:rPr>
                        <a:t>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B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endParaRPr lang="vi-VN" sz="2300" kern="100" noProof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 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2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4099298168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2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1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B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endParaRPr lang="vi-VN" sz="2300" kern="100" noProof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1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3162733178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2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3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B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endParaRPr lang="vi-VN" sz="2300" kern="100" noProof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1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2702148012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3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1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B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endParaRPr lang="vi-VN" sz="2300" kern="100" noProof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cược</a:t>
                      </a:r>
                      <a:endParaRPr lang="vi-VN" sz="2300" kern="100" noProof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-2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2854607102"/>
                  </a:ext>
                </a:extLst>
              </a:tr>
              <a:tr h="47486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>
                          <a:effectLst/>
                        </a:rPr>
                        <a:t>3</a:t>
                      </a:r>
                      <a:endParaRPr lang="vi-VN" sz="2300" b="1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2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A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qua,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B </a:t>
                      </a:r>
                      <a:r>
                        <a:rPr lang="vi-VN" sz="2700" kern="100" noProof="0">
                          <a:effectLst/>
                        </a:rPr>
                        <a:t>bỏ</a:t>
                      </a:r>
                      <a:r>
                        <a:rPr lang="en-US" sz="2700" kern="100">
                          <a:effectLst/>
                        </a:rPr>
                        <a:t> qua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kern="100">
                          <a:effectLst/>
                        </a:rPr>
                        <a:t> </a:t>
                      </a:r>
                      <a:endParaRPr lang="vi-VN" sz="23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700" b="1" kern="100" dirty="0">
                          <a:effectLst/>
                        </a:rPr>
                        <a:t>-1</a:t>
                      </a:r>
                      <a:endParaRPr lang="vi-VN" sz="23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30630" marR="130630" marT="0" marB="0" anchor="ctr"/>
                </a:tc>
                <a:extLst>
                  <a:ext uri="{0D108BD9-81ED-4DB2-BD59-A6C34878D82A}">
                    <a16:rowId xmlns:a16="http://schemas.microsoft.com/office/drawing/2014/main" val="3981569197"/>
                  </a:ext>
                </a:extLst>
              </a:tr>
            </a:tbl>
          </a:graphicData>
        </a:graphic>
      </p:graphicFrame>
      <p:pic>
        <p:nvPicPr>
          <p:cNvPr id="9" name="Hình ảnh 8">
            <a:extLst>
              <a:ext uri="{FF2B5EF4-FFF2-40B4-BE49-F238E27FC236}">
                <a16:creationId xmlns:a16="http://schemas.microsoft.com/office/drawing/2014/main" id="{D05D42E5-7BF4-E37E-C30B-355C54FB8B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4"/>
            <a:ext cx="2636156" cy="1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124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hapesVTI">
  <a:themeElements>
    <a:clrScheme name="Lam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estival">
      <a:majorFont>
        <a:latin typeface="Constantia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2A0FD1201485479895ED3ABF5F8B85" ma:contentTypeVersion="13" ma:contentTypeDescription="Create a new document." ma:contentTypeScope="" ma:versionID="fbdacba6cb78ff718bfdec81a1803ceb">
  <xsd:schema xmlns:xsd="http://www.w3.org/2001/XMLSchema" xmlns:xs="http://www.w3.org/2001/XMLSchema" xmlns:p="http://schemas.microsoft.com/office/2006/metadata/properties" xmlns:ns3="7b495183-be68-46b6-9f93-303bb4369acc" xmlns:ns4="e8900967-fe10-44ee-8cdd-dcc614f4f1dd" targetNamespace="http://schemas.microsoft.com/office/2006/metadata/properties" ma:root="true" ma:fieldsID="fcd8bd38f2781dd1db22ec5d60c16384" ns3:_="" ns4:_="">
    <xsd:import namespace="7b495183-be68-46b6-9f93-303bb4369acc"/>
    <xsd:import namespace="e8900967-fe10-44ee-8cdd-dcc614f4f1d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495183-be68-46b6-9f93-303bb4369a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900967-fe10-44ee-8cdd-dcc614f4f1d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b495183-be68-46b6-9f93-303bb4369acc" xsi:nil="true"/>
  </documentManagement>
</p:properties>
</file>

<file path=customXml/itemProps1.xml><?xml version="1.0" encoding="utf-8"?>
<ds:datastoreItem xmlns:ds="http://schemas.openxmlformats.org/officeDocument/2006/customXml" ds:itemID="{BD046F83-C9CD-499A-B0B8-92FDC5CF809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0FAD5D-A754-4B3F-9FF1-7701956C559F}">
  <ds:schemaRefs>
    <ds:schemaRef ds:uri="7b495183-be68-46b6-9f93-303bb4369acc"/>
    <ds:schemaRef ds:uri="e8900967-fe10-44ee-8cdd-dcc614f4f1d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790B3EF-534C-456B-9B41-EBCD1D71041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7b495183-be68-46b6-9f93-303bb4369acc"/>
    <ds:schemaRef ds:uri="e8900967-fe10-44ee-8cdd-dcc614f4f1dd"/>
    <ds:schemaRef ds:uri="http://purl.org/dc/dcmitype/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1623</Words>
  <Application>Microsoft Office PowerPoint</Application>
  <PresentationFormat>Màn hình rộng</PresentationFormat>
  <Paragraphs>227</Paragraphs>
  <Slides>19</Slides>
  <Notes>8</Notes>
  <HiddenSlides>0</HiddenSlides>
  <MMClips>0</MMClips>
  <ScaleCrop>false</ScaleCrop>
  <HeadingPairs>
    <vt:vector size="6" baseType="variant">
      <vt:variant>
        <vt:lpstr>Phông được Dùng</vt:lpstr>
      </vt:variant>
      <vt:variant>
        <vt:i4>8</vt:i4>
      </vt:variant>
      <vt:variant>
        <vt:lpstr>Chủ đề</vt:lpstr>
      </vt:variant>
      <vt:variant>
        <vt:i4>1</vt:i4>
      </vt:variant>
      <vt:variant>
        <vt:lpstr>Tiêu đề Bản chiếu</vt:lpstr>
      </vt:variant>
      <vt:variant>
        <vt:i4>19</vt:i4>
      </vt:variant>
    </vt:vector>
  </HeadingPairs>
  <TitlesOfParts>
    <vt:vector size="28" baseType="lpstr">
      <vt:lpstr>Arial</vt:lpstr>
      <vt:lpstr>Calibri</vt:lpstr>
      <vt:lpstr>Cambria</vt:lpstr>
      <vt:lpstr>Cambria Math</vt:lpstr>
      <vt:lpstr>Constantia</vt:lpstr>
      <vt:lpstr>Courier New</vt:lpstr>
      <vt:lpstr>Source Sans Pro</vt:lpstr>
      <vt:lpstr>Times New Roman</vt:lpstr>
      <vt:lpstr>ShapesVTI</vt:lpstr>
      <vt:lpstr>Game Theory</vt:lpstr>
      <vt:lpstr>Nội dung</vt:lpstr>
      <vt:lpstr>Chương 1: Trò chơi ma trận</vt:lpstr>
      <vt:lpstr>Ví dụ 1: Trò chơi kéo-búa-bao</vt:lpstr>
      <vt:lpstr>Ví dụ 1: Trò chơi kéo-búa-bao (t.t)</vt:lpstr>
      <vt:lpstr>Chương 2: Chiến lược tối ưu</vt:lpstr>
      <vt:lpstr>Chương 2: Chiến lược tối ưu (p.2)</vt:lpstr>
      <vt:lpstr>Chương 2: Chiến lược tối ưu (p.3)</vt:lpstr>
      <vt:lpstr>Chương 3: Định lý Minimax</vt:lpstr>
      <vt:lpstr>Minimax – Chứng minh</vt:lpstr>
      <vt:lpstr>Ví dụ 3: Trò chơi kéo-búa-bao</vt:lpstr>
      <vt:lpstr>Ví dụ 3: Trò chơi kéo-búa-bao (t.t)</vt:lpstr>
      <vt:lpstr>Chương 4: Poker</vt:lpstr>
      <vt:lpstr>Chương 4: Poker (t.t)</vt:lpstr>
      <vt:lpstr>Phân tích đặt cược Poker</vt:lpstr>
      <vt:lpstr>Phân tích đặt cược Poker (p.2)</vt:lpstr>
      <vt:lpstr>Poker – Chiến lược tối ưu</vt:lpstr>
      <vt:lpstr>THANK YOU</vt:lpstr>
      <vt:lpstr>Phân tích đặt cược Poker (Mở rộng)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Game Theory</dc:title>
  <dc:creator>Anthony Bùi</dc:creator>
  <cp:lastModifiedBy>Anthony Bùi</cp:lastModifiedBy>
  <cp:revision>1</cp:revision>
  <dcterms:created xsi:type="dcterms:W3CDTF">2023-05-21T01:46:46Z</dcterms:created>
  <dcterms:modified xsi:type="dcterms:W3CDTF">2023-06-11T01:47:40Z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0x010100182A0FD1201485479895ED3ABF5F8B85</vt:lpwstr>
  </property>
</Properties>
</file>