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9" r:id="rId1"/>
  </p:sldMasterIdLst>
  <p:notesMasterIdLst>
    <p:notesMasterId r:id="rId25"/>
  </p:notesMasterIdLst>
  <p:sldIdLst>
    <p:sldId id="256" r:id="rId2"/>
    <p:sldId id="267" r:id="rId3"/>
    <p:sldId id="258" r:id="rId4"/>
    <p:sldId id="264" r:id="rId5"/>
    <p:sldId id="261" r:id="rId6"/>
    <p:sldId id="341" r:id="rId7"/>
    <p:sldId id="259" r:id="rId8"/>
    <p:sldId id="260" r:id="rId9"/>
    <p:sldId id="269" r:id="rId10"/>
    <p:sldId id="263" r:id="rId11"/>
    <p:sldId id="262" r:id="rId12"/>
    <p:sldId id="329" r:id="rId13"/>
    <p:sldId id="279" r:id="rId14"/>
    <p:sldId id="266" r:id="rId15"/>
    <p:sldId id="272" r:id="rId16"/>
    <p:sldId id="274" r:id="rId17"/>
    <p:sldId id="275" r:id="rId18"/>
    <p:sldId id="289" r:id="rId19"/>
    <p:sldId id="300" r:id="rId20"/>
    <p:sldId id="343" r:id="rId21"/>
    <p:sldId id="344" r:id="rId22"/>
    <p:sldId id="345" r:id="rId23"/>
    <p:sldId id="276" r:id="rId24"/>
  </p:sldIdLst>
  <p:sldSz cx="9144000" cy="5143500" type="screen16x9"/>
  <p:notesSz cx="6858000" cy="9144000"/>
  <p:embeddedFontLst>
    <p:embeddedFont>
      <p:font typeface="Barlow Semi Condensed" panose="00000506000000000000" pitchFamily="2" charset="0"/>
      <p:regular r:id="rId26"/>
      <p:bold r:id="rId27"/>
      <p:italic r:id="rId28"/>
      <p:boldItalic r:id="rId29"/>
    </p:embeddedFont>
    <p:embeddedFont>
      <p:font typeface="Barlow Semi Condensed Black" panose="00000A06000000000000" pitchFamily="2" charset="0"/>
      <p:bold r:id="rId30"/>
      <p:boldItalic r:id="rId31"/>
    </p:embeddedFont>
    <p:embeddedFont>
      <p:font typeface="Barlow Semi Condensed ExtraBold" panose="00000906000000000000" pitchFamily="2" charset="0"/>
      <p:bold r:id="rId32"/>
      <p:boldItalic r:id="rId33"/>
    </p:embeddedFont>
    <p:embeddedFont>
      <p:font typeface="Hammersmith One" panose="020B0604020202020204" charset="0"/>
      <p:regular r:id="rId34"/>
    </p:embeddedFont>
    <p:embeddedFont>
      <p:font typeface="Ubuntu" panose="020B060402020202020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A3D333-255B-42AD-9DCB-CF30263B6C39}" v="12" dt="2021-09-24T16:22:27.256"/>
  </p1510:revLst>
</p1510:revInfo>
</file>

<file path=ppt/tableStyles.xml><?xml version="1.0" encoding="utf-8"?>
<a:tblStyleLst xmlns:a="http://schemas.openxmlformats.org/drawingml/2006/main" def="{B0DA116F-1160-4035-99F3-0779FB44BC91}">
  <a:tblStyle styleId="{B0DA116F-1160-4035-99F3-0779FB44BC9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31892B2-222F-4F09-8DE5-7C626B347150}" styleName="Table_1">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F4E7E7"/>
          </a:solidFill>
        </a:fill>
      </a:tcStyle>
    </a:wholeTbl>
    <a:band1H>
      <a:tcTxStyle/>
      <a:tcStyle>
        <a:tcBdr/>
        <a:fill>
          <a:solidFill>
            <a:srgbClr val="E8CCCB"/>
          </a:solidFill>
        </a:fill>
      </a:tcStyle>
    </a:band1H>
    <a:band2H>
      <a:tcTxStyle/>
      <a:tcStyle>
        <a:tcBdr/>
      </a:tcStyle>
    </a:band2H>
    <a:band1V>
      <a:tcTxStyle/>
      <a:tcStyle>
        <a:tcBdr/>
        <a:fill>
          <a:solidFill>
            <a:srgbClr val="E8CCCB"/>
          </a:solidFill>
        </a:fill>
      </a:tcStyle>
    </a:band1V>
    <a:band2V>
      <a:tcTxStyle/>
      <a:tcStyle>
        <a:tcBdr/>
      </a:tcStyle>
    </a:band2V>
    <a:lastCol>
      <a:tcTxStyle b="on" i="off">
        <a:font>
          <a:latin typeface="Calibri"/>
          <a:ea typeface="Calibri"/>
          <a:cs typeface="Calibri"/>
        </a:font>
        <a:srgbClr val="FFFFFF"/>
      </a:tcTxStyle>
      <a:tcStyle>
        <a:tcBdr/>
        <a:fill>
          <a:solidFill>
            <a:srgbClr val="FCBD24"/>
          </a:solidFill>
        </a:fill>
      </a:tcStyle>
    </a:lastCol>
    <a:firstCol>
      <a:tcTxStyle b="on" i="off">
        <a:font>
          <a:latin typeface="Calibri"/>
          <a:ea typeface="Calibri"/>
          <a:cs typeface="Calibri"/>
        </a:font>
        <a:srgbClr val="FFFFFF"/>
      </a:tcTxStyle>
      <a:tcStyle>
        <a:tcBdr/>
        <a:fill>
          <a:solidFill>
            <a:srgbClr val="FCBD24"/>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FCBD24"/>
          </a:solidFill>
        </a:fill>
      </a:tcStyle>
    </a:lastRow>
    <a:seCell>
      <a:tcTxStyle/>
      <a:tcStyle>
        <a:tcBdr/>
      </a:tcStyle>
    </a:seCell>
    <a:swCell>
      <a:tcTxStyle/>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FCBD24"/>
          </a:solidFill>
        </a:fill>
      </a:tcStyle>
    </a:firstRow>
    <a:neCell>
      <a:tcTxStyle/>
      <a:tcStyle>
        <a:tcBdr/>
      </a:tcStyle>
    </a:neCell>
    <a:nwCell>
      <a:tcTxStyle/>
      <a:tcStyle>
        <a:tcBdr/>
      </a:tcStyle>
    </a:nwCell>
  </a:tblStyle>
  <a:tblStyle styleId="{E64B63B3-0308-4FDC-BCBA-B264F94157C7}" styleName="Table_2">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E7ECF3"/>
          </a:solidFill>
        </a:fill>
      </a:tcStyle>
    </a:wholeTbl>
    <a:band1H>
      <a:tcTxStyle/>
      <a:tcStyle>
        <a:tcBdr/>
        <a:fill>
          <a:solidFill>
            <a:srgbClr val="CBD7E6"/>
          </a:solidFill>
        </a:fill>
      </a:tcStyle>
    </a:band1H>
    <a:band2H>
      <a:tcTxStyle/>
      <a:tcStyle>
        <a:tcBdr/>
      </a:tcStyle>
    </a:band2H>
    <a:band1V>
      <a:tcTxStyle/>
      <a:tcStyle>
        <a:tcBdr/>
        <a:fill>
          <a:solidFill>
            <a:srgbClr val="CBD7E6"/>
          </a:solidFill>
        </a:fill>
      </a:tcStyle>
    </a:band1V>
    <a:band2V>
      <a:tcTxStyle/>
      <a:tcStyle>
        <a:tcBdr/>
      </a:tcStyle>
    </a:band2V>
    <a:lastCol>
      <a:tcTxStyle b="on" i="off">
        <a:font>
          <a:latin typeface="Calibri"/>
          <a:ea typeface="Calibri"/>
          <a:cs typeface="Calibri"/>
        </a:font>
        <a:srgbClr val="FFFFFF"/>
      </a:tcTxStyle>
      <a:tcStyle>
        <a:tcBdr/>
        <a:fill>
          <a:solidFill>
            <a:srgbClr val="5EB2FC"/>
          </a:solidFill>
        </a:fill>
      </a:tcStyle>
    </a:lastCol>
    <a:firstCol>
      <a:tcTxStyle b="on" i="off">
        <a:font>
          <a:latin typeface="Calibri"/>
          <a:ea typeface="Calibri"/>
          <a:cs typeface="Calibri"/>
        </a:font>
        <a:srgbClr val="FFFFFF"/>
      </a:tcTxStyle>
      <a:tcStyle>
        <a:tcBdr/>
        <a:fill>
          <a:solidFill>
            <a:srgbClr val="5EB2FC"/>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5EB2FC"/>
          </a:solidFill>
        </a:fill>
      </a:tcStyle>
    </a:lastRow>
    <a:seCell>
      <a:tcTxStyle/>
      <a:tcStyle>
        <a:tcBdr/>
      </a:tcStyle>
    </a:seCell>
    <a:swCell>
      <a:tcTxStyle/>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5EB2FC"/>
          </a:solidFill>
        </a:fill>
      </a:tcStyle>
    </a:firstRow>
    <a:neCell>
      <a:tcTxStyle/>
      <a:tcStyle>
        <a:tcBdr/>
      </a:tcStyle>
    </a:neCell>
    <a:nwCell>
      <a:tcTxStyle/>
      <a:tcStyle>
        <a:tcBdr/>
      </a:tcStyle>
    </a:nwCell>
  </a:tblStyle>
  <a:tblStyle styleId="{A7BF887F-DBBD-4530-B466-A4D502495778}" styleName="Table_3">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E8E7E8"/>
          </a:solidFill>
        </a:fill>
      </a:tcStyle>
    </a:wholeTbl>
    <a:band1H>
      <a:tcTxStyle/>
      <a:tcStyle>
        <a:tcBdr/>
        <a:fill>
          <a:solidFill>
            <a:srgbClr val="CECBCF"/>
          </a:solidFill>
        </a:fill>
      </a:tcStyle>
    </a:band1H>
    <a:band2H>
      <a:tcTxStyle/>
      <a:tcStyle>
        <a:tcBdr/>
      </a:tcStyle>
    </a:band2H>
    <a:band1V>
      <a:tcTxStyle/>
      <a:tcStyle>
        <a:tcBdr/>
        <a:fill>
          <a:solidFill>
            <a:srgbClr val="CECBCF"/>
          </a:solidFill>
        </a:fill>
      </a:tcStyle>
    </a:band1V>
    <a:band2V>
      <a:tcTxStyle/>
      <a:tcStyle>
        <a:tcBdr/>
      </a:tcStyle>
    </a:band2V>
    <a:lastCol>
      <a:tcTxStyle b="on" i="off">
        <a:font>
          <a:latin typeface="Calibri"/>
          <a:ea typeface="Calibri"/>
          <a:cs typeface="Calibri"/>
        </a:font>
        <a:srgbClr val="FFFFFF"/>
      </a:tcTxStyle>
      <a:tcStyle>
        <a:tcBdr/>
        <a:fill>
          <a:solidFill>
            <a:srgbClr val="EC3A3B"/>
          </a:solidFill>
        </a:fill>
      </a:tcStyle>
    </a:lastCol>
    <a:firstCol>
      <a:tcTxStyle b="on" i="off">
        <a:font>
          <a:latin typeface="Calibri"/>
          <a:ea typeface="Calibri"/>
          <a:cs typeface="Calibri"/>
        </a:font>
        <a:srgbClr val="FFFFFF"/>
      </a:tcTxStyle>
      <a:tcStyle>
        <a:tcBdr/>
        <a:fill>
          <a:solidFill>
            <a:srgbClr val="EC3A3B"/>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EC3A3B"/>
          </a:solidFill>
        </a:fill>
      </a:tcStyle>
    </a:lastRow>
    <a:seCell>
      <a:tcTxStyle/>
      <a:tcStyle>
        <a:tcBdr/>
      </a:tcStyle>
    </a:seCell>
    <a:swCell>
      <a:tcTxStyle/>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EC3A3B"/>
          </a:solidFill>
        </a:fill>
      </a:tcStyle>
    </a:firstRow>
    <a:neCell>
      <a:tcTxStyle/>
      <a:tcStyle>
        <a:tcBdr/>
      </a:tcStyle>
    </a:neCell>
    <a:nwCell>
      <a:tcTxStyle/>
      <a:tcStyle>
        <a:tcBdr/>
      </a:tcStyle>
    </a:nwCell>
  </a:tblStyle>
  <a:tblStyle styleId="{6DD1F58B-F65F-4249-8ECF-10F95579CE26}" styleName="Table_4">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E7F0ED"/>
          </a:solidFill>
        </a:fill>
      </a:tcStyle>
    </a:wholeTbl>
    <a:band1H>
      <a:tcTxStyle/>
      <a:tcStyle>
        <a:tcBdr/>
        <a:fill>
          <a:solidFill>
            <a:srgbClr val="CADFD8"/>
          </a:solidFill>
        </a:fill>
      </a:tcStyle>
    </a:band1H>
    <a:band2H>
      <a:tcTxStyle/>
      <a:tcStyle>
        <a:tcBdr/>
      </a:tcStyle>
    </a:band2H>
    <a:band1V>
      <a:tcTxStyle/>
      <a:tcStyle>
        <a:tcBdr/>
        <a:fill>
          <a:solidFill>
            <a:srgbClr val="CADFD8"/>
          </a:solidFill>
        </a:fill>
      </a:tcStyle>
    </a:band1V>
    <a:band2V>
      <a:tcTxStyle/>
      <a:tcStyle>
        <a:tcBdr/>
      </a:tcStyle>
    </a:band2V>
    <a:lastCol>
      <a:tcTxStyle b="on" i="off">
        <a:font>
          <a:latin typeface="Calibri"/>
          <a:ea typeface="Calibri"/>
          <a:cs typeface="Calibri"/>
        </a:font>
        <a:srgbClr val="FFFFFF"/>
      </a:tcTxStyle>
      <a:tcStyle>
        <a:tcBdr/>
        <a:fill>
          <a:solidFill>
            <a:srgbClr val="69E781"/>
          </a:solidFill>
        </a:fill>
      </a:tcStyle>
    </a:lastCol>
    <a:firstCol>
      <a:tcTxStyle b="on" i="off">
        <a:font>
          <a:latin typeface="Calibri"/>
          <a:ea typeface="Calibri"/>
          <a:cs typeface="Calibri"/>
        </a:font>
        <a:srgbClr val="FFFFFF"/>
      </a:tcTxStyle>
      <a:tcStyle>
        <a:tcBdr/>
        <a:fill>
          <a:solidFill>
            <a:srgbClr val="69E781"/>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69E781"/>
          </a:solidFill>
        </a:fill>
      </a:tcStyle>
    </a:lastRow>
    <a:seCell>
      <a:tcTxStyle/>
      <a:tcStyle>
        <a:tcBdr/>
      </a:tcStyle>
    </a:seCell>
    <a:swCell>
      <a:tcTxStyle/>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69E781"/>
          </a:solidFill>
        </a:fill>
      </a:tcStyle>
    </a:firstRow>
    <a:neCell>
      <a:tcTxStyle/>
      <a:tcStyle>
        <a:tcBdr/>
      </a:tcStyle>
    </a:neCell>
    <a:nwCell>
      <a:tcTxStyle/>
      <a:tcStyle>
        <a:tcBdr/>
      </a:tcStyle>
    </a:nwCell>
  </a:tblStyle>
  <a:tblStyle styleId="{AB9CBEA7-C223-41E9-AB14-E5A7A82A5988}" styleName="Table_5">
    <a:wholeTbl>
      <a:tcTxStyle b="off" i="off">
        <a:font>
          <a:latin typeface="Calibri"/>
          <a:ea typeface="Calibri"/>
          <a:cs typeface="Calibri"/>
        </a:font>
        <a:srgbClr val="000000"/>
      </a:tcTxStyle>
      <a:tcStyle>
        <a:tcBdr>
          <a:left>
            <a:ln w="12700" cap="flat" cmpd="sng">
              <a:solidFill>
                <a:srgbClr val="FFFFFF"/>
              </a:solidFill>
              <a:prstDash val="solid"/>
              <a:round/>
              <a:headEnd type="none" w="sm" len="sm"/>
              <a:tailEnd type="none" w="sm" len="sm"/>
            </a:ln>
          </a:left>
          <a:right>
            <a:ln w="12700" cap="flat" cmpd="sng">
              <a:solidFill>
                <a:srgbClr val="FFFFFF"/>
              </a:solidFill>
              <a:prstDash val="solid"/>
              <a:round/>
              <a:headEnd type="none" w="sm" len="sm"/>
              <a:tailEnd type="none" w="sm" len="sm"/>
            </a:ln>
          </a:right>
          <a:top>
            <a:ln w="12700" cap="flat" cmpd="sng">
              <a:solidFill>
                <a:srgbClr val="FFFFFF"/>
              </a:solidFill>
              <a:prstDash val="solid"/>
              <a:round/>
              <a:headEnd type="none" w="sm" len="sm"/>
              <a:tailEnd type="none" w="sm" len="sm"/>
            </a:ln>
          </a:top>
          <a:bottom>
            <a:ln w="12700" cap="flat" cmpd="sng">
              <a:solidFill>
                <a:srgbClr val="FFFFFF"/>
              </a:solidFill>
              <a:prstDash val="solid"/>
              <a:round/>
              <a:headEnd type="none" w="sm" len="sm"/>
              <a:tailEnd type="none" w="sm" len="sm"/>
            </a:ln>
          </a:bottom>
          <a:insideH>
            <a:ln w="12700" cap="flat" cmpd="sng">
              <a:solidFill>
                <a:srgbClr val="FFFFFF"/>
              </a:solidFill>
              <a:prstDash val="solid"/>
              <a:round/>
              <a:headEnd type="none" w="sm" len="sm"/>
              <a:tailEnd type="none" w="sm" len="sm"/>
            </a:ln>
          </a:insideH>
          <a:insideV>
            <a:ln w="12700" cap="flat" cmpd="sng">
              <a:solidFill>
                <a:srgbClr val="FFFFFF"/>
              </a:solidFill>
              <a:prstDash val="solid"/>
              <a:round/>
              <a:headEnd type="none" w="sm" len="sm"/>
              <a:tailEnd type="none" w="sm" len="sm"/>
            </a:ln>
          </a:insideV>
        </a:tcBdr>
        <a:fill>
          <a:solidFill>
            <a:srgbClr val="FDEFE6"/>
          </a:solidFill>
        </a:fill>
      </a:tcStyle>
    </a:wholeTbl>
    <a:band1H>
      <a:tcTxStyle/>
      <a:tcStyle>
        <a:tcBdr/>
        <a:fill>
          <a:solidFill>
            <a:srgbClr val="FADECA"/>
          </a:solidFill>
        </a:fill>
      </a:tcStyle>
    </a:band1H>
    <a:band2H>
      <a:tcTxStyle/>
      <a:tcStyle>
        <a:tcBdr/>
      </a:tcStyle>
    </a:band2H>
    <a:band1V>
      <a:tcTxStyle/>
      <a:tcStyle>
        <a:tcBdr/>
        <a:fill>
          <a:solidFill>
            <a:srgbClr val="FADECA"/>
          </a:solidFill>
        </a:fill>
      </a:tcStyle>
    </a:band1V>
    <a:band2V>
      <a:tcTxStyle/>
      <a:tcStyle>
        <a:tcBdr/>
      </a:tcStyle>
    </a:band2V>
    <a:lastCol>
      <a:tcTxStyle b="on" i="off">
        <a:font>
          <a:latin typeface="Calibri"/>
          <a:ea typeface="Calibri"/>
          <a:cs typeface="Calibri"/>
        </a:font>
        <a:srgbClr val="FFFFFF"/>
      </a:tcTxStyle>
      <a:tcStyle>
        <a:tcBdr/>
        <a:fill>
          <a:solidFill>
            <a:srgbClr val="4949E7"/>
          </a:solidFill>
        </a:fill>
      </a:tcStyle>
    </a:lastCol>
    <a:firstCol>
      <a:tcTxStyle b="on" i="off">
        <a:font>
          <a:latin typeface="Calibri"/>
          <a:ea typeface="Calibri"/>
          <a:cs typeface="Calibri"/>
        </a:font>
        <a:srgbClr val="FFFFFF"/>
      </a:tcTxStyle>
      <a:tcStyle>
        <a:tcBdr/>
        <a:fill>
          <a:solidFill>
            <a:srgbClr val="4949E7"/>
          </a:solidFill>
        </a:fill>
      </a:tcStyle>
    </a:firstCol>
    <a:lastRow>
      <a:tcTxStyle b="on" i="off">
        <a:font>
          <a:latin typeface="Calibri"/>
          <a:ea typeface="Calibri"/>
          <a:cs typeface="Calibri"/>
        </a:font>
        <a:srgbClr val="FFFFFF"/>
      </a:tcTxStyle>
      <a:tcStyle>
        <a:tcBdr>
          <a:top>
            <a:ln w="38100" cap="flat" cmpd="sng">
              <a:solidFill>
                <a:srgbClr val="FFFFFF"/>
              </a:solidFill>
              <a:prstDash val="solid"/>
              <a:round/>
              <a:headEnd type="none" w="sm" len="sm"/>
              <a:tailEnd type="none" w="sm" len="sm"/>
            </a:ln>
          </a:top>
        </a:tcBdr>
        <a:fill>
          <a:solidFill>
            <a:srgbClr val="4949E7"/>
          </a:solidFill>
        </a:fill>
      </a:tcStyle>
    </a:lastRow>
    <a:seCell>
      <a:tcTxStyle/>
      <a:tcStyle>
        <a:tcBdr/>
      </a:tcStyle>
    </a:seCell>
    <a:swCell>
      <a:tcTxStyle/>
      <a:tcStyle>
        <a:tcBdr/>
      </a:tcStyle>
    </a:swCell>
    <a:firstRow>
      <a:tcTxStyle b="on" i="off">
        <a:font>
          <a:latin typeface="Calibri"/>
          <a:ea typeface="Calibri"/>
          <a:cs typeface="Calibri"/>
        </a:font>
        <a:srgbClr val="FFFFFF"/>
      </a:tcTxStyle>
      <a:tcStyle>
        <a:tcBdr>
          <a:bottom>
            <a:ln w="38100" cap="flat" cmpd="sng">
              <a:solidFill>
                <a:srgbClr val="FFFFFF"/>
              </a:solidFill>
              <a:prstDash val="solid"/>
              <a:round/>
              <a:headEnd type="none" w="sm" len="sm"/>
              <a:tailEnd type="none" w="sm" len="sm"/>
            </a:ln>
          </a:bottom>
        </a:tcBdr>
        <a:fill>
          <a:solidFill>
            <a:srgbClr val="4949E7"/>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54" autoAdjust="0"/>
    <p:restoredTop sz="76170" autoAdjust="0"/>
  </p:normalViewPr>
  <p:slideViewPr>
    <p:cSldViewPr snapToGrid="0">
      <p:cViewPr varScale="1">
        <p:scale>
          <a:sx n="68" d="100"/>
          <a:sy n="68" d="100"/>
        </p:scale>
        <p:origin x="1428" y="48"/>
      </p:cViewPr>
      <p:guideLst/>
    </p:cSldViewPr>
  </p:slideViewPr>
  <p:notesTextViewPr>
    <p:cViewPr>
      <p:scale>
        <a:sx n="87" d="100"/>
        <a:sy n="87"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âu" userId="f573bff868835790" providerId="LiveId" clId="{88A3D333-255B-42AD-9DCB-CF30263B6C39}"/>
    <pc:docChg chg="undo custSel addSld delSld modSld sldOrd">
      <pc:chgData name="Châu" userId="f573bff868835790" providerId="LiveId" clId="{88A3D333-255B-42AD-9DCB-CF30263B6C39}" dt="2021-09-24T16:26:41.696" v="1526"/>
      <pc:docMkLst>
        <pc:docMk/>
      </pc:docMkLst>
      <pc:sldChg chg="addSp modSp mod ord">
        <pc:chgData name="Châu" userId="f573bff868835790" providerId="LiveId" clId="{88A3D333-255B-42AD-9DCB-CF30263B6C39}" dt="2021-09-24T16:24:40.716" v="1522"/>
        <pc:sldMkLst>
          <pc:docMk/>
          <pc:sldMk cId="0" sldId="256"/>
        </pc:sldMkLst>
        <pc:spChg chg="add mod">
          <ac:chgData name="Châu" userId="f573bff868835790" providerId="LiveId" clId="{88A3D333-255B-42AD-9DCB-CF30263B6C39}" dt="2021-09-23T15:47:56.021" v="100" actId="1036"/>
          <ac:spMkLst>
            <pc:docMk/>
            <pc:sldMk cId="0" sldId="256"/>
            <ac:spMk id="5" creationId="{F902F497-DB94-4EE3-AA28-E5D7552538C6}"/>
          </ac:spMkLst>
        </pc:spChg>
        <pc:spChg chg="mod">
          <ac:chgData name="Châu" userId="f573bff868835790" providerId="LiveId" clId="{88A3D333-255B-42AD-9DCB-CF30263B6C39}" dt="2021-09-23T15:50:58.251" v="317" actId="1076"/>
          <ac:spMkLst>
            <pc:docMk/>
            <pc:sldMk cId="0" sldId="256"/>
            <ac:spMk id="1320" creationId="{00000000-0000-0000-0000-000000000000}"/>
          </ac:spMkLst>
        </pc:spChg>
        <pc:spChg chg="mod">
          <ac:chgData name="Châu" userId="f573bff868835790" providerId="LiveId" clId="{88A3D333-255B-42AD-9DCB-CF30263B6C39}" dt="2021-09-23T15:52:48.337" v="343" actId="1076"/>
          <ac:spMkLst>
            <pc:docMk/>
            <pc:sldMk cId="0" sldId="256"/>
            <ac:spMk id="1321" creationId="{00000000-0000-0000-0000-000000000000}"/>
          </ac:spMkLst>
        </pc:spChg>
        <pc:picChg chg="add mod">
          <ac:chgData name="Châu" userId="f573bff868835790" providerId="LiveId" clId="{88A3D333-255B-42AD-9DCB-CF30263B6C39}" dt="2021-09-23T15:47:56.021" v="100" actId="1036"/>
          <ac:picMkLst>
            <pc:docMk/>
            <pc:sldMk cId="0" sldId="256"/>
            <ac:picMk id="4" creationId="{7A4BEE54-CB14-45DF-802A-C8D1B008E2DA}"/>
          </ac:picMkLst>
        </pc:picChg>
      </pc:sldChg>
      <pc:sldChg chg="del">
        <pc:chgData name="Châu" userId="f573bff868835790" providerId="LiveId" clId="{88A3D333-255B-42AD-9DCB-CF30263B6C39}" dt="2021-09-24T15:31:39.052" v="358" actId="47"/>
        <pc:sldMkLst>
          <pc:docMk/>
          <pc:sldMk cId="0" sldId="257"/>
        </pc:sldMkLst>
      </pc:sldChg>
      <pc:sldChg chg="modSp mod ord">
        <pc:chgData name="Châu" userId="f573bff868835790" providerId="LiveId" clId="{88A3D333-255B-42AD-9DCB-CF30263B6C39}" dt="2021-09-24T16:26:41.696" v="1526"/>
        <pc:sldMkLst>
          <pc:docMk/>
          <pc:sldMk cId="0" sldId="258"/>
        </pc:sldMkLst>
        <pc:spChg chg="mod">
          <ac:chgData name="Châu" userId="f573bff868835790" providerId="LiveId" clId="{88A3D333-255B-42AD-9DCB-CF30263B6C39}" dt="2021-09-24T15:31:58.927" v="363" actId="1076"/>
          <ac:spMkLst>
            <pc:docMk/>
            <pc:sldMk cId="0" sldId="258"/>
            <ac:spMk id="1334" creationId="{00000000-0000-0000-0000-000000000000}"/>
          </ac:spMkLst>
        </pc:spChg>
        <pc:spChg chg="mod">
          <ac:chgData name="Châu" userId="f573bff868835790" providerId="LiveId" clId="{88A3D333-255B-42AD-9DCB-CF30263B6C39}" dt="2021-09-24T15:33:42.851" v="414" actId="14100"/>
          <ac:spMkLst>
            <pc:docMk/>
            <pc:sldMk cId="0" sldId="258"/>
            <ac:spMk id="1335" creationId="{00000000-0000-0000-0000-000000000000}"/>
          </ac:spMkLst>
        </pc:spChg>
        <pc:spChg chg="mod">
          <ac:chgData name="Châu" userId="f573bff868835790" providerId="LiveId" clId="{88A3D333-255B-42AD-9DCB-CF30263B6C39}" dt="2021-09-24T16:05:24.101" v="925" actId="2711"/>
          <ac:spMkLst>
            <pc:docMk/>
            <pc:sldMk cId="0" sldId="258"/>
            <ac:spMk id="1339" creationId="{00000000-0000-0000-0000-000000000000}"/>
          </ac:spMkLst>
        </pc:spChg>
      </pc:sldChg>
      <pc:sldChg chg="addSp modSp mod">
        <pc:chgData name="Châu" userId="f573bff868835790" providerId="LiveId" clId="{88A3D333-255B-42AD-9DCB-CF30263B6C39}" dt="2021-09-24T15:47:50.963" v="601" actId="1076"/>
        <pc:sldMkLst>
          <pc:docMk/>
          <pc:sldMk cId="0" sldId="259"/>
        </pc:sldMkLst>
        <pc:spChg chg="add mod">
          <ac:chgData name="Châu" userId="f573bff868835790" providerId="LiveId" clId="{88A3D333-255B-42AD-9DCB-CF30263B6C39}" dt="2021-09-24T15:47:50.963" v="601" actId="1076"/>
          <ac:spMkLst>
            <pc:docMk/>
            <pc:sldMk cId="0" sldId="259"/>
            <ac:spMk id="2" creationId="{9297083B-F4D0-487B-ACD5-F0D0D3313F15}"/>
          </ac:spMkLst>
        </pc:spChg>
        <pc:spChg chg="mod">
          <ac:chgData name="Châu" userId="f573bff868835790" providerId="LiveId" clId="{88A3D333-255B-42AD-9DCB-CF30263B6C39}" dt="2021-09-24T15:36:08.611" v="493" actId="1076"/>
          <ac:spMkLst>
            <pc:docMk/>
            <pc:sldMk cId="0" sldId="259"/>
            <ac:spMk id="1355" creationId="{00000000-0000-0000-0000-000000000000}"/>
          </ac:spMkLst>
        </pc:spChg>
        <pc:spChg chg="mod">
          <ac:chgData name="Châu" userId="f573bff868835790" providerId="LiveId" clId="{88A3D333-255B-42AD-9DCB-CF30263B6C39}" dt="2021-09-24T15:47:13.222" v="595" actId="1076"/>
          <ac:spMkLst>
            <pc:docMk/>
            <pc:sldMk cId="0" sldId="259"/>
            <ac:spMk id="1356" creationId="{00000000-0000-0000-0000-000000000000}"/>
          </ac:spMkLst>
        </pc:spChg>
      </pc:sldChg>
      <pc:sldChg chg="addSp delSp modSp mod">
        <pc:chgData name="Châu" userId="f573bff868835790" providerId="LiveId" clId="{88A3D333-255B-42AD-9DCB-CF30263B6C39}" dt="2021-09-24T16:24:17.656" v="1520" actId="1076"/>
        <pc:sldMkLst>
          <pc:docMk/>
          <pc:sldMk cId="0" sldId="260"/>
        </pc:sldMkLst>
        <pc:spChg chg="add mod">
          <ac:chgData name="Châu" userId="f573bff868835790" providerId="LiveId" clId="{88A3D333-255B-42AD-9DCB-CF30263B6C39}" dt="2021-09-24T16:13:13.431" v="1326" actId="1076"/>
          <ac:spMkLst>
            <pc:docMk/>
            <pc:sldMk cId="0" sldId="260"/>
            <ac:spMk id="2" creationId="{73C01D45-F1B7-4443-8E9C-D3E012D3C91B}"/>
          </ac:spMkLst>
        </pc:spChg>
        <pc:spChg chg="add del mod">
          <ac:chgData name="Châu" userId="f573bff868835790" providerId="LiveId" clId="{88A3D333-255B-42AD-9DCB-CF30263B6C39}" dt="2021-09-24T16:11:04.804" v="1086" actId="478"/>
          <ac:spMkLst>
            <pc:docMk/>
            <pc:sldMk cId="0" sldId="260"/>
            <ac:spMk id="3" creationId="{F3875ECE-AC97-4841-969B-F511930A5FD7}"/>
          </ac:spMkLst>
        </pc:spChg>
        <pc:spChg chg="mod">
          <ac:chgData name="Châu" userId="f573bff868835790" providerId="LiveId" clId="{88A3D333-255B-42AD-9DCB-CF30263B6C39}" dt="2021-09-24T15:50:51.053" v="625"/>
          <ac:spMkLst>
            <pc:docMk/>
            <pc:sldMk cId="0" sldId="260"/>
            <ac:spMk id="6" creationId="{FAEA9B2F-B2C8-4197-9754-0A2EAA0B48E6}"/>
          </ac:spMkLst>
        </pc:spChg>
        <pc:spChg chg="mod">
          <ac:chgData name="Châu" userId="f573bff868835790" providerId="LiveId" clId="{88A3D333-255B-42AD-9DCB-CF30263B6C39}" dt="2021-09-24T15:50:51.053" v="625"/>
          <ac:spMkLst>
            <pc:docMk/>
            <pc:sldMk cId="0" sldId="260"/>
            <ac:spMk id="7" creationId="{5E50629A-1188-43F5-B969-6AE8286A3B64}"/>
          </ac:spMkLst>
        </pc:spChg>
        <pc:spChg chg="mod">
          <ac:chgData name="Châu" userId="f573bff868835790" providerId="LiveId" clId="{88A3D333-255B-42AD-9DCB-CF30263B6C39}" dt="2021-09-24T15:50:51.053" v="625"/>
          <ac:spMkLst>
            <pc:docMk/>
            <pc:sldMk cId="0" sldId="260"/>
            <ac:spMk id="8" creationId="{441A6464-1E4E-4AC8-93FB-BBB88A8AC0FF}"/>
          </ac:spMkLst>
        </pc:spChg>
        <pc:spChg chg="mod">
          <ac:chgData name="Châu" userId="f573bff868835790" providerId="LiveId" clId="{88A3D333-255B-42AD-9DCB-CF30263B6C39}" dt="2021-09-24T15:50:51.053" v="625"/>
          <ac:spMkLst>
            <pc:docMk/>
            <pc:sldMk cId="0" sldId="260"/>
            <ac:spMk id="9" creationId="{99F0E857-236E-40D3-953C-6ED572AE1D42}"/>
          </ac:spMkLst>
        </pc:spChg>
        <pc:spChg chg="mod">
          <ac:chgData name="Châu" userId="f573bff868835790" providerId="LiveId" clId="{88A3D333-255B-42AD-9DCB-CF30263B6C39}" dt="2021-09-24T15:50:51.053" v="625"/>
          <ac:spMkLst>
            <pc:docMk/>
            <pc:sldMk cId="0" sldId="260"/>
            <ac:spMk id="10" creationId="{F54835F8-F6DA-4B1B-86E7-FF2DEC1ACD72}"/>
          </ac:spMkLst>
        </pc:spChg>
        <pc:spChg chg="add mod">
          <ac:chgData name="Châu" userId="f573bff868835790" providerId="LiveId" clId="{88A3D333-255B-42AD-9DCB-CF30263B6C39}" dt="2021-09-24T16:13:35.175" v="1328" actId="207"/>
          <ac:spMkLst>
            <pc:docMk/>
            <pc:sldMk cId="0" sldId="260"/>
            <ac:spMk id="12" creationId="{A7ED83E7-6861-4B01-AA3D-5FD44D67EAB9}"/>
          </ac:spMkLst>
        </pc:spChg>
        <pc:spChg chg="add mod">
          <ac:chgData name="Châu" userId="f573bff868835790" providerId="LiveId" clId="{88A3D333-255B-42AD-9DCB-CF30263B6C39}" dt="2021-09-24T16:13:40.154" v="1329" actId="207"/>
          <ac:spMkLst>
            <pc:docMk/>
            <pc:sldMk cId="0" sldId="260"/>
            <ac:spMk id="14" creationId="{7C4CFB31-C8C7-4A37-9CB0-41A6D00CEE2E}"/>
          </ac:spMkLst>
        </pc:spChg>
        <pc:spChg chg="add mod">
          <ac:chgData name="Châu" userId="f573bff868835790" providerId="LiveId" clId="{88A3D333-255B-42AD-9DCB-CF30263B6C39}" dt="2021-09-24T16:24:17.656" v="1520" actId="1076"/>
          <ac:spMkLst>
            <pc:docMk/>
            <pc:sldMk cId="0" sldId="260"/>
            <ac:spMk id="15" creationId="{ED4662E9-5389-4409-B3A8-B57D836E9FAF}"/>
          </ac:spMkLst>
        </pc:spChg>
        <pc:spChg chg="mod">
          <ac:chgData name="Châu" userId="f573bff868835790" providerId="LiveId" clId="{88A3D333-255B-42AD-9DCB-CF30263B6C39}" dt="2021-09-24T16:14:10.091" v="1335" actId="1076"/>
          <ac:spMkLst>
            <pc:docMk/>
            <pc:sldMk cId="0" sldId="260"/>
            <ac:spMk id="1362" creationId="{00000000-0000-0000-0000-000000000000}"/>
          </ac:spMkLst>
        </pc:spChg>
        <pc:spChg chg="del mod">
          <ac:chgData name="Châu" userId="f573bff868835790" providerId="LiveId" clId="{88A3D333-255B-42AD-9DCB-CF30263B6C39}" dt="2021-09-24T15:50:58.623" v="627" actId="478"/>
          <ac:spMkLst>
            <pc:docMk/>
            <pc:sldMk cId="0" sldId="260"/>
            <ac:spMk id="1363" creationId="{00000000-0000-0000-0000-000000000000}"/>
          </ac:spMkLst>
        </pc:spChg>
        <pc:grpChg chg="add mod">
          <ac:chgData name="Châu" userId="f573bff868835790" providerId="LiveId" clId="{88A3D333-255B-42AD-9DCB-CF30263B6C39}" dt="2021-09-24T16:09:02.302" v="1059" actId="1076"/>
          <ac:grpSpMkLst>
            <pc:docMk/>
            <pc:sldMk cId="0" sldId="260"/>
            <ac:grpSpMk id="5" creationId="{4B47E6E4-35C0-4A21-B863-6EA5907A3935}"/>
          </ac:grpSpMkLst>
        </pc:grpChg>
      </pc:sldChg>
      <pc:sldChg chg="addSp delSp modSp mod ord">
        <pc:chgData name="Châu" userId="f573bff868835790" providerId="LiveId" clId="{88A3D333-255B-42AD-9DCB-CF30263B6C39}" dt="2021-09-24T16:03:23.976" v="848" actId="1076"/>
        <pc:sldMkLst>
          <pc:docMk/>
          <pc:sldMk cId="0" sldId="267"/>
        </pc:sldMkLst>
        <pc:spChg chg="add del mod">
          <ac:chgData name="Châu" userId="f573bff868835790" providerId="LiveId" clId="{88A3D333-255B-42AD-9DCB-CF30263B6C39}" dt="2021-09-24T16:00:51.459" v="656" actId="478"/>
          <ac:spMkLst>
            <pc:docMk/>
            <pc:sldMk cId="0" sldId="267"/>
            <ac:spMk id="2" creationId="{BC074446-FA37-4FC9-8F71-399BCA2470D2}"/>
          </ac:spMkLst>
        </pc:spChg>
        <pc:spChg chg="add del mod">
          <ac:chgData name="Châu" userId="f573bff868835790" providerId="LiveId" clId="{88A3D333-255B-42AD-9DCB-CF30263B6C39}" dt="2021-09-24T16:01:19.525" v="659" actId="478"/>
          <ac:spMkLst>
            <pc:docMk/>
            <pc:sldMk cId="0" sldId="267"/>
            <ac:spMk id="3" creationId="{4D456D4D-6931-452C-9DB9-86304F11EFA4}"/>
          </ac:spMkLst>
        </pc:spChg>
        <pc:spChg chg="add del mod">
          <ac:chgData name="Châu" userId="f573bff868835790" providerId="LiveId" clId="{88A3D333-255B-42AD-9DCB-CF30263B6C39}" dt="2021-09-24T16:01:29.553" v="662" actId="478"/>
          <ac:spMkLst>
            <pc:docMk/>
            <pc:sldMk cId="0" sldId="267"/>
            <ac:spMk id="4" creationId="{460000C0-F264-433E-9C94-ECD51FBF9A44}"/>
          </ac:spMkLst>
        </pc:spChg>
        <pc:spChg chg="add mod">
          <ac:chgData name="Châu" userId="f573bff868835790" providerId="LiveId" clId="{88A3D333-255B-42AD-9DCB-CF30263B6C39}" dt="2021-09-24T16:03:23.976" v="848" actId="1076"/>
          <ac:spMkLst>
            <pc:docMk/>
            <pc:sldMk cId="0" sldId="267"/>
            <ac:spMk id="5" creationId="{E07A81F2-5871-44B9-8600-FCA227C40CFF}"/>
          </ac:spMkLst>
        </pc:spChg>
      </pc:sldChg>
      <pc:sldChg chg="ord">
        <pc:chgData name="Châu" userId="f573bff868835790" providerId="LiveId" clId="{88A3D333-255B-42AD-9DCB-CF30263B6C39}" dt="2021-09-24T15:55:05.151" v="634"/>
        <pc:sldMkLst>
          <pc:docMk/>
          <pc:sldMk cId="0" sldId="268"/>
        </pc:sldMkLst>
      </pc:sldChg>
      <pc:sldChg chg="add del">
        <pc:chgData name="Châu" userId="f573bff868835790" providerId="LiveId" clId="{88A3D333-255B-42AD-9DCB-CF30263B6C39}" dt="2021-09-24T15:30:58.682" v="354" actId="47"/>
        <pc:sldMkLst>
          <pc:docMk/>
          <pc:sldMk cId="0" sldId="338"/>
        </pc:sldMkLst>
      </pc:sldChg>
      <pc:sldChg chg="add del">
        <pc:chgData name="Châu" userId="f573bff868835790" providerId="LiveId" clId="{88A3D333-255B-42AD-9DCB-CF30263B6C39}" dt="2021-09-24T15:31:00.867" v="355" actId="47"/>
        <pc:sldMkLst>
          <pc:docMk/>
          <pc:sldMk cId="0" sldId="340"/>
        </pc:sldMkLst>
      </pc:sldChg>
      <pc:sldChg chg="del">
        <pc:chgData name="Châu" userId="f573bff868835790" providerId="LiveId" clId="{88A3D333-255B-42AD-9DCB-CF30263B6C39}" dt="2021-09-24T15:30:41.874" v="350" actId="47"/>
        <pc:sldMkLst>
          <pc:docMk/>
          <pc:sldMk cId="2425836152" sldId="341"/>
        </pc:sldMkLst>
      </pc:sldChg>
      <pc:sldChg chg="del">
        <pc:chgData name="Châu" userId="f573bff868835790" providerId="LiveId" clId="{88A3D333-255B-42AD-9DCB-CF30263B6C39}" dt="2021-09-24T15:30:40.258" v="349" actId="47"/>
        <pc:sldMkLst>
          <pc:docMk/>
          <pc:sldMk cId="129015347" sldId="342"/>
        </pc:sldMkLst>
      </pc:sldChg>
      <pc:sldChg chg="del">
        <pc:chgData name="Châu" userId="f573bff868835790" providerId="LiveId" clId="{88A3D333-255B-42AD-9DCB-CF30263B6C39}" dt="2021-09-24T15:30:39.722" v="348" actId="47"/>
        <pc:sldMkLst>
          <pc:docMk/>
          <pc:sldMk cId="2434107493" sldId="343"/>
        </pc:sldMkLst>
      </pc:sldChg>
      <pc:sldChg chg="del">
        <pc:chgData name="Châu" userId="f573bff868835790" providerId="LiveId" clId="{88A3D333-255B-42AD-9DCB-CF30263B6C39}" dt="2021-09-24T15:30:39.082" v="347" actId="47"/>
        <pc:sldMkLst>
          <pc:docMk/>
          <pc:sldMk cId="1236420763" sldId="344"/>
        </pc:sldMkLst>
      </pc:sldChg>
      <pc:sldChg chg="del">
        <pc:chgData name="Châu" userId="f573bff868835790" providerId="LiveId" clId="{88A3D333-255B-42AD-9DCB-CF30263B6C39}" dt="2021-09-24T15:30:38.303" v="346" actId="47"/>
        <pc:sldMkLst>
          <pc:docMk/>
          <pc:sldMk cId="3362975681" sldId="345"/>
        </pc:sldMkLst>
      </pc:sldChg>
      <pc:sldChg chg="add del">
        <pc:chgData name="Châu" userId="f573bff868835790" providerId="LiveId" clId="{88A3D333-255B-42AD-9DCB-CF30263B6C39}" dt="2021-09-24T15:31:06.474" v="357" actId="47"/>
        <pc:sldMkLst>
          <pc:docMk/>
          <pc:sldMk cId="0" sldId="346"/>
        </pc:sldMkLst>
      </pc:sldChg>
      <pc:sldChg chg="del">
        <pc:chgData name="Châu" userId="f573bff868835790" providerId="LiveId" clId="{88A3D333-255B-42AD-9DCB-CF30263B6C39}" dt="2021-09-24T15:30:37.473" v="345" actId="47"/>
        <pc:sldMkLst>
          <pc:docMk/>
          <pc:sldMk cId="0" sldId="347"/>
        </pc:sldMkLst>
      </pc:sldChg>
      <pc:sldChg chg="del">
        <pc:chgData name="Châu" userId="f573bff868835790" providerId="LiveId" clId="{88A3D333-255B-42AD-9DCB-CF30263B6C39}" dt="2021-09-24T15:30:35.100" v="344" actId="47"/>
        <pc:sldMkLst>
          <pc:docMk/>
          <pc:sldMk cId="0" sldId="348"/>
        </pc:sldMkLst>
      </pc:sldChg>
      <pc:sldMasterChg chg="delSldLayout">
        <pc:chgData name="Châu" userId="f573bff868835790" providerId="LiveId" clId="{88A3D333-255B-42AD-9DCB-CF30263B6C39}" dt="2021-09-24T15:31:39.052" v="358" actId="47"/>
        <pc:sldMasterMkLst>
          <pc:docMk/>
          <pc:sldMasterMk cId="0" sldId="2147483699"/>
        </pc:sldMasterMkLst>
        <pc:sldLayoutChg chg="del">
          <pc:chgData name="Châu" userId="f573bff868835790" providerId="LiveId" clId="{88A3D333-255B-42AD-9DCB-CF30263B6C39}" dt="2021-09-24T15:31:39.052" v="358" actId="47"/>
          <pc:sldLayoutMkLst>
            <pc:docMk/>
            <pc:sldMasterMk cId="0" sldId="2147483699"/>
            <pc:sldLayoutMk cId="0" sldId="214748365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6"/>
        <p:cNvGrpSpPr/>
        <p:nvPr/>
      </p:nvGrpSpPr>
      <p:grpSpPr>
        <a:xfrm>
          <a:off x="0" y="0"/>
          <a:ext cx="0" cy="0"/>
          <a:chOff x="0" y="0"/>
          <a:chExt cx="0" cy="0"/>
        </a:xfrm>
      </p:grpSpPr>
      <p:sp>
        <p:nvSpPr>
          <p:cNvPr id="1317" name="Google Shape;131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8" name="Google Shape;131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2"/>
        <p:cNvGrpSpPr/>
        <p:nvPr/>
      </p:nvGrpSpPr>
      <p:grpSpPr>
        <a:xfrm>
          <a:off x="0" y="0"/>
          <a:ext cx="0" cy="0"/>
          <a:chOff x="0" y="0"/>
          <a:chExt cx="0" cy="0"/>
        </a:xfrm>
      </p:grpSpPr>
      <p:sp>
        <p:nvSpPr>
          <p:cNvPr id="1403" name="Google Shape;1403;gc72ba98ae8_1_6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4" name="Google Shape;1404;gc72ba98ae8_1_6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8"/>
        <p:cNvGrpSpPr/>
        <p:nvPr/>
      </p:nvGrpSpPr>
      <p:grpSpPr>
        <a:xfrm>
          <a:off x="0" y="0"/>
          <a:ext cx="0" cy="0"/>
          <a:chOff x="0" y="0"/>
          <a:chExt cx="0" cy="0"/>
        </a:xfrm>
      </p:grpSpPr>
      <p:sp>
        <p:nvSpPr>
          <p:cNvPr id="1329" name="Google Shape;1329;gc6a01074ef_0_179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0" name="Google Shape;1330;gc6a01074ef_0_179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4"/>
        <p:cNvGrpSpPr/>
        <p:nvPr/>
      </p:nvGrpSpPr>
      <p:grpSpPr>
        <a:xfrm>
          <a:off x="0" y="0"/>
          <a:ext cx="0" cy="0"/>
          <a:chOff x="0" y="0"/>
          <a:chExt cx="0" cy="0"/>
        </a:xfrm>
      </p:grpSpPr>
      <p:sp>
        <p:nvSpPr>
          <p:cNvPr id="1385" name="Google Shape;1385;gc33250489b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6" name="Google Shape;1386;gc33250489b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vi-VN" sz="1100" b="0" i="0" u="none" strike="noStrike" cap="none" dirty="0">
                <a:solidFill>
                  <a:srgbClr val="000000"/>
                </a:solidFill>
                <a:effectLst/>
                <a:latin typeface="Arial"/>
                <a:ea typeface="Arial"/>
                <a:cs typeface="Arial"/>
                <a:sym typeface="Arial"/>
              </a:rPr>
              <a:t>Trong những </a:t>
            </a:r>
            <a:r>
              <a:rPr lang="en-US" sz="1100" b="0" i="0" u="none" strike="noStrike" cap="none" dirty="0" err="1">
                <a:solidFill>
                  <a:srgbClr val="000000"/>
                </a:solidFill>
                <a:effectLst/>
                <a:latin typeface="Arial"/>
                <a:ea typeface="Arial"/>
                <a:cs typeface="Arial"/>
                <a:sym typeface="Arial"/>
              </a:rPr>
              <a:t>tình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huống</a:t>
            </a:r>
            <a:r>
              <a:rPr lang="vi-VN" sz="1100" b="0" i="0" u="none" strike="noStrike" cap="none" dirty="0">
                <a:solidFill>
                  <a:srgbClr val="000000"/>
                </a:solidFill>
                <a:effectLst/>
                <a:latin typeface="Arial"/>
                <a:ea typeface="Arial"/>
                <a:cs typeface="Arial"/>
                <a:sym typeface="Arial"/>
              </a:rPr>
              <a:t> cơ thể cảm nhận được sự bất thường bên trong (nội sinh) hoặc tổn thương từ bên ngoài (ngoại sinh), một loạt các phản ứng miễn dịch không đặc hiệu được kích hoạt, trong đó có phản ứng viêm. </a:t>
            </a:r>
            <a:r>
              <a:rPr lang="vi-VN" sz="1100" b="0" i="1" u="none" strike="noStrike" cap="none" dirty="0">
                <a:solidFill>
                  <a:srgbClr val="000000"/>
                </a:solidFill>
                <a:effectLst/>
                <a:latin typeface="Arial"/>
                <a:ea typeface="Arial"/>
                <a:cs typeface="Arial"/>
                <a:sym typeface="Arial"/>
              </a:rPr>
              <a:t>Stress</a:t>
            </a:r>
            <a:r>
              <a:rPr lang="vi-VN" sz="1100" b="0" i="0" u="none" strike="noStrike" cap="none" dirty="0">
                <a:solidFill>
                  <a:srgbClr val="000000"/>
                </a:solidFill>
                <a:effectLst/>
                <a:latin typeface="Arial"/>
                <a:ea typeface="Arial"/>
                <a:cs typeface="Arial"/>
                <a:sym typeface="Arial"/>
              </a:rPr>
              <a:t>, bất thường các hoạt động chuyển hóa nội bào hoặc các tổn thương cơ học như nhiễm trùng vết thương, bỏng, chấn thương,… có thể </a:t>
            </a:r>
            <a:r>
              <a:rPr lang="en-US" sz="1100" b="0" i="0" u="none" strike="noStrike" cap="none" dirty="0" err="1">
                <a:solidFill>
                  <a:srgbClr val="000000"/>
                </a:solidFill>
                <a:effectLst/>
                <a:latin typeface="Arial"/>
                <a:ea typeface="Arial"/>
                <a:cs typeface="Arial"/>
                <a:sym typeface="Arial"/>
              </a:rPr>
              <a:t>khơi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mào</a:t>
            </a:r>
            <a:r>
              <a:rPr lang="vi-VN" sz="1100" b="0" i="0" u="none" strike="noStrike" cap="none" dirty="0">
                <a:solidFill>
                  <a:srgbClr val="000000"/>
                </a:solidFill>
                <a:effectLst/>
                <a:latin typeface="Arial"/>
                <a:ea typeface="Arial"/>
                <a:cs typeface="Arial"/>
                <a:sym typeface="Arial"/>
              </a:rPr>
              <a:t> các phản ứng viêm trong cơ thể. Viêm là một phản ứng sống còn, có ý nghĩa quan trọng trong hệ thống miễn dịch của cơ thể. Tuy nhiên, viêm nếu kéo dài có thể dẫn đến tổn thương mô, cơ quan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sinh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bệnh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lý</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khác</a:t>
            </a:r>
            <a:r>
              <a:rPr lang="vi-VN" sz="1100" b="0" i="0" u="none" strike="noStrike" cap="none" dirty="0">
                <a:solidFill>
                  <a:srgbClr val="000000"/>
                </a:solidFill>
                <a:effectLst/>
                <a:latin typeface="Arial"/>
                <a:ea typeface="Arial"/>
                <a:cs typeface="Arial"/>
                <a:sym typeface="Arial"/>
              </a:rPr>
              <a:t> và nguy hiểm cho tính mạn.</a:t>
            </a:r>
            <a:endParaRPr lang="en-US" sz="1100" b="0" i="0" u="none" strike="noStrike" cap="none" dirty="0">
              <a:solidFill>
                <a:srgbClr val="000000"/>
              </a:solidFill>
              <a:effectLst/>
              <a:latin typeface="Arial"/>
              <a:ea typeface="Arial"/>
              <a:cs typeface="Arial"/>
              <a:sym typeface="Arial"/>
            </a:endParaRPr>
          </a:p>
          <a:p>
            <a:pPr marL="158750" indent="0">
              <a:buNone/>
            </a:pPr>
            <a:r>
              <a:rPr lang="vi-VN" sz="1100" b="1" i="0" u="none" strike="noStrike" cap="none" dirty="0">
                <a:solidFill>
                  <a:srgbClr val="000000"/>
                </a:solidFill>
                <a:effectLst/>
                <a:latin typeface="Arial"/>
                <a:ea typeface="Arial"/>
                <a:cs typeface="Arial"/>
                <a:sym typeface="Arial"/>
              </a:rPr>
              <a:t> </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5"/>
        <p:cNvGrpSpPr/>
        <p:nvPr/>
      </p:nvGrpSpPr>
      <p:grpSpPr>
        <a:xfrm>
          <a:off x="0" y="0"/>
          <a:ext cx="0" cy="0"/>
          <a:chOff x="0" y="0"/>
          <a:chExt cx="0" cy="0"/>
        </a:xfrm>
      </p:grpSpPr>
      <p:sp>
        <p:nvSpPr>
          <p:cNvPr id="1366" name="Google Shape;1366;gc6a01074ef_0_206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7" name="Google Shape;1367;gc6a01074ef_0_206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8"/>
        <p:cNvGrpSpPr/>
        <p:nvPr/>
      </p:nvGrpSpPr>
      <p:grpSpPr>
        <a:xfrm>
          <a:off x="0" y="0"/>
          <a:ext cx="0" cy="0"/>
          <a:chOff x="0" y="0"/>
          <a:chExt cx="0" cy="0"/>
        </a:xfrm>
      </p:grpSpPr>
      <p:sp>
        <p:nvSpPr>
          <p:cNvPr id="1359" name="Google Shape;1359;gc33250489b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0" name="Google Shape;1360;gc33250489b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err="1"/>
              <a:t>Các</a:t>
            </a:r>
            <a:r>
              <a:rPr lang="en-US" baseline="0" dirty="0"/>
              <a:t> </a:t>
            </a:r>
            <a:r>
              <a:rPr lang="en-US" baseline="0" dirty="0" err="1"/>
              <a:t>chấn</a:t>
            </a:r>
            <a:r>
              <a:rPr lang="en-US" baseline="0" dirty="0"/>
              <a:t> </a:t>
            </a:r>
            <a:r>
              <a:rPr lang="en-US" baseline="0" dirty="0" err="1"/>
              <a:t>thương</a:t>
            </a:r>
            <a:r>
              <a:rPr lang="en-US" baseline="0" dirty="0"/>
              <a:t>, </a:t>
            </a:r>
            <a:r>
              <a:rPr lang="en-US" baseline="0" dirty="0" err="1"/>
              <a:t>nhiễm</a:t>
            </a:r>
            <a:r>
              <a:rPr lang="en-US" baseline="0" dirty="0"/>
              <a:t> </a:t>
            </a:r>
            <a:r>
              <a:rPr lang="en-US" baseline="0" dirty="0" err="1"/>
              <a:t>trùng</a:t>
            </a:r>
            <a:r>
              <a:rPr lang="en-US" baseline="0" dirty="0"/>
              <a:t> , stress, </a:t>
            </a:r>
            <a:r>
              <a:rPr lang="en-US" baseline="0" dirty="0" err="1"/>
              <a:t>viêm</a:t>
            </a:r>
            <a:r>
              <a:rPr lang="en-US" baseline="0" dirty="0"/>
              <a:t> </a:t>
            </a:r>
            <a:r>
              <a:rPr lang="en-US" baseline="0" dirty="0" err="1"/>
              <a:t>sẽ</a:t>
            </a:r>
            <a:r>
              <a:rPr lang="en-US" baseline="0" dirty="0"/>
              <a:t> </a:t>
            </a:r>
            <a:r>
              <a:rPr lang="en-US" sz="1100" b="0" i="0" u="none" strike="noStrike" cap="none" dirty="0" err="1">
                <a:solidFill>
                  <a:srgbClr val="000000"/>
                </a:solidFill>
                <a:effectLst/>
                <a:latin typeface="Arial"/>
                <a:ea typeface="Arial"/>
                <a:cs typeface="Arial"/>
                <a:sym typeface="Arial"/>
              </a:rPr>
              <a:t>dẫn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truyền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tín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hiệu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nội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bào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sau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kích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hoạt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sản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xuất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trung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gây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yếu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tố</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kích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thích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gây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chính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bao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gồm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sản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phẩm</a:t>
            </a:r>
            <a:r>
              <a:rPr lang="en-US" sz="1100" b="0" i="0" u="none" strike="noStrike" cap="none" dirty="0">
                <a:solidFill>
                  <a:srgbClr val="000000"/>
                </a:solidFill>
                <a:effectLst/>
                <a:latin typeface="Arial"/>
                <a:ea typeface="Arial"/>
                <a:cs typeface="Arial"/>
                <a:sym typeface="Arial"/>
              </a:rPr>
              <a:t> vi </a:t>
            </a:r>
            <a:r>
              <a:rPr lang="en-US" sz="1100" b="0" i="0" u="none" strike="noStrike" cap="none" dirty="0" err="1">
                <a:solidFill>
                  <a:srgbClr val="000000"/>
                </a:solidFill>
                <a:effectLst/>
                <a:latin typeface="Arial"/>
                <a:ea typeface="Arial"/>
                <a:cs typeface="Arial"/>
                <a:sym typeface="Arial"/>
              </a:rPr>
              <a:t>sinh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vật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cytokine </a:t>
            </a:r>
            <a:r>
              <a:rPr lang="en-US" sz="1100" b="0" i="0" u="none" strike="noStrike" cap="none" dirty="0" err="1">
                <a:solidFill>
                  <a:srgbClr val="000000"/>
                </a:solidFill>
                <a:effectLst/>
                <a:latin typeface="Arial"/>
                <a:ea typeface="Arial"/>
                <a:cs typeface="Arial"/>
                <a:sym typeface="Arial"/>
              </a:rPr>
              <a:t>tiền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như</a:t>
            </a:r>
            <a:r>
              <a:rPr lang="en-US" sz="1100" b="0" i="0" u="none" strike="noStrike" cap="none" dirty="0">
                <a:solidFill>
                  <a:srgbClr val="000000"/>
                </a:solidFill>
                <a:effectLst/>
                <a:latin typeface="Arial"/>
                <a:ea typeface="Arial"/>
                <a:cs typeface="Arial"/>
                <a:sym typeface="Arial"/>
              </a:rPr>
              <a:t> interleukin-1β (IL-1β), interleukin-6 (IL-6), TNF-α, </a:t>
            </a:r>
            <a:r>
              <a:rPr lang="en-US" sz="1100" b="0" i="0" u="none" strike="noStrike" cap="none" dirty="0" err="1">
                <a:solidFill>
                  <a:srgbClr val="000000"/>
                </a:solidFill>
                <a:effectLst/>
                <a:latin typeface="Arial"/>
                <a:ea typeface="Arial"/>
                <a:cs typeface="Arial"/>
                <a:sym typeface="Arial"/>
              </a:rPr>
              <a:t>kích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lên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tế</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bào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gan</a:t>
            </a:r>
            <a:r>
              <a:rPr lang="en-US" sz="1100" b="0" i="0" u="none" strike="noStrike" cap="none" baseline="0" dirty="0">
                <a:solidFill>
                  <a:srgbClr val="000000"/>
                </a:solidFill>
                <a:effectLst/>
                <a:latin typeface="Arial"/>
                <a:ea typeface="Arial"/>
                <a:cs typeface="Arial"/>
                <a:sym typeface="Arial"/>
              </a:rPr>
              <a:t> , </a:t>
            </a:r>
            <a:r>
              <a:rPr lang="en-US" sz="1100" b="0" i="0" u="none" strike="noStrike" cap="none" baseline="0" dirty="0" err="1">
                <a:solidFill>
                  <a:srgbClr val="000000"/>
                </a:solidFill>
                <a:effectLst/>
                <a:latin typeface="Arial"/>
                <a:ea typeface="Arial"/>
                <a:cs typeface="Arial"/>
                <a:sym typeface="Arial"/>
              </a:rPr>
              <a:t>tế</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bào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gan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sẽ</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điều</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hòa</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tổng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hợp</a:t>
            </a:r>
            <a:r>
              <a:rPr lang="en-US" sz="1100" b="0" i="0" u="none" strike="noStrike" cap="none" baseline="0" dirty="0">
                <a:solidFill>
                  <a:srgbClr val="000000"/>
                </a:solidFill>
                <a:effectLst/>
                <a:latin typeface="Arial"/>
                <a:ea typeface="Arial"/>
                <a:cs typeface="Arial"/>
                <a:sym typeface="Arial"/>
              </a:rPr>
              <a:t> protein </a:t>
            </a:r>
            <a:r>
              <a:rPr lang="en-US" sz="1100" b="0" i="0" u="none" strike="noStrike" cap="none" baseline="0" dirty="0" err="1">
                <a:solidFill>
                  <a:srgbClr val="000000"/>
                </a:solidFill>
                <a:effectLst/>
                <a:latin typeface="Arial"/>
                <a:ea typeface="Arial"/>
                <a:cs typeface="Arial"/>
                <a:sym typeface="Arial"/>
              </a:rPr>
              <a:t>phản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hồi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giai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đoạn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cấp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tính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như</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tăng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bạch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cầu</a:t>
            </a:r>
            <a:r>
              <a:rPr lang="en-US" sz="1100" b="0" i="0" u="none" strike="noStrike" cap="none" baseline="0" dirty="0">
                <a:solidFill>
                  <a:srgbClr val="000000"/>
                </a:solidFill>
                <a:effectLst/>
                <a:latin typeface="Arial"/>
                <a:ea typeface="Arial"/>
                <a:cs typeface="Arial"/>
                <a:sym typeface="Arial"/>
              </a:rPr>
              <a:t> , </a:t>
            </a:r>
            <a:r>
              <a:rPr lang="en-US" sz="1100" b="0" i="0" u="none" strike="noStrike" cap="none" baseline="0" dirty="0" err="1">
                <a:solidFill>
                  <a:srgbClr val="000000"/>
                </a:solidFill>
                <a:effectLst/>
                <a:latin typeface="Arial"/>
                <a:ea typeface="Arial"/>
                <a:cs typeface="Arial"/>
                <a:sym typeface="Arial"/>
              </a:rPr>
              <a:t>bổ</a:t>
            </a:r>
            <a:r>
              <a:rPr lang="en-US" sz="1100" b="0" i="0" u="none" strike="noStrike" cap="none" baseline="0" dirty="0">
                <a:solidFill>
                  <a:srgbClr val="000000"/>
                </a:solidFill>
                <a:effectLst/>
                <a:latin typeface="Arial"/>
                <a:ea typeface="Arial"/>
                <a:cs typeface="Arial"/>
                <a:sym typeface="Arial"/>
              </a:rPr>
              <a:t> sung </a:t>
            </a:r>
            <a:r>
              <a:rPr lang="en-US" sz="1100" b="0" i="0" u="none" strike="noStrike" cap="none" baseline="0" dirty="0" err="1">
                <a:solidFill>
                  <a:srgbClr val="000000"/>
                </a:solidFill>
                <a:effectLst/>
                <a:latin typeface="Arial"/>
                <a:ea typeface="Arial"/>
                <a:cs typeface="Arial"/>
                <a:sym typeface="Arial"/>
              </a:rPr>
              <a:t>kích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hoạt</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sản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sinh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chất</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ức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chế</a:t>
            </a:r>
            <a:r>
              <a:rPr lang="en-US" sz="1100" b="0" i="0" u="none" strike="noStrike" cap="none" baseline="0" dirty="0">
                <a:solidFill>
                  <a:srgbClr val="000000"/>
                </a:solidFill>
                <a:effectLst/>
                <a:latin typeface="Arial"/>
                <a:ea typeface="Arial"/>
                <a:cs typeface="Arial"/>
                <a:sym typeface="Arial"/>
              </a:rPr>
              <a:t> protease, </a:t>
            </a:r>
            <a:r>
              <a:rPr lang="en-US" sz="1100" b="0" i="0" u="none" strike="noStrike" cap="none" baseline="0" dirty="0" err="1">
                <a:solidFill>
                  <a:srgbClr val="000000"/>
                </a:solidFill>
                <a:effectLst/>
                <a:latin typeface="Arial"/>
                <a:ea typeface="Arial"/>
                <a:cs typeface="Arial"/>
                <a:sym typeface="Arial"/>
              </a:rPr>
              <a:t>đông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máu</a:t>
            </a:r>
            <a:r>
              <a:rPr lang="en-US" sz="1100" b="0" i="0" u="none" strike="noStrike" cap="none" baseline="0" dirty="0">
                <a:solidFill>
                  <a:srgbClr val="000000"/>
                </a:solidFill>
                <a:effectLst/>
                <a:latin typeface="Arial"/>
                <a:ea typeface="Arial"/>
                <a:cs typeface="Arial"/>
                <a:sym typeface="Arial"/>
              </a:rPr>
              <a:t>, … </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cơ</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chế</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này</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phản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ứng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này</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cứ</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đáp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ứng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liên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tục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tới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khi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cơ</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thể</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hết</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viêm</a:t>
            </a:r>
            <a:endParaRPr dirty="0"/>
          </a:p>
        </p:txBody>
      </p:sp>
    </p:spTree>
    <p:extLst>
      <p:ext uri="{BB962C8B-B14F-4D97-AF65-F5344CB8AC3E}">
        <p14:creationId xmlns:p14="http://schemas.microsoft.com/office/powerpoint/2010/main" val="856680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1"/>
        <p:cNvGrpSpPr/>
        <p:nvPr/>
      </p:nvGrpSpPr>
      <p:grpSpPr>
        <a:xfrm>
          <a:off x="0" y="0"/>
          <a:ext cx="0" cy="0"/>
          <a:chOff x="0" y="0"/>
          <a:chExt cx="0" cy="0"/>
        </a:xfrm>
      </p:grpSpPr>
      <p:sp>
        <p:nvSpPr>
          <p:cNvPr id="1352" name="Google Shape;1352;gc33250489b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3" name="Google Shape;1353;gc33250489b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8"/>
        <p:cNvGrpSpPr/>
        <p:nvPr/>
      </p:nvGrpSpPr>
      <p:grpSpPr>
        <a:xfrm>
          <a:off x="0" y="0"/>
          <a:ext cx="0" cy="0"/>
          <a:chOff x="0" y="0"/>
          <a:chExt cx="0" cy="0"/>
        </a:xfrm>
      </p:grpSpPr>
      <p:sp>
        <p:nvSpPr>
          <p:cNvPr id="1359" name="Google Shape;1359;gc33250489b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0" name="Google Shape;1360;gc33250489b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0"/>
        <p:cNvGrpSpPr/>
        <p:nvPr/>
      </p:nvGrpSpPr>
      <p:grpSpPr>
        <a:xfrm>
          <a:off x="0" y="0"/>
          <a:ext cx="0" cy="0"/>
          <a:chOff x="0" y="0"/>
          <a:chExt cx="0" cy="0"/>
        </a:xfrm>
      </p:grpSpPr>
      <p:sp>
        <p:nvSpPr>
          <p:cNvPr id="1411" name="Google Shape;1411;gc6a01074ef_0_179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2" name="Google Shape;1412;gc6a01074ef_0_179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vi-VN" sz="1100" b="0" i="0" u="none" strike="noStrike" cap="none" dirty="0">
                <a:solidFill>
                  <a:srgbClr val="000000"/>
                </a:solidFill>
                <a:effectLst/>
                <a:latin typeface="Arial"/>
                <a:ea typeface="Arial"/>
                <a:cs typeface="Arial"/>
                <a:sym typeface="Arial"/>
              </a:rPr>
              <a:t>Phản ứng </a:t>
            </a:r>
            <a:r>
              <a:rPr lang="en-US" sz="1100" b="0" i="1" u="none" strike="noStrike" cap="none" dirty="0">
                <a:solidFill>
                  <a:srgbClr val="000000"/>
                </a:solidFill>
                <a:effectLst/>
                <a:latin typeface="Arial"/>
                <a:ea typeface="Arial"/>
                <a:cs typeface="Arial"/>
                <a:sym typeface="Arial"/>
              </a:rPr>
              <a:t>stress</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trong</a:t>
            </a:r>
            <a:r>
              <a:rPr lang="vi-VN" sz="1100" b="0" i="0" u="none" strike="noStrike" cap="none" dirty="0">
                <a:solidFill>
                  <a:srgbClr val="000000"/>
                </a:solidFill>
                <a:effectLst/>
                <a:latin typeface="Arial"/>
                <a:ea typeface="Arial"/>
                <a:cs typeface="Arial"/>
                <a:sym typeface="Arial"/>
              </a:rPr>
              <a:t> ph</a:t>
            </a:r>
            <a:r>
              <a:rPr lang="en-US" sz="1100" b="0" i="0" u="none" strike="noStrike" cap="none" dirty="0">
                <a:solidFill>
                  <a:srgbClr val="000000"/>
                </a:solidFill>
                <a:effectLst/>
                <a:latin typeface="Arial"/>
                <a:ea typeface="Arial"/>
                <a:cs typeface="Arial"/>
                <a:sym typeface="Arial"/>
              </a:rPr>
              <a:t>ẫ</a:t>
            </a:r>
            <a:r>
              <a:rPr lang="vi-VN" sz="1100" b="0" i="0" u="none" strike="noStrike" cap="none" dirty="0">
                <a:solidFill>
                  <a:srgbClr val="000000"/>
                </a:solidFill>
                <a:effectLst/>
                <a:latin typeface="Arial"/>
                <a:ea typeface="Arial"/>
                <a:cs typeface="Arial"/>
                <a:sym typeface="Arial"/>
              </a:rPr>
              <a:t>u thuật, bệnh tật, tổn thương và bỏng bao gồm sự thay đổi các quá trình trao đổi chất và sinh lý gây ra những xáo trộn trong viêm, đặc biệt là giai đoạn cấp tính và các phản ứng nội tiết tố trong cơ thể</a:t>
            </a:r>
            <a:r>
              <a:rPr lang="en-US" sz="1100" b="0" i="0" u="none" strike="noStrike" cap="none" dirty="0">
                <a:solidFill>
                  <a:srgbClr val="000000"/>
                </a:solidFill>
                <a:effectLst/>
                <a:latin typeface="Arial"/>
                <a:ea typeface="Arial"/>
                <a:cs typeface="Arial"/>
                <a:sym typeface="Arial"/>
              </a:rPr>
              <a:t> [6]</a:t>
            </a:r>
            <a:r>
              <a:rPr lang="vi-VN" sz="1100" b="0" i="0" u="none" strike="noStrike" cap="none" dirty="0">
                <a:solidFill>
                  <a:srgbClr val="000000"/>
                </a:solidFill>
                <a:effectLst/>
                <a:latin typeface="Arial"/>
                <a:ea typeface="Arial"/>
                <a:cs typeface="Arial"/>
                <a:sym typeface="Arial"/>
              </a:rPr>
              <a:t>. Sau chấn thương do ph</a:t>
            </a:r>
            <a:r>
              <a:rPr lang="en-US" sz="1100" b="0" i="0" u="none" strike="noStrike" cap="none" dirty="0">
                <a:solidFill>
                  <a:srgbClr val="000000"/>
                </a:solidFill>
                <a:effectLst/>
                <a:latin typeface="Arial"/>
                <a:ea typeface="Arial"/>
                <a:cs typeface="Arial"/>
                <a:sym typeface="Arial"/>
              </a:rPr>
              <a:t>ẫ</a:t>
            </a:r>
            <a:r>
              <a:rPr lang="vi-VN" sz="1100" b="0" i="0" u="none" strike="noStrike" cap="none" dirty="0">
                <a:solidFill>
                  <a:srgbClr val="000000"/>
                </a:solidFill>
                <a:effectLst/>
                <a:latin typeface="Arial"/>
                <a:ea typeface="Arial"/>
                <a:cs typeface="Arial"/>
                <a:sym typeface="Arial"/>
              </a:rPr>
              <a:t>u thuật hoặc tai nạn, hệ thần kinh sẽ kích hoạt phản ứng </a:t>
            </a:r>
            <a:r>
              <a:rPr lang="en-US" sz="1100" b="0" i="1" u="none" strike="noStrike" cap="none" dirty="0">
                <a:solidFill>
                  <a:srgbClr val="000000"/>
                </a:solidFill>
                <a:effectLst/>
                <a:latin typeface="Arial"/>
                <a:ea typeface="Arial"/>
                <a:cs typeface="Arial"/>
                <a:sym typeface="Arial"/>
              </a:rPr>
              <a:t>stress</a:t>
            </a:r>
            <a:r>
              <a:rPr lang="vi-VN" sz="1100" b="0" i="0" u="none" strike="noStrike" cap="none" dirty="0">
                <a:solidFill>
                  <a:srgbClr val="000000"/>
                </a:solidFill>
                <a:effectLst/>
                <a:latin typeface="Arial"/>
                <a:ea typeface="Arial"/>
                <a:cs typeface="Arial"/>
                <a:sym typeface="Arial"/>
              </a:rPr>
              <a:t> bằng cách gửi các xung động từ vị trí bị thương đến vùng dưới đồi. Vùng dưới đồi </a:t>
            </a:r>
            <a:r>
              <a:rPr lang="en-US" sz="1100" b="0" i="0" u="none" strike="noStrike" cap="none" dirty="0" err="1">
                <a:solidFill>
                  <a:srgbClr val="000000"/>
                </a:solidFill>
                <a:effectLst/>
                <a:latin typeface="Arial"/>
                <a:ea typeface="Arial"/>
                <a:cs typeface="Arial"/>
                <a:sym typeface="Arial"/>
              </a:rPr>
              <a:t>sẽ</a:t>
            </a:r>
            <a:r>
              <a:rPr lang="vi-VN" sz="1100" b="0" i="0" u="none" strike="noStrike" cap="none" dirty="0">
                <a:solidFill>
                  <a:srgbClr val="000000"/>
                </a:solidFill>
                <a:effectLst/>
                <a:latin typeface="Arial"/>
                <a:ea typeface="Arial"/>
                <a:cs typeface="Arial"/>
                <a:sym typeface="Arial"/>
              </a:rPr>
              <a:t> loại bỏ tín hiệu ức chế của nó </a:t>
            </a:r>
            <a:r>
              <a:rPr lang="en-US" sz="1100" b="0" i="0" u="none" strike="noStrike" cap="none" dirty="0" err="1">
                <a:solidFill>
                  <a:srgbClr val="000000"/>
                </a:solidFill>
                <a:effectLst/>
                <a:latin typeface="Arial"/>
                <a:ea typeface="Arial"/>
                <a:cs typeface="Arial"/>
                <a:sym typeface="Arial"/>
              </a:rPr>
              <a:t>lên</a:t>
            </a:r>
            <a:r>
              <a:rPr lang="vi-VN" sz="1100" b="0" i="0" u="none" strike="noStrike" cap="none" dirty="0">
                <a:solidFill>
                  <a:srgbClr val="000000"/>
                </a:solidFill>
                <a:effectLst/>
                <a:latin typeface="Arial"/>
                <a:ea typeface="Arial"/>
                <a:cs typeface="Arial"/>
                <a:sym typeface="Arial"/>
              </a:rPr>
              <a:t> tuyến yên hoặc giải phóng các hormone kích thích sản xuất và giải phóng các hormone tuyến yên đến các bộ phận trên cơ thể. Hormone tuyến yên hoạt động trên cơ quan đích tương ứng của chúng, gây ra việc giải phóng các hormone</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khơi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mào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a:t>
            </a:r>
            <a:r>
              <a:rPr lang="vi-VN" sz="1100" b="0" i="0" u="none" strike="noStrike" cap="none" dirty="0">
                <a:solidFill>
                  <a:srgbClr val="000000"/>
                </a:solidFill>
                <a:effectLst/>
                <a:latin typeface="Arial"/>
                <a:ea typeface="Arial"/>
                <a:cs typeface="Arial"/>
                <a:sym typeface="Arial"/>
              </a:rPr>
              <a:t> Sự gia 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hormone </a:t>
            </a:r>
            <a:r>
              <a:rPr lang="en-US" sz="1100" b="0" i="0" u="none" strike="noStrike" cap="none" dirty="0" err="1">
                <a:solidFill>
                  <a:srgbClr val="000000"/>
                </a:solidFill>
                <a:effectLst/>
                <a:latin typeface="Arial"/>
                <a:ea typeface="Arial"/>
                <a:cs typeface="Arial"/>
                <a:sym typeface="Arial"/>
              </a:rPr>
              <a:t>như</a:t>
            </a:r>
            <a:r>
              <a:rPr lang="vi-VN" sz="1100" b="0" i="0" u="none" strike="noStrike" cap="none" dirty="0">
                <a:solidFill>
                  <a:srgbClr val="000000"/>
                </a:solidFill>
                <a:effectLst/>
                <a:latin typeface="Arial"/>
                <a:ea typeface="Arial"/>
                <a:cs typeface="Arial"/>
                <a:sym typeface="Arial"/>
              </a:rPr>
              <a:t> cortisol, glucagon, catecholamine, hormone tăng trưởng (GH), hormone thùy trước tuyến yên corticotrophin (ACTH), aldosterone, antidiuretic hormone (còn gọi là vasopressin hay ADH) và một loạt các cytokine gây viêm khác dẫn đến khơi mào các phản ứng đầu tiên khi viêm </a:t>
            </a: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8"/>
        <p:cNvGrpSpPr/>
        <p:nvPr/>
      </p:nvGrpSpPr>
      <p:grpSpPr>
        <a:xfrm>
          <a:off x="0" y="0"/>
          <a:ext cx="0" cy="0"/>
          <a:chOff x="0" y="0"/>
          <a:chExt cx="0" cy="0"/>
        </a:xfrm>
      </p:grpSpPr>
      <p:sp>
        <p:nvSpPr>
          <p:cNvPr id="1379" name="Google Shape;1379;gc6a01074ef_0_21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0" name="Google Shape;1380;gc6a01074ef_0_21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err="1"/>
              <a:t>Một</a:t>
            </a:r>
            <a:r>
              <a:rPr lang="en-US" dirty="0"/>
              <a:t> </a:t>
            </a:r>
            <a:r>
              <a:rPr lang="en-US" dirty="0" err="1"/>
              <a:t>số</a:t>
            </a:r>
            <a:r>
              <a:rPr lang="en-US" baseline="0" dirty="0"/>
              <a:t> </a:t>
            </a:r>
            <a:r>
              <a:rPr lang="en-US" baseline="0" dirty="0" err="1"/>
              <a:t>yếu</a:t>
            </a:r>
            <a:r>
              <a:rPr lang="en-US" baseline="0" dirty="0"/>
              <a:t> </a:t>
            </a:r>
            <a:r>
              <a:rPr lang="en-US" baseline="0" dirty="0" err="1"/>
              <a:t>tố</a:t>
            </a:r>
            <a:r>
              <a:rPr lang="en-US" baseline="0" dirty="0"/>
              <a:t> </a:t>
            </a:r>
            <a:r>
              <a:rPr lang="en-US" baseline="0" dirty="0" err="1"/>
              <a:t>tổn</a:t>
            </a:r>
            <a:r>
              <a:rPr lang="en-US" baseline="0" dirty="0"/>
              <a:t> </a:t>
            </a:r>
            <a:r>
              <a:rPr lang="en-US" baseline="0" dirty="0" err="1"/>
              <a:t>thương</a:t>
            </a:r>
            <a:r>
              <a:rPr lang="en-US" baseline="0" dirty="0"/>
              <a:t> </a:t>
            </a:r>
            <a:r>
              <a:rPr lang="en-US" baseline="0" dirty="0" err="1"/>
              <a:t>nội</a:t>
            </a:r>
            <a:r>
              <a:rPr lang="en-US" baseline="0" dirty="0"/>
              <a:t> </a:t>
            </a:r>
            <a:r>
              <a:rPr lang="en-US" baseline="0" dirty="0" err="1"/>
              <a:t>và</a:t>
            </a:r>
            <a:r>
              <a:rPr lang="en-US" baseline="0" dirty="0"/>
              <a:t> </a:t>
            </a:r>
            <a:r>
              <a:rPr lang="en-US" baseline="0" dirty="0" err="1"/>
              <a:t>ngoại</a:t>
            </a:r>
            <a:r>
              <a:rPr lang="en-US" baseline="0" dirty="0"/>
              <a:t> </a:t>
            </a:r>
            <a:r>
              <a:rPr lang="en-US" baseline="0" dirty="0" err="1"/>
              <a:t>bào</a:t>
            </a:r>
            <a:r>
              <a:rPr lang="en-US" baseline="0" dirty="0"/>
              <a:t> </a:t>
            </a:r>
            <a:r>
              <a:rPr lang="en-US" baseline="0" dirty="0" err="1"/>
              <a:t>như</a:t>
            </a:r>
            <a:r>
              <a:rPr lang="en-US" baseline="0" dirty="0"/>
              <a:t> </a:t>
            </a:r>
            <a:r>
              <a:rPr lang="en-US" baseline="0" dirty="0" err="1"/>
              <a:t>bongr</a:t>
            </a:r>
            <a:r>
              <a:rPr lang="en-US" baseline="0" dirty="0"/>
              <a:t>, </a:t>
            </a:r>
            <a:r>
              <a:rPr lang="en-US" baseline="0" dirty="0" err="1"/>
              <a:t>nhiễm</a:t>
            </a:r>
            <a:r>
              <a:rPr lang="en-US" baseline="0" dirty="0"/>
              <a:t> </a:t>
            </a:r>
            <a:r>
              <a:rPr lang="en-US" baseline="0" dirty="0" err="1"/>
              <a:t>trùng</a:t>
            </a:r>
            <a:r>
              <a:rPr lang="en-US" baseline="0" dirty="0"/>
              <a:t>, </a:t>
            </a:r>
            <a:r>
              <a:rPr lang="en-US" baseline="0" dirty="0" err="1"/>
              <a:t>phẫu</a:t>
            </a:r>
            <a:r>
              <a:rPr lang="en-US" baseline="0" dirty="0"/>
              <a:t> </a:t>
            </a:r>
            <a:r>
              <a:rPr lang="en-US" baseline="0" dirty="0" err="1"/>
              <a:t>thuật</a:t>
            </a:r>
            <a:r>
              <a:rPr lang="en-US" baseline="0" dirty="0"/>
              <a:t>, </a:t>
            </a:r>
            <a:r>
              <a:rPr lang="en-US" baseline="0" dirty="0" err="1"/>
              <a:t>tổn</a:t>
            </a:r>
            <a:r>
              <a:rPr lang="en-US" baseline="0" dirty="0"/>
              <a:t> </a:t>
            </a:r>
            <a:r>
              <a:rPr lang="en-US" baseline="0" dirty="0" err="1"/>
              <a:t>thương</a:t>
            </a:r>
            <a:r>
              <a:rPr lang="en-US" baseline="0" dirty="0"/>
              <a:t> </a:t>
            </a:r>
            <a:r>
              <a:rPr lang="en-US" baseline="0" dirty="0" err="1"/>
              <a:t>sẽ</a:t>
            </a:r>
            <a:r>
              <a:rPr lang="en-US" baseline="0" dirty="0"/>
              <a:t> </a:t>
            </a:r>
            <a:r>
              <a:rPr lang="en-US" baseline="0" dirty="0" err="1"/>
              <a:t>kích</a:t>
            </a:r>
            <a:r>
              <a:rPr lang="en-US" baseline="0" dirty="0"/>
              <a:t> </a:t>
            </a:r>
            <a:r>
              <a:rPr lang="en-US" baseline="0" dirty="0" err="1"/>
              <a:t>thích</a:t>
            </a:r>
            <a:r>
              <a:rPr lang="en-US" baseline="0" dirty="0"/>
              <a:t> </a:t>
            </a:r>
            <a:r>
              <a:rPr lang="en-US" baseline="0" dirty="0" err="1"/>
              <a:t>đến</a:t>
            </a:r>
            <a:r>
              <a:rPr lang="en-US" baseline="0" dirty="0"/>
              <a:t> </a:t>
            </a:r>
            <a:r>
              <a:rPr lang="en-US" baseline="0" dirty="0" err="1"/>
              <a:t>hệ</a:t>
            </a:r>
            <a:r>
              <a:rPr lang="en-US" baseline="0" dirty="0"/>
              <a:t> </a:t>
            </a:r>
            <a:r>
              <a:rPr lang="en-US" baseline="0" dirty="0" err="1"/>
              <a:t>thần</a:t>
            </a:r>
            <a:r>
              <a:rPr lang="en-US" baseline="0" dirty="0"/>
              <a:t> </a:t>
            </a:r>
            <a:r>
              <a:rPr lang="en-US" baseline="0" dirty="0" err="1"/>
              <a:t>kinh</a:t>
            </a:r>
            <a:r>
              <a:rPr lang="en-US" baseline="0" dirty="0"/>
              <a:t> </a:t>
            </a:r>
            <a:r>
              <a:rPr lang="en-US" baseline="0" dirty="0" err="1"/>
              <a:t>sản</a:t>
            </a:r>
            <a:r>
              <a:rPr lang="en-US" baseline="0" dirty="0"/>
              <a:t> </a:t>
            </a:r>
            <a:r>
              <a:rPr lang="en-US" baseline="0" dirty="0" err="1"/>
              <a:t>sinh</a:t>
            </a:r>
            <a:r>
              <a:rPr lang="en-US" baseline="0" dirty="0"/>
              <a:t> </a:t>
            </a:r>
            <a:r>
              <a:rPr lang="en-US" baseline="0" dirty="0" err="1"/>
              <a:t>ra</a:t>
            </a:r>
            <a:r>
              <a:rPr lang="en-US" baseline="0" dirty="0"/>
              <a:t> 1 </a:t>
            </a:r>
            <a:r>
              <a:rPr lang="en-US" baseline="0" dirty="0" err="1"/>
              <a:t>loạt</a:t>
            </a:r>
            <a:r>
              <a:rPr lang="en-US" baseline="0" dirty="0"/>
              <a:t> </a:t>
            </a:r>
            <a:r>
              <a:rPr lang="en-US" baseline="0" dirty="0" err="1"/>
              <a:t>các</a:t>
            </a:r>
            <a:r>
              <a:rPr lang="en-US" baseline="0" dirty="0"/>
              <a:t> </a:t>
            </a:r>
            <a:r>
              <a:rPr lang="en-US" baseline="0" dirty="0" err="1"/>
              <a:t>hoocmon</a:t>
            </a:r>
            <a:r>
              <a:rPr lang="en-US" baseline="0" dirty="0"/>
              <a:t> </a:t>
            </a:r>
            <a:r>
              <a:rPr lang="en-US" baseline="0" dirty="0" err="1"/>
              <a:t>đầu</a:t>
            </a:r>
            <a:r>
              <a:rPr lang="en-US" baseline="0" dirty="0"/>
              <a:t> </a:t>
            </a:r>
            <a:r>
              <a:rPr lang="en-US" baseline="0" dirty="0" err="1"/>
              <a:t>tiên</a:t>
            </a:r>
            <a:r>
              <a:rPr lang="en-US" baseline="0" dirty="0"/>
              <a:t> </a:t>
            </a:r>
            <a:r>
              <a:rPr lang="en-US" baseline="0" dirty="0" err="1"/>
              <a:t>đáp</a:t>
            </a:r>
            <a:r>
              <a:rPr lang="en-US" baseline="0" dirty="0"/>
              <a:t> </a:t>
            </a:r>
            <a:r>
              <a:rPr lang="en-US" baseline="0" dirty="0" err="1"/>
              <a:t>ứng</a:t>
            </a:r>
            <a:r>
              <a:rPr lang="en-US" baseline="0" dirty="0"/>
              <a:t> stress </a:t>
            </a:r>
            <a:r>
              <a:rPr lang="en-US" baseline="0" dirty="0" err="1"/>
              <a:t>như</a:t>
            </a:r>
            <a:r>
              <a:rPr lang="en-US" baseline="0" dirty="0"/>
              <a:t>: </a:t>
            </a:r>
          </a:p>
          <a:p>
            <a:pPr marL="0" lvl="0" indent="0" algn="l" rtl="0">
              <a:spcBef>
                <a:spcPts val="0"/>
              </a:spcBef>
              <a:spcAft>
                <a:spcPts val="0"/>
              </a:spcAft>
              <a:buNone/>
            </a:pPr>
            <a:r>
              <a:rPr lang="en-US" sz="1100" b="0" i="0" u="none" strike="noStrike" cap="none" baseline="0" dirty="0">
                <a:solidFill>
                  <a:srgbClr val="000000"/>
                </a:solidFill>
                <a:effectLst/>
                <a:latin typeface="Arial"/>
                <a:ea typeface="Arial"/>
                <a:cs typeface="Arial"/>
                <a:sym typeface="Arial"/>
              </a:rPr>
              <a:t>-</a:t>
            </a:r>
            <a:r>
              <a:rPr lang="en-US" sz="1100" b="0" i="0" u="none" strike="noStrike" cap="none" dirty="0">
                <a:solidFill>
                  <a:srgbClr val="000000"/>
                </a:solidFill>
                <a:effectLst/>
                <a:latin typeface="Arial"/>
                <a:ea typeface="Arial"/>
                <a:cs typeface="Arial"/>
                <a:sym typeface="Arial"/>
              </a:rPr>
              <a:t>aldosterone </a:t>
            </a:r>
            <a:r>
              <a:rPr lang="en-US" sz="1100" b="0" i="0" u="none" strike="noStrike" cap="none" dirty="0" err="1">
                <a:solidFill>
                  <a:srgbClr val="000000"/>
                </a:solidFill>
                <a:effectLst/>
                <a:latin typeface="Arial"/>
                <a:ea typeface="Arial"/>
                <a:cs typeface="Arial"/>
                <a:sym typeface="Arial"/>
              </a:rPr>
              <a:t>được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thúc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đẩy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bởi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sự</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catacholamin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giúp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thúc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đẩy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tái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hấp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natri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lỏng</a:t>
            </a:r>
            <a:r>
              <a:rPr lang="en-US" sz="1100" b="0" i="0" u="none" strike="noStrike" cap="none" dirty="0">
                <a:solidFill>
                  <a:srgbClr val="000000"/>
                </a:solidFill>
                <a:effectLst/>
                <a:latin typeface="Arial"/>
                <a:ea typeface="Arial"/>
                <a:cs typeface="Arial"/>
                <a:sym typeface="Arial"/>
              </a:rPr>
              <a:t> ở </a:t>
            </a:r>
            <a:r>
              <a:rPr lang="en-US" sz="1100" b="0" i="0" u="none" strike="noStrike" cap="none" dirty="0" err="1">
                <a:solidFill>
                  <a:srgbClr val="000000"/>
                </a:solidFill>
                <a:effectLst/>
                <a:latin typeface="Arial"/>
                <a:ea typeface="Arial"/>
                <a:cs typeface="Arial"/>
                <a:sym typeface="Arial"/>
              </a:rPr>
              <a:t>thận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do </a:t>
            </a:r>
            <a:r>
              <a:rPr lang="en-US" sz="1100" b="0" i="0" u="none" strike="noStrike" cap="none" dirty="0" err="1">
                <a:solidFill>
                  <a:srgbClr val="000000"/>
                </a:solidFill>
                <a:effectLst/>
                <a:latin typeface="Arial"/>
                <a:ea typeface="Arial"/>
                <a:cs typeface="Arial"/>
                <a:sym typeface="Arial"/>
              </a:rPr>
              <a:t>đó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tích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máu</a:t>
            </a:r>
            <a:r>
              <a:rPr lang="en-US" sz="1100" b="0" i="0" u="none" strike="noStrike" cap="none" dirty="0">
                <a:solidFill>
                  <a:srgbClr val="000000"/>
                </a:solidFill>
                <a:effectLst/>
                <a:latin typeface="Arial"/>
                <a:ea typeface="Arial"/>
                <a:cs typeface="Arial"/>
                <a:sym typeface="Arial"/>
              </a:rPr>
              <a:t>, , </a:t>
            </a:r>
            <a:r>
              <a:rPr lang="en-US" sz="1100" b="0" i="0" u="none" strike="noStrike" cap="none" dirty="0" err="1">
                <a:solidFill>
                  <a:srgbClr val="000000"/>
                </a:solidFill>
                <a:effectLst/>
                <a:latin typeface="Arial"/>
                <a:ea typeface="Arial"/>
                <a:cs typeface="Arial"/>
                <a:sym typeface="Arial"/>
              </a:rPr>
              <a:t>giảm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nước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giúp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khôi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phục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tuần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hoàn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nếu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bị</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suy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nhược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bởi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sốc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sốt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bỏng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 </a:t>
            </a:r>
            <a:r>
              <a:rPr lang="en-US" sz="1100" b="0" i="0" u="none" strike="noStrike" cap="none" dirty="0" err="1">
                <a:solidFill>
                  <a:srgbClr val="000000"/>
                </a:solidFill>
                <a:effectLst/>
                <a:latin typeface="Arial"/>
                <a:ea typeface="Arial"/>
                <a:cs typeface="Arial"/>
                <a:sym typeface="Arial"/>
              </a:rPr>
              <a:t>hoặc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xuất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huyết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Tốc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độ</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trao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đổi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cũng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lên</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r>
              <a:rPr lang="en-US" sz="1100" b="0" i="0" u="none" strike="noStrike" cap="none" dirty="0">
                <a:solidFill>
                  <a:srgbClr val="000000"/>
                </a:solidFill>
                <a:effectLst/>
                <a:latin typeface="Arial"/>
                <a:cs typeface="Arial"/>
                <a:sym typeface="Arial"/>
              </a:rPr>
              <a:t>-catecholamine</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sẽ</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thúc</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đẩy</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sản</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sinh</a:t>
            </a:r>
            <a:r>
              <a:rPr lang="en-US" sz="1100" b="0" i="0" u="none" strike="noStrike" cap="none" baseline="0" dirty="0">
                <a:solidFill>
                  <a:srgbClr val="000000"/>
                </a:solidFill>
                <a:effectLst/>
                <a:latin typeface="Arial"/>
                <a:cs typeface="Arial"/>
                <a:sym typeface="Arial"/>
              </a:rPr>
              <a:t> </a:t>
            </a:r>
            <a:r>
              <a:rPr lang="en-US" sz="1100" b="0" i="0" u="none" strike="noStrike" cap="none" dirty="0">
                <a:solidFill>
                  <a:srgbClr val="000000"/>
                </a:solidFill>
                <a:effectLst/>
                <a:latin typeface="Arial"/>
                <a:ea typeface="Arial"/>
                <a:cs typeface="Arial"/>
                <a:sym typeface="Arial"/>
              </a:rPr>
              <a:t>Glucagon 1</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phần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góp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thúc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đẩy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quá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phân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giải</a:t>
            </a:r>
            <a:r>
              <a:rPr lang="en-US" sz="1100" b="0" i="0" u="none" strike="noStrike" cap="none" dirty="0">
                <a:solidFill>
                  <a:srgbClr val="000000"/>
                </a:solidFill>
                <a:effectLst/>
                <a:latin typeface="Arial"/>
                <a:ea typeface="Arial"/>
                <a:cs typeface="Arial"/>
                <a:sym typeface="Arial"/>
              </a:rPr>
              <a:t> protein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gluconeogenesis-</a:t>
            </a:r>
            <a:r>
              <a:rPr lang="en-US" sz="1100" b="0" i="0" u="none" strike="noStrike" cap="none" dirty="0" err="1">
                <a:solidFill>
                  <a:srgbClr val="000000"/>
                </a:solidFill>
                <a:effectLst/>
                <a:latin typeface="Arial"/>
                <a:ea typeface="Arial"/>
                <a:cs typeface="Arial"/>
                <a:sym typeface="Arial"/>
              </a:rPr>
              <a:t>tân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tạo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của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phần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còn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lại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giúp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việc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tăng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đường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huyết</a:t>
            </a:r>
            <a:r>
              <a:rPr lang="en-US" sz="1100" b="0" i="0" u="none" strike="noStrike" cap="none" dirty="0">
                <a:solidFill>
                  <a:srgbClr val="000000"/>
                </a:solidFill>
                <a:effectLst/>
                <a:latin typeface="Arial"/>
                <a:ea typeface="Arial"/>
                <a:cs typeface="Arial"/>
                <a:sym typeface="Arial"/>
              </a:rPr>
              <a:t>.</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Đồng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thời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hoocmon</a:t>
            </a:r>
            <a:r>
              <a:rPr lang="en-US" sz="1100" b="0" i="0" u="none" strike="noStrike" cap="none" baseline="0" dirty="0">
                <a:solidFill>
                  <a:srgbClr val="000000"/>
                </a:solidFill>
                <a:effectLst/>
                <a:latin typeface="Arial"/>
                <a:ea typeface="Arial"/>
                <a:cs typeface="Arial"/>
                <a:sym typeface="Arial"/>
              </a:rPr>
              <a:t> catecholamine </a:t>
            </a:r>
            <a:r>
              <a:rPr lang="en-US" sz="1100" b="0" i="0" u="none" strike="noStrike" cap="none" baseline="0" dirty="0" err="1">
                <a:solidFill>
                  <a:srgbClr val="000000"/>
                </a:solidFill>
                <a:effectLst/>
                <a:latin typeface="Arial"/>
                <a:ea typeface="Arial"/>
                <a:cs typeface="Arial"/>
                <a:sym typeface="Arial"/>
              </a:rPr>
              <a:t>ngăn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sản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sinh</a:t>
            </a:r>
            <a:r>
              <a:rPr lang="en-US" sz="1100" b="0" i="0" u="none" strike="noStrike" cap="none" baseline="0" dirty="0">
                <a:solidFill>
                  <a:srgbClr val="000000"/>
                </a:solidFill>
                <a:effectLst/>
                <a:latin typeface="Arial"/>
                <a:ea typeface="Arial"/>
                <a:cs typeface="Arial"/>
                <a:sym typeface="Arial"/>
              </a:rPr>
              <a:t> insulin, </a:t>
            </a:r>
            <a:r>
              <a:rPr lang="en-US" sz="1100" b="0" i="0" u="none" strike="noStrike" cap="none" baseline="0" dirty="0" err="1">
                <a:solidFill>
                  <a:srgbClr val="000000"/>
                </a:solidFill>
                <a:effectLst/>
                <a:latin typeface="Arial"/>
                <a:ea typeface="Arial"/>
                <a:cs typeface="Arial"/>
                <a:sym typeface="Arial"/>
              </a:rPr>
              <a:t>vì</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khi</a:t>
            </a:r>
            <a:r>
              <a:rPr lang="en-US" sz="1100" b="0" i="0" u="none" strike="noStrike" cap="none" dirty="0">
                <a:solidFill>
                  <a:srgbClr val="000000"/>
                </a:solidFill>
                <a:effectLst/>
                <a:latin typeface="Arial"/>
                <a:ea typeface="Arial"/>
                <a:cs typeface="Arial"/>
                <a:sym typeface="Arial"/>
              </a:rPr>
              <a:t> insulin </a:t>
            </a:r>
            <a:r>
              <a:rPr lang="en-US" sz="1100" b="0" i="0" u="none" strike="noStrike" cap="none" dirty="0" err="1">
                <a:solidFill>
                  <a:srgbClr val="000000"/>
                </a:solidFill>
                <a:effectLst/>
                <a:latin typeface="Arial"/>
                <a:ea typeface="Arial"/>
                <a:cs typeface="Arial"/>
                <a:sym typeface="Arial"/>
              </a:rPr>
              <a:t>được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sản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xuất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mô</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của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trở</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nên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kháng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lại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hoạt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động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của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vẫn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tồn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tại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trạng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huyết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huyết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trạng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nguy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nhiễm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trùng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giảm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khả</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thương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nên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dirty="0">
                <a:solidFill>
                  <a:srgbClr val="000000"/>
                </a:solidFill>
                <a:effectLst/>
                <a:latin typeface="Arial"/>
                <a:ea typeface="Arial"/>
                <a:cs typeface="Arial"/>
                <a:sym typeface="Arial"/>
              </a:rPr>
              <a:t>Hormone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trưởng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góp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phần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huyết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bằng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dụng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chống</a:t>
            </a:r>
            <a:r>
              <a:rPr lang="en-US" sz="1100" b="0" i="0" u="none" strike="noStrike" cap="none" dirty="0">
                <a:solidFill>
                  <a:srgbClr val="000000"/>
                </a:solidFill>
                <a:effectLst/>
                <a:latin typeface="Arial"/>
                <a:ea typeface="Arial"/>
                <a:cs typeface="Arial"/>
                <a:sym typeface="Arial"/>
              </a:rPr>
              <a:t> insulin</a:t>
            </a:r>
          </a:p>
          <a:p>
            <a:pPr marL="0" lvl="0" indent="0" algn="l" rtl="0">
              <a:spcBef>
                <a:spcPts val="0"/>
              </a:spcBef>
              <a:spcAft>
                <a:spcPts val="0"/>
              </a:spcAft>
              <a:buNone/>
            </a:pPr>
            <a:r>
              <a:rPr lang="en-US" sz="1100" b="0" i="0" u="none" strike="noStrike" cap="none" dirty="0">
                <a:solidFill>
                  <a:srgbClr val="000000"/>
                </a:solidFill>
                <a:effectLst/>
                <a:latin typeface="Arial"/>
                <a:cs typeface="Arial"/>
                <a:sym typeface="Arial"/>
              </a:rPr>
              <a:t>- </a:t>
            </a:r>
            <a:r>
              <a:rPr lang="en-US" sz="1100" b="0" i="0" u="none" strike="noStrike" cap="none" dirty="0" err="1">
                <a:solidFill>
                  <a:srgbClr val="000000"/>
                </a:solidFill>
                <a:effectLst/>
                <a:latin typeface="Arial"/>
                <a:cs typeface="Arial"/>
                <a:sym typeface="Arial"/>
              </a:rPr>
              <a:t>cuối</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cùng</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là</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hoocmon</a:t>
            </a:r>
            <a:r>
              <a:rPr lang="en-US" sz="1100" b="0" i="0" u="none" strike="noStrike" cap="none" baseline="0" dirty="0">
                <a:solidFill>
                  <a:srgbClr val="000000"/>
                </a:solidFill>
                <a:effectLst/>
                <a:latin typeface="Arial"/>
                <a:cs typeface="Arial"/>
                <a:sym typeface="Arial"/>
              </a:rPr>
              <a:t> ACTH, </a:t>
            </a:r>
            <a:r>
              <a:rPr lang="en-US" sz="1100" b="0" i="0" u="none" strike="noStrike" cap="none" baseline="0" dirty="0" err="1">
                <a:solidFill>
                  <a:srgbClr val="000000"/>
                </a:solidFill>
                <a:effectLst/>
                <a:latin typeface="Arial"/>
                <a:cs typeface="Arial"/>
                <a:sym typeface="Arial"/>
              </a:rPr>
              <a:t>giúp</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làm</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tăng</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glucotisteroid</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chất</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này</a:t>
            </a:r>
            <a:r>
              <a:rPr lang="en-US" sz="1100" b="0" i="0" u="none" strike="noStrike" cap="none" baseline="0" dirty="0">
                <a:solidFill>
                  <a:srgbClr val="000000"/>
                </a:solidFill>
                <a:effectLst/>
                <a:latin typeface="Arial"/>
                <a:cs typeface="Arial"/>
                <a:sym typeface="Arial"/>
              </a:rPr>
              <a:t> </a:t>
            </a:r>
            <a:r>
              <a:rPr lang="en-US" sz="1100" b="0" i="0" u="none" strike="noStrike" cap="none" dirty="0" err="1">
                <a:solidFill>
                  <a:srgbClr val="000000"/>
                </a:solidFill>
                <a:effectLst/>
                <a:latin typeface="Arial"/>
                <a:ea typeface="Arial"/>
                <a:cs typeface="Arial"/>
                <a:sym typeface="Arial"/>
              </a:rPr>
              <a:t>tham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quá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điều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hòa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chuyển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hóa</a:t>
            </a:r>
            <a:r>
              <a:rPr lang="en-US" sz="1100" b="0" i="0" u="none" strike="noStrike" cap="none" dirty="0">
                <a:solidFill>
                  <a:srgbClr val="000000"/>
                </a:solidFill>
                <a:effectLst/>
                <a:latin typeface="Arial"/>
                <a:ea typeface="Arial"/>
                <a:cs typeface="Arial"/>
                <a:sym typeface="Arial"/>
              </a:rPr>
              <a:t> glucose, </a:t>
            </a:r>
            <a:r>
              <a:rPr lang="en-US" sz="1100" b="0" i="0" u="none" strike="noStrike" cap="none" dirty="0" err="1">
                <a:solidFill>
                  <a:srgbClr val="000000"/>
                </a:solidFill>
                <a:effectLst/>
                <a:latin typeface="Arial"/>
                <a:ea typeface="Arial"/>
                <a:cs typeface="Arial"/>
                <a:sym typeface="Arial"/>
              </a:rPr>
              <a:t>chuyển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hóa</a:t>
            </a:r>
            <a:r>
              <a:rPr lang="en-US" sz="1100" b="0" i="0" u="none" strike="noStrike" cap="none" dirty="0">
                <a:solidFill>
                  <a:srgbClr val="000000"/>
                </a:solidFill>
                <a:effectLst/>
                <a:latin typeface="Arial"/>
                <a:ea typeface="Arial"/>
                <a:cs typeface="Arial"/>
                <a:sym typeface="Arial"/>
              </a:rPr>
              <a:t> carbohydrate, protein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chất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béo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hoạt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tính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chống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protein </a:t>
            </a:r>
            <a:r>
              <a:rPr lang="en-US" sz="1100" b="0" i="0" u="none" strike="noStrike" cap="none" dirty="0" err="1">
                <a:solidFill>
                  <a:srgbClr val="000000"/>
                </a:solidFill>
                <a:effectLst/>
                <a:latin typeface="Arial"/>
                <a:ea typeface="Arial"/>
                <a:cs typeface="Arial"/>
                <a:sym typeface="Arial"/>
              </a:rPr>
              <a:t>trong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tiếp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tục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bị</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phân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hủy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cung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cấp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axit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amin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quá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tân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tạo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quan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trọng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cho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quá</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tổng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hợp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protein </a:t>
            </a:r>
            <a:r>
              <a:rPr lang="en-US" sz="1100" b="0" i="0" u="none" strike="noStrike" cap="none" dirty="0" err="1">
                <a:solidFill>
                  <a:srgbClr val="000000"/>
                </a:solidFill>
                <a:effectLst/>
                <a:latin typeface="Arial"/>
                <a:ea typeface="Arial"/>
                <a:cs typeface="Arial"/>
                <a:sym typeface="Arial"/>
              </a:rPr>
              <a:t>giai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đoạn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cấp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tính</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1"/>
        <p:cNvGrpSpPr/>
        <p:nvPr/>
      </p:nvGrpSpPr>
      <p:grpSpPr>
        <a:xfrm>
          <a:off x="0" y="0"/>
          <a:ext cx="0" cy="0"/>
          <a:chOff x="0" y="0"/>
          <a:chExt cx="0" cy="0"/>
        </a:xfrm>
      </p:grpSpPr>
      <p:sp>
        <p:nvSpPr>
          <p:cNvPr id="1372" name="Google Shape;1372;gc6a01074ef_0_21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3" name="Google Shape;1373;gc6a01074ef_0_21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vi-VN" sz="1100" b="0" i="0" u="none" strike="noStrike" cap="none" dirty="0">
                <a:solidFill>
                  <a:srgbClr val="000000"/>
                </a:solidFill>
                <a:effectLst/>
                <a:latin typeface="Arial"/>
                <a:ea typeface="Arial"/>
                <a:cs typeface="Arial"/>
                <a:sym typeface="Arial"/>
              </a:rPr>
              <a:t>Viêm được khởi phát bởi một phản ứng thích ứng tức thời với độ đặc hiệu hạn chế gây ra bởi một số kích thích, chẳng hạn như nhiễm trùng và tổn thương mô (hoại tử mô)</a:t>
            </a:r>
            <a:r>
              <a:rPr lang="en-US" sz="1100" b="0" i="0" u="none" strike="noStrike" cap="none" dirty="0">
                <a:solidFill>
                  <a:srgbClr val="000000"/>
                </a:solidFill>
                <a:effectLst/>
                <a:latin typeface="Arial"/>
                <a:ea typeface="Arial"/>
                <a:cs typeface="Arial"/>
                <a:sym typeface="Arial"/>
              </a:rPr>
              <a:t> [9]. </a:t>
            </a:r>
            <a:r>
              <a:rPr lang="vi-VN" sz="1100" b="0" i="0" u="none" strike="noStrike" cap="none" dirty="0">
                <a:solidFill>
                  <a:srgbClr val="000000"/>
                </a:solidFill>
                <a:effectLst/>
                <a:latin typeface="Arial"/>
                <a:ea typeface="Arial"/>
                <a:cs typeface="Arial"/>
                <a:sym typeface="Arial"/>
              </a:rPr>
              <a:t>Phản ứng ở giai đoạn cấp tính đi kèm với cả trạng thái viêm cấp tính và mãn tính liên quan đến nhiều rối loạn, bao gồm nhiễm trùng, chấn thương, nhồi máu, viêm khớp và các bệnh tự miễn và viêm toàn thân khác</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9]</a:t>
            </a:r>
            <a:r>
              <a:rPr lang="en-US" sz="1100" b="0" i="0" u="none" strike="noStrike" cap="none" dirty="0">
                <a:solidFill>
                  <a:srgbClr val="000000"/>
                </a:solidFill>
                <a:effectLst/>
                <a:latin typeface="Arial"/>
                <a:ea typeface="Arial"/>
                <a:cs typeface="Arial"/>
                <a:sym typeface="Arial"/>
              </a:rPr>
              <a:t>.</a:t>
            </a:r>
          </a:p>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8"/>
        <p:cNvGrpSpPr/>
        <p:nvPr/>
      </p:nvGrpSpPr>
      <p:grpSpPr>
        <a:xfrm>
          <a:off x="0" y="0"/>
          <a:ext cx="0" cy="0"/>
          <a:chOff x="0" y="0"/>
          <a:chExt cx="0" cy="0"/>
        </a:xfrm>
      </p:grpSpPr>
      <p:sp>
        <p:nvSpPr>
          <p:cNvPr id="2669" name="Google Shape;2669;gc33250489b_0_3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0" name="Google Shape;2670;gc33250489b_0_3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vi-VN" sz="1100" b="0" i="0" u="none" strike="noStrike" cap="none" dirty="0">
                <a:solidFill>
                  <a:srgbClr val="000000"/>
                </a:solidFill>
                <a:effectLst/>
                <a:latin typeface="Arial"/>
                <a:ea typeface="Arial"/>
                <a:cs typeface="Arial"/>
                <a:sym typeface="Arial"/>
              </a:rPr>
              <a:t>Sự tổng hợp protein phản ứng giai đoạn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cấp tính chủ yếu 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cường</a:t>
            </a:r>
            <a:r>
              <a:rPr lang="en-US" sz="1100" b="0" i="0" u="none" strike="noStrike" cap="none" dirty="0">
                <a:solidFill>
                  <a:srgbClr val="000000"/>
                </a:solidFill>
                <a:effectLst/>
                <a:latin typeface="Arial"/>
                <a:ea typeface="Arial"/>
                <a:cs typeface="Arial"/>
                <a:sym typeface="Arial"/>
              </a:rPr>
              <a:t> ở </a:t>
            </a:r>
            <a:r>
              <a:rPr lang="vi-VN" sz="1100" b="0" i="0" u="none" strike="noStrike" cap="none" dirty="0">
                <a:solidFill>
                  <a:srgbClr val="000000"/>
                </a:solidFill>
                <a:effectLst/>
                <a:latin typeface="Arial"/>
                <a:ea typeface="Arial"/>
                <a:cs typeface="Arial"/>
                <a:sym typeface="Arial"/>
              </a:rPr>
              <a:t>gan,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ngoài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ra</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còn</a:t>
            </a:r>
            <a:r>
              <a:rPr lang="en-US" sz="1100" b="0" i="0" u="none" strike="noStrike" cap="none" baseline="0" dirty="0">
                <a:solidFill>
                  <a:srgbClr val="000000"/>
                </a:solidFill>
                <a:effectLst/>
                <a:latin typeface="Arial"/>
                <a:ea typeface="Arial"/>
                <a:cs typeface="Arial"/>
                <a:sym typeface="Arial"/>
              </a:rPr>
              <a:t> ở </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cơ</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quan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khác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như</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tế</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bào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biểu</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mô</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tế</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bào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nội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mô</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mô</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liên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kết</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6"/>
        <p:cNvGrpSpPr/>
        <p:nvPr/>
      </p:nvGrpSpPr>
      <p:grpSpPr>
        <a:xfrm>
          <a:off x="0" y="0"/>
          <a:ext cx="0" cy="0"/>
          <a:chOff x="0" y="0"/>
          <a:chExt cx="0" cy="0"/>
        </a:xfrm>
      </p:grpSpPr>
      <p:sp>
        <p:nvSpPr>
          <p:cNvPr id="1777" name="Google Shape;1777;gc6a01074ef_0_187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8" name="Google Shape;1778;gc6a01074ef_0_187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8"/>
        <p:cNvGrpSpPr/>
        <p:nvPr/>
      </p:nvGrpSpPr>
      <p:grpSpPr>
        <a:xfrm>
          <a:off x="0" y="0"/>
          <a:ext cx="0" cy="0"/>
          <a:chOff x="0" y="0"/>
          <a:chExt cx="0" cy="0"/>
        </a:xfrm>
      </p:grpSpPr>
      <p:sp>
        <p:nvSpPr>
          <p:cNvPr id="1399" name="Google Shape;1399;gc72ba98ae8_1_4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0" name="Google Shape;1400;gc72ba98ae8_1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0"/>
        <p:cNvGrpSpPr/>
        <p:nvPr/>
      </p:nvGrpSpPr>
      <p:grpSpPr>
        <a:xfrm>
          <a:off x="0" y="0"/>
          <a:ext cx="0" cy="0"/>
          <a:chOff x="0" y="0"/>
          <a:chExt cx="0" cy="0"/>
        </a:xfrm>
      </p:grpSpPr>
      <p:sp>
        <p:nvSpPr>
          <p:cNvPr id="1501" name="Google Shape;1501;gc6a01074ef_0_18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2" name="Google Shape;1502;gc6a01074ef_0_18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-Protein </a:t>
            </a:r>
            <a:r>
              <a:rPr lang="en-US" dirty="0" err="1"/>
              <a:t>phản</a:t>
            </a:r>
            <a:r>
              <a:rPr lang="en-US" baseline="0" dirty="0"/>
              <a:t> </a:t>
            </a:r>
            <a:r>
              <a:rPr lang="en-US" baseline="0" dirty="0" err="1"/>
              <a:t>ứng</a:t>
            </a:r>
            <a:r>
              <a:rPr lang="en-US" baseline="0" dirty="0"/>
              <a:t> C: </a:t>
            </a:r>
            <a:r>
              <a:rPr lang="vi-VN" sz="1100" b="0" i="0" u="none" strike="noStrike" cap="none" dirty="0">
                <a:solidFill>
                  <a:srgbClr val="000000"/>
                </a:solidFill>
                <a:effectLst/>
                <a:latin typeface="Arial"/>
                <a:ea typeface="Arial"/>
                <a:cs typeface="Arial"/>
                <a:sym typeface="Arial"/>
              </a:rPr>
              <a:t>Một loại protein kích thích quá trình thực bào và kích hoạt các protein bổ thể, cần thiết cho quá trình tiêu diệt vi sinh vật do kháng thể gây ra. Nồng độ hsCRP thường &lt;1mg/L, tăng đột ngột để phản ứng với tình trạng viêm. Nồng độ &gt;200mg/L đã được báo cáo với nhiễm trùng huyết nặng và bỏng</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a:t>
            </a:r>
            <a:r>
              <a:rPr lang="vi-VN" sz="1100" b="0" i="0" u="none" strike="noStrike" cap="none" dirty="0">
                <a:solidFill>
                  <a:srgbClr val="000000"/>
                </a:solidFill>
                <a:effectLst/>
                <a:latin typeface="Arial"/>
                <a:ea typeface="Arial"/>
                <a:cs typeface="Arial"/>
                <a:sym typeface="Arial"/>
              </a:rPr>
              <a:t>Fibrinogen</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Một loại protein góp phần vào độ nhớt của máu và có thể được chuyển thành fibrin bởi thrombin để thúc đẩy quá trình đông máu; tăng fibrinogen huyết tương có thể làm tăng nguy cơ thuyên tắc huyết khối động mạch (hình thành và làm tan cục máu đông).</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r>
              <a:rPr lang="en-US" sz="1100" b="0" i="0" u="none" strike="noStrike" cap="none" dirty="0">
                <a:solidFill>
                  <a:srgbClr val="000000"/>
                </a:solidFill>
                <a:effectLst/>
                <a:latin typeface="Arial"/>
                <a:ea typeface="Arial"/>
                <a:cs typeface="Arial"/>
                <a:sym typeface="Arial"/>
              </a:rPr>
              <a:t>-</a:t>
            </a:r>
            <a:r>
              <a:rPr lang="vi-VN" sz="1100" b="0" i="0" u="none" strike="noStrike" cap="none" dirty="0">
                <a:solidFill>
                  <a:srgbClr val="000000"/>
                </a:solidFill>
                <a:effectLst/>
                <a:latin typeface="Arial"/>
                <a:ea typeface="Arial"/>
                <a:cs typeface="Arial"/>
                <a:sym typeface="Arial"/>
              </a:rPr>
              <a:t>Orosomosal (α1-acid glycoprotein)</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Một loại protein quan trọng trong chức năng chữa lành vết thương và điều hòa miễn dịch. Nồng độ của Orosomosal tăng gấp khoảng hai đến năm lần khi bị viêm.</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r>
              <a:rPr lang="en-US" sz="1100" b="0" i="0" u="none" strike="noStrike" cap="none" dirty="0">
                <a:solidFill>
                  <a:srgbClr val="000000"/>
                </a:solidFill>
                <a:effectLst/>
                <a:latin typeface="Arial"/>
                <a:cs typeface="Arial"/>
                <a:sym typeface="Arial"/>
              </a:rPr>
              <a:t>…</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1"/>
        <p:cNvGrpSpPr/>
        <p:nvPr/>
      </p:nvGrpSpPr>
      <p:grpSpPr>
        <a:xfrm>
          <a:off x="0" y="0"/>
          <a:ext cx="0" cy="0"/>
          <a:chOff x="0" y="0"/>
          <a:chExt cx="0" cy="0"/>
        </a:xfrm>
      </p:grpSpPr>
      <p:sp>
        <p:nvSpPr>
          <p:cNvPr id="1582" name="Google Shape;1582;gc6a01074ef_0_184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3" name="Google Shape;1583;gc6a01074ef_0_18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err="1"/>
              <a:t>khi</a:t>
            </a:r>
            <a:r>
              <a:rPr lang="en-US" dirty="0"/>
              <a:t> </a:t>
            </a:r>
            <a:r>
              <a:rPr lang="en-US" dirty="0" err="1"/>
              <a:t>có</a:t>
            </a:r>
            <a:r>
              <a:rPr lang="en-US" baseline="0" dirty="0"/>
              <a:t> </a:t>
            </a:r>
            <a:r>
              <a:rPr lang="en-US" baseline="0" dirty="0" err="1"/>
              <a:t>dấu</a:t>
            </a:r>
            <a:r>
              <a:rPr lang="en-US" baseline="0" dirty="0"/>
              <a:t> </a:t>
            </a:r>
            <a:r>
              <a:rPr lang="en-US" baseline="0" dirty="0" err="1"/>
              <a:t>hiện</a:t>
            </a:r>
            <a:r>
              <a:rPr lang="en-US" baseline="0" dirty="0"/>
              <a:t> </a:t>
            </a:r>
            <a:r>
              <a:rPr lang="en-US" baseline="0" dirty="0" err="1"/>
              <a:t>của</a:t>
            </a:r>
            <a:r>
              <a:rPr lang="en-US" baseline="0" dirty="0"/>
              <a:t> stress, </a:t>
            </a:r>
            <a:r>
              <a:rPr lang="en-US" baseline="0" dirty="0" err="1"/>
              <a:t>sự</a:t>
            </a:r>
            <a:r>
              <a:rPr lang="en-US" baseline="0" dirty="0"/>
              <a:t> </a:t>
            </a:r>
            <a:r>
              <a:rPr lang="en-US" baseline="0" dirty="0" err="1"/>
              <a:t>nhiễm</a:t>
            </a:r>
            <a:r>
              <a:rPr lang="en-US" baseline="0" dirty="0"/>
              <a:t> </a:t>
            </a:r>
            <a:r>
              <a:rPr lang="en-US" baseline="0" dirty="0" err="1"/>
              <a:t>khuẩn</a:t>
            </a:r>
            <a:r>
              <a:rPr lang="en-US" baseline="0" dirty="0"/>
              <a:t>, </a:t>
            </a:r>
            <a:r>
              <a:rPr lang="en-US" baseline="0" dirty="0" err="1"/>
              <a:t>buồn</a:t>
            </a:r>
            <a:r>
              <a:rPr lang="en-US" baseline="0" dirty="0"/>
              <a:t> </a:t>
            </a:r>
            <a:r>
              <a:rPr lang="en-US" baseline="0" dirty="0" err="1"/>
              <a:t>chán</a:t>
            </a:r>
            <a:r>
              <a:rPr lang="en-US" baseline="0" dirty="0"/>
              <a:t>. </a:t>
            </a:r>
            <a:r>
              <a:rPr lang="en-US" dirty="0" err="1"/>
              <a:t>Các</a:t>
            </a:r>
            <a:r>
              <a:rPr lang="en-US" baseline="0" dirty="0"/>
              <a:t> </a:t>
            </a:r>
            <a:r>
              <a:rPr lang="en-US" baseline="0" dirty="0" err="1"/>
              <a:t>hoocmon</a:t>
            </a:r>
            <a:r>
              <a:rPr lang="en-US" baseline="0" dirty="0"/>
              <a:t> stress </a:t>
            </a:r>
            <a:r>
              <a:rPr lang="en-US" baseline="0" dirty="0" err="1"/>
              <a:t>đầu</a:t>
            </a:r>
            <a:r>
              <a:rPr lang="en-US" baseline="0" dirty="0"/>
              <a:t> </a:t>
            </a:r>
            <a:r>
              <a:rPr lang="en-US" baseline="0" dirty="0" err="1"/>
              <a:t>tiên</a:t>
            </a:r>
            <a:r>
              <a:rPr lang="en-US" baseline="0" dirty="0"/>
              <a:t> </a:t>
            </a:r>
            <a:r>
              <a:rPr lang="en-US" baseline="0" dirty="0" err="1"/>
              <a:t>sẽ</a:t>
            </a:r>
            <a:r>
              <a:rPr lang="en-US" baseline="0" dirty="0"/>
              <a:t> </a:t>
            </a:r>
            <a:r>
              <a:rPr lang="en-US" baseline="0" dirty="0" err="1"/>
              <a:t>tăng</a:t>
            </a:r>
            <a:r>
              <a:rPr lang="en-US" baseline="0" dirty="0"/>
              <a:t> </a:t>
            </a:r>
            <a:r>
              <a:rPr lang="en-US" baseline="0" dirty="0" err="1"/>
              <a:t>lên</a:t>
            </a:r>
            <a:r>
              <a:rPr lang="en-US" baseline="0" dirty="0"/>
              <a:t> </a:t>
            </a:r>
            <a:r>
              <a:rPr lang="en-US" baseline="0" dirty="0" err="1"/>
              <a:t>trong</a:t>
            </a:r>
            <a:r>
              <a:rPr lang="en-US" baseline="0" dirty="0"/>
              <a:t> </a:t>
            </a:r>
            <a:r>
              <a:rPr lang="en-US" baseline="0" dirty="0" err="1"/>
              <a:t>máu</a:t>
            </a:r>
            <a:r>
              <a:rPr lang="en-US" baseline="0" dirty="0"/>
              <a:t> </a:t>
            </a:r>
            <a:r>
              <a:rPr lang="en-US" baseline="0" dirty="0" err="1"/>
              <a:t>như</a:t>
            </a:r>
            <a:r>
              <a:rPr lang="en-US" baseline="0" dirty="0"/>
              <a:t> cytokine, glucagon,…. </a:t>
            </a:r>
            <a:r>
              <a:rPr lang="en-US" baseline="0" dirty="0" err="1"/>
              <a:t>nhu</a:t>
            </a:r>
            <a:r>
              <a:rPr lang="en-US" baseline="0" dirty="0"/>
              <a:t> </a:t>
            </a:r>
            <a:r>
              <a:rPr lang="en-US" baseline="0" dirty="0" err="1"/>
              <a:t>cầu</a:t>
            </a:r>
            <a:r>
              <a:rPr lang="en-US" baseline="0" dirty="0"/>
              <a:t> </a:t>
            </a:r>
            <a:r>
              <a:rPr lang="en-US" baseline="0" dirty="0" err="1"/>
              <a:t>tạo</a:t>
            </a:r>
            <a:r>
              <a:rPr lang="en-US" baseline="0" dirty="0"/>
              <a:t> </a:t>
            </a:r>
            <a:r>
              <a:rPr lang="en-US" baseline="0" dirty="0" err="1"/>
              <a:t>ra</a:t>
            </a:r>
            <a:r>
              <a:rPr lang="en-US" baseline="0" dirty="0"/>
              <a:t> </a:t>
            </a:r>
            <a:r>
              <a:rPr lang="en-US" baseline="0" dirty="0" err="1"/>
              <a:t>các</a:t>
            </a:r>
            <a:r>
              <a:rPr lang="en-US" baseline="0" dirty="0"/>
              <a:t> protein </a:t>
            </a:r>
            <a:r>
              <a:rPr lang="en-US" baseline="0" dirty="0" err="1"/>
              <a:t>cấp</a:t>
            </a:r>
            <a:r>
              <a:rPr lang="en-US" baseline="0" dirty="0"/>
              <a:t> </a:t>
            </a:r>
            <a:r>
              <a:rPr lang="en-US" baseline="0" dirty="0" err="1"/>
              <a:t>tính</a:t>
            </a:r>
            <a:r>
              <a:rPr lang="en-US" baseline="0" dirty="0"/>
              <a:t> </a:t>
            </a:r>
            <a:r>
              <a:rPr lang="en-US" baseline="0" dirty="0" err="1"/>
              <a:t>tăng</a:t>
            </a:r>
            <a:r>
              <a:rPr lang="en-US" baseline="0" dirty="0"/>
              <a:t> </a:t>
            </a:r>
            <a:r>
              <a:rPr lang="en-US" baseline="0" dirty="0" err="1"/>
              <a:t>cao</a:t>
            </a:r>
            <a:r>
              <a:rPr lang="en-US" baseline="0" dirty="0"/>
              <a:t>, </a:t>
            </a:r>
            <a:r>
              <a:rPr lang="en-US" baseline="0" dirty="0" err="1"/>
              <a:t>lúc</a:t>
            </a:r>
            <a:r>
              <a:rPr lang="en-US" baseline="0" dirty="0"/>
              <a:t> </a:t>
            </a:r>
            <a:r>
              <a:rPr lang="en-US" baseline="0" dirty="0" err="1"/>
              <a:t>này</a:t>
            </a:r>
            <a:r>
              <a:rPr lang="en-US" baseline="0" dirty="0"/>
              <a:t> </a:t>
            </a:r>
            <a:r>
              <a:rPr lang="en-US" baseline="0" dirty="0" err="1"/>
              <a:t>cơ</a:t>
            </a:r>
            <a:r>
              <a:rPr lang="en-US" baseline="0" dirty="0"/>
              <a:t> </a:t>
            </a:r>
            <a:r>
              <a:rPr lang="en-US" baseline="0" dirty="0" err="1"/>
              <a:t>thể</a:t>
            </a:r>
            <a:r>
              <a:rPr lang="en-US" baseline="0" dirty="0"/>
              <a:t> </a:t>
            </a:r>
            <a:r>
              <a:rPr lang="en-US" baseline="0" dirty="0" err="1"/>
              <a:t>cần</a:t>
            </a:r>
            <a:r>
              <a:rPr lang="en-US" baseline="0" dirty="0"/>
              <a:t> </a:t>
            </a:r>
            <a:r>
              <a:rPr lang="en-US" baseline="0" dirty="0" err="1"/>
              <a:t>sử</a:t>
            </a:r>
            <a:r>
              <a:rPr lang="en-US" baseline="0" dirty="0"/>
              <a:t> </a:t>
            </a:r>
            <a:r>
              <a:rPr lang="en-US" baseline="0" dirty="0" err="1"/>
              <a:t>dụng</a:t>
            </a:r>
            <a:r>
              <a:rPr lang="en-US" baseline="0" dirty="0"/>
              <a:t> </a:t>
            </a:r>
            <a:r>
              <a:rPr lang="en-US" baseline="0" dirty="0" err="1"/>
              <a:t>nhiều</a:t>
            </a:r>
            <a:r>
              <a:rPr lang="en-US" baseline="0" dirty="0"/>
              <a:t> </a:t>
            </a:r>
            <a:r>
              <a:rPr lang="en-US" baseline="0" dirty="0" err="1"/>
              <a:t>năng</a:t>
            </a:r>
            <a:r>
              <a:rPr lang="en-US" baseline="0" dirty="0"/>
              <a:t> </a:t>
            </a:r>
            <a:r>
              <a:rPr lang="en-US" baseline="0" dirty="0" err="1"/>
              <a:t>lương</a:t>
            </a:r>
            <a:r>
              <a:rPr lang="en-US" baseline="0" dirty="0"/>
              <a:t>, </a:t>
            </a:r>
            <a:r>
              <a:rPr lang="en-US" baseline="0" dirty="0" err="1"/>
              <a:t>nhưng</a:t>
            </a:r>
            <a:r>
              <a:rPr lang="en-US" baseline="0" dirty="0"/>
              <a:t> </a:t>
            </a:r>
            <a:r>
              <a:rPr lang="en-US" baseline="0" dirty="0" err="1"/>
              <a:t>nl</a:t>
            </a:r>
            <a:r>
              <a:rPr lang="en-US" baseline="0" dirty="0"/>
              <a:t> </a:t>
            </a:r>
            <a:r>
              <a:rPr lang="en-US" baseline="0" dirty="0" err="1"/>
              <a:t>kh</a:t>
            </a:r>
            <a:r>
              <a:rPr lang="en-US" baseline="0" dirty="0"/>
              <a:t> </a:t>
            </a:r>
            <a:r>
              <a:rPr lang="en-US" baseline="0" dirty="0" err="1"/>
              <a:t>đủ</a:t>
            </a:r>
            <a:r>
              <a:rPr lang="en-US" baseline="0" dirty="0"/>
              <a:t> </a:t>
            </a:r>
            <a:r>
              <a:rPr lang="en-US" baseline="0" dirty="0" err="1"/>
              <a:t>cần</a:t>
            </a:r>
            <a:r>
              <a:rPr lang="en-US" baseline="0" dirty="0"/>
              <a:t> </a:t>
            </a:r>
            <a:r>
              <a:rPr lang="en-US" baseline="0" dirty="0" err="1"/>
              <a:t>phản</a:t>
            </a:r>
            <a:r>
              <a:rPr lang="en-US" baseline="0" dirty="0"/>
              <a:t> </a:t>
            </a:r>
            <a:r>
              <a:rPr lang="en-US" baseline="0" dirty="0" err="1"/>
              <a:t>phân</a:t>
            </a:r>
            <a:r>
              <a:rPr lang="en-US" baseline="0" dirty="0"/>
              <a:t> </a:t>
            </a:r>
            <a:r>
              <a:rPr lang="en-US" baseline="0" dirty="0" err="1"/>
              <a:t>giải</a:t>
            </a:r>
            <a:r>
              <a:rPr lang="en-US" baseline="0" dirty="0"/>
              <a:t> </a:t>
            </a:r>
            <a:r>
              <a:rPr lang="en-US" baseline="0" dirty="0" err="1"/>
              <a:t>các</a:t>
            </a:r>
            <a:r>
              <a:rPr lang="en-US" baseline="0" dirty="0"/>
              <a:t> </a:t>
            </a:r>
            <a:r>
              <a:rPr lang="en-US" baseline="0" dirty="0" err="1"/>
              <a:t>nguồn</a:t>
            </a:r>
            <a:r>
              <a:rPr lang="en-US" baseline="0" dirty="0"/>
              <a:t> </a:t>
            </a:r>
            <a:r>
              <a:rPr lang="en-US" baseline="0" dirty="0" err="1"/>
              <a:t>năng</a:t>
            </a:r>
            <a:r>
              <a:rPr lang="en-US" baseline="0" dirty="0"/>
              <a:t> </a:t>
            </a:r>
            <a:r>
              <a:rPr lang="en-US" baseline="0" dirty="0" err="1"/>
              <a:t>lượng</a:t>
            </a:r>
            <a:r>
              <a:rPr lang="en-US" baseline="0" dirty="0"/>
              <a:t> </a:t>
            </a:r>
            <a:r>
              <a:rPr lang="en-US" baseline="0" dirty="0" err="1"/>
              <a:t>dự</a:t>
            </a:r>
            <a:r>
              <a:rPr lang="en-US" baseline="0" dirty="0"/>
              <a:t> </a:t>
            </a:r>
            <a:r>
              <a:rPr lang="en-US" baseline="0" dirty="0" err="1"/>
              <a:t>trữ</a:t>
            </a:r>
            <a:r>
              <a:rPr lang="en-US" baseline="0" dirty="0"/>
              <a:t> </a:t>
            </a:r>
            <a:r>
              <a:rPr lang="en-US" baseline="0" dirty="0" err="1"/>
              <a:t>trong</a:t>
            </a:r>
            <a:r>
              <a:rPr lang="en-US" baseline="0" dirty="0"/>
              <a:t> </a:t>
            </a:r>
            <a:r>
              <a:rPr lang="en-US" baseline="0" dirty="0" err="1"/>
              <a:t>gan</a:t>
            </a:r>
            <a:r>
              <a:rPr lang="en-US" baseline="0" dirty="0"/>
              <a:t> </a:t>
            </a:r>
            <a:r>
              <a:rPr lang="en-US" baseline="0" dirty="0" err="1"/>
              <a:t>và</a:t>
            </a:r>
            <a:r>
              <a:rPr lang="en-US" baseline="0" dirty="0"/>
              <a:t> </a:t>
            </a:r>
            <a:r>
              <a:rPr lang="en-US" baseline="0" dirty="0" err="1"/>
              <a:t>trong</a:t>
            </a:r>
            <a:r>
              <a:rPr lang="en-US" baseline="0" dirty="0"/>
              <a:t> </a:t>
            </a:r>
            <a:r>
              <a:rPr lang="en-US" baseline="0" dirty="0" err="1"/>
              <a:t>mỡ</a:t>
            </a:r>
            <a:r>
              <a:rPr lang="en-US" baseline="0" dirty="0"/>
              <a:t>. </a:t>
            </a:r>
            <a:r>
              <a:rPr lang="en-US" baseline="0" dirty="0" err="1"/>
              <a:t>Khi</a:t>
            </a:r>
            <a:r>
              <a:rPr lang="en-US" baseline="0" dirty="0"/>
              <a:t> </a:t>
            </a:r>
            <a:r>
              <a:rPr lang="en-US" baseline="0" dirty="0" err="1"/>
              <a:t>Tỷ</a:t>
            </a:r>
            <a:r>
              <a:rPr lang="en-US" baseline="0" dirty="0"/>
              <a:t> </a:t>
            </a:r>
            <a:r>
              <a:rPr lang="en-US" baseline="0" dirty="0" err="1"/>
              <a:t>lệ</a:t>
            </a:r>
            <a:r>
              <a:rPr lang="en-US" baseline="0" dirty="0"/>
              <a:t> </a:t>
            </a:r>
            <a:r>
              <a:rPr lang="en-US" baseline="0" dirty="0" err="1"/>
              <a:t>phân</a:t>
            </a:r>
            <a:r>
              <a:rPr lang="en-US" baseline="0" dirty="0"/>
              <a:t> </a:t>
            </a:r>
            <a:r>
              <a:rPr lang="en-US" baseline="0" dirty="0" err="1"/>
              <a:t>hủy</a:t>
            </a:r>
            <a:r>
              <a:rPr lang="en-US" baseline="0" dirty="0"/>
              <a:t> protein </a:t>
            </a:r>
            <a:r>
              <a:rPr lang="en-US" baseline="0" dirty="0" err="1"/>
              <a:t>vượt</a:t>
            </a:r>
            <a:r>
              <a:rPr lang="en-US" baseline="0" dirty="0"/>
              <a:t> </a:t>
            </a:r>
            <a:r>
              <a:rPr lang="en-US" baseline="0" dirty="0" err="1"/>
              <a:t>quá</a:t>
            </a:r>
            <a:r>
              <a:rPr lang="en-US" baseline="0" dirty="0"/>
              <a:t>  </a:t>
            </a:r>
            <a:r>
              <a:rPr lang="en-US" baseline="0" dirty="0" err="1"/>
              <a:t>tỷ</a:t>
            </a:r>
            <a:r>
              <a:rPr lang="en-US" baseline="0" dirty="0"/>
              <a:t> </a:t>
            </a:r>
            <a:r>
              <a:rPr lang="en-US" baseline="0" dirty="0" err="1"/>
              <a:t>lệ</a:t>
            </a:r>
            <a:r>
              <a:rPr lang="en-US" baseline="0" dirty="0"/>
              <a:t> </a:t>
            </a:r>
            <a:r>
              <a:rPr lang="en-US" baseline="0" dirty="0" err="1"/>
              <a:t>tổng</a:t>
            </a:r>
            <a:r>
              <a:rPr lang="en-US" baseline="0" dirty="0"/>
              <a:t> </a:t>
            </a:r>
            <a:r>
              <a:rPr lang="en-US" baseline="0" dirty="0" err="1"/>
              <a:t>hợp</a:t>
            </a:r>
            <a:r>
              <a:rPr lang="en-US" baseline="0" dirty="0"/>
              <a:t> protein, </a:t>
            </a:r>
            <a:r>
              <a:rPr lang="en-US" baseline="0" dirty="0" err="1"/>
              <a:t>dẫn</a:t>
            </a:r>
            <a:r>
              <a:rPr lang="en-US" baseline="0" dirty="0"/>
              <a:t> </a:t>
            </a:r>
            <a:r>
              <a:rPr lang="en-US" baseline="0" dirty="0" err="1"/>
              <a:t>đến</a:t>
            </a:r>
            <a:r>
              <a:rPr lang="en-US" baseline="0" dirty="0"/>
              <a:t>  </a:t>
            </a:r>
            <a:r>
              <a:rPr lang="en-US" baseline="0" dirty="0" err="1"/>
              <a:t>kết</a:t>
            </a:r>
            <a:r>
              <a:rPr lang="en-US" baseline="0" dirty="0"/>
              <a:t> </a:t>
            </a:r>
            <a:r>
              <a:rPr lang="en-US" baseline="0" dirty="0" err="1"/>
              <a:t>quả</a:t>
            </a:r>
            <a:r>
              <a:rPr lang="en-US" baseline="0" dirty="0"/>
              <a:t> </a:t>
            </a:r>
            <a:r>
              <a:rPr lang="en-US" baseline="0" dirty="0" err="1"/>
              <a:t>quá</a:t>
            </a:r>
            <a:r>
              <a:rPr lang="en-US" baseline="0" dirty="0"/>
              <a:t> </a:t>
            </a:r>
            <a:r>
              <a:rPr lang="en-US" baseline="0" dirty="0" err="1"/>
              <a:t>trình</a:t>
            </a:r>
            <a:r>
              <a:rPr lang="en-US" baseline="0" dirty="0"/>
              <a:t> </a:t>
            </a:r>
            <a:r>
              <a:rPr lang="en-US" baseline="0" dirty="0" err="1"/>
              <a:t>dị</a:t>
            </a:r>
            <a:r>
              <a:rPr lang="en-US" baseline="0" dirty="0"/>
              <a:t> </a:t>
            </a:r>
            <a:r>
              <a:rPr lang="en-US" baseline="0" dirty="0" err="1"/>
              <a:t>hóa</a:t>
            </a:r>
            <a:r>
              <a:rPr lang="en-US" baseline="0" dirty="0"/>
              <a:t> </a:t>
            </a:r>
            <a:r>
              <a:rPr lang="en-US" baseline="0" dirty="0" err="1"/>
              <a:t>của</a:t>
            </a:r>
            <a:r>
              <a:rPr lang="en-US" baseline="0" dirty="0"/>
              <a:t> </a:t>
            </a:r>
            <a:r>
              <a:rPr lang="en-US" baseline="0" dirty="0" err="1"/>
              <a:t>các</a:t>
            </a:r>
            <a:r>
              <a:rPr lang="en-US" baseline="0" dirty="0"/>
              <a:t> protein </a:t>
            </a:r>
            <a:r>
              <a:rPr lang="en-US" baseline="0" dirty="0" err="1"/>
              <a:t>cơ</a:t>
            </a:r>
            <a:r>
              <a:rPr lang="en-US" baseline="0" dirty="0"/>
              <a:t> </a:t>
            </a:r>
            <a:r>
              <a:rPr lang="en-US" baseline="0" dirty="0" err="1"/>
              <a:t>bắp</a:t>
            </a:r>
            <a:r>
              <a:rPr lang="en-US" baseline="0" dirty="0"/>
              <a:t> </a:t>
            </a:r>
            <a:r>
              <a:rPr lang="en-US" baseline="0" dirty="0" err="1"/>
              <a:t>để</a:t>
            </a:r>
            <a:r>
              <a:rPr lang="en-US" baseline="0" dirty="0"/>
              <a:t> </a:t>
            </a:r>
            <a:r>
              <a:rPr lang="en-US" baseline="0" dirty="0" err="1"/>
              <a:t>cung</a:t>
            </a:r>
            <a:r>
              <a:rPr lang="en-US" baseline="0" dirty="0"/>
              <a:t> </a:t>
            </a:r>
            <a:r>
              <a:rPr lang="en-US" baseline="0" dirty="0" err="1"/>
              <a:t>cấp</a:t>
            </a:r>
            <a:r>
              <a:rPr lang="en-US" baseline="0" dirty="0"/>
              <a:t> </a:t>
            </a:r>
            <a:r>
              <a:rPr lang="en-US" baseline="0" dirty="0" err="1"/>
              <a:t>chất</a:t>
            </a:r>
            <a:r>
              <a:rPr lang="en-US" baseline="0" dirty="0"/>
              <a:t> </a:t>
            </a:r>
            <a:r>
              <a:rPr lang="en-US" baseline="0" dirty="0" err="1"/>
              <a:t>nền</a:t>
            </a:r>
            <a:r>
              <a:rPr lang="en-US" baseline="0" dirty="0"/>
              <a:t> gluconeogenesis- </a:t>
            </a:r>
            <a:r>
              <a:rPr lang="en-US" baseline="0" dirty="0" err="1"/>
              <a:t>được</a:t>
            </a:r>
            <a:r>
              <a:rPr lang="en-US" baseline="0" dirty="0"/>
              <a:t> </a:t>
            </a:r>
            <a:r>
              <a:rPr lang="en-US" baseline="0" dirty="0" err="1"/>
              <a:t>gọi</a:t>
            </a:r>
            <a:r>
              <a:rPr lang="en-US" baseline="0" dirty="0"/>
              <a:t> </a:t>
            </a:r>
            <a:r>
              <a:rPr lang="en-US" baseline="0" dirty="0" err="1"/>
              <a:t>là</a:t>
            </a:r>
            <a:r>
              <a:rPr lang="en-US" baseline="0" dirty="0"/>
              <a:t> </a:t>
            </a:r>
            <a:r>
              <a:rPr lang="en-US" baseline="0" dirty="0" err="1"/>
              <a:t>quá</a:t>
            </a:r>
            <a:r>
              <a:rPr lang="en-US" baseline="0" dirty="0"/>
              <a:t> </a:t>
            </a:r>
            <a:r>
              <a:rPr lang="en-US" baseline="0" dirty="0" err="1"/>
              <a:t>trình</a:t>
            </a:r>
            <a:r>
              <a:rPr lang="en-US" baseline="0" dirty="0"/>
              <a:t> </a:t>
            </a:r>
            <a:r>
              <a:rPr lang="en-US" baseline="0" dirty="0" err="1"/>
              <a:t>tân</a:t>
            </a:r>
            <a:r>
              <a:rPr lang="en-US" baseline="0" dirty="0"/>
              <a:t> </a:t>
            </a:r>
            <a:r>
              <a:rPr lang="en-US" baseline="0" dirty="0" err="1"/>
              <a:t>tạo</a:t>
            </a:r>
            <a:r>
              <a:rPr lang="en-US" baseline="0" dirty="0"/>
              <a:t> </a:t>
            </a:r>
            <a:r>
              <a:rPr lang="en-US" baseline="0" dirty="0" err="1"/>
              <a:t>đường</a:t>
            </a:r>
            <a:r>
              <a:rPr lang="en-US" baseline="0" dirty="0"/>
              <a:t>. </a:t>
            </a:r>
          </a:p>
          <a:p>
            <a:pPr marL="171450" lvl="0" indent="-171450" algn="l" rtl="0">
              <a:spcBef>
                <a:spcPts val="0"/>
              </a:spcBef>
              <a:spcAft>
                <a:spcPts val="0"/>
              </a:spcAft>
              <a:buFontTx/>
              <a:buChar char="-"/>
            </a:pPr>
            <a:r>
              <a:rPr lang="en-US" baseline="0" dirty="0" err="1"/>
              <a:t>Quá</a:t>
            </a:r>
            <a:r>
              <a:rPr lang="en-US" baseline="0" dirty="0"/>
              <a:t> </a:t>
            </a:r>
            <a:r>
              <a:rPr lang="en-US" baseline="0" dirty="0" err="1"/>
              <a:t>trình</a:t>
            </a:r>
            <a:r>
              <a:rPr lang="en-US" baseline="0" dirty="0"/>
              <a:t> </a:t>
            </a:r>
            <a:r>
              <a:rPr lang="en-US" baseline="0" dirty="0" err="1"/>
              <a:t>dị</a:t>
            </a:r>
            <a:r>
              <a:rPr lang="en-US" baseline="0" dirty="0"/>
              <a:t> </a:t>
            </a:r>
            <a:r>
              <a:rPr lang="en-US" baseline="0" dirty="0" err="1"/>
              <a:t>hóa</a:t>
            </a:r>
            <a:r>
              <a:rPr lang="en-US" baseline="0" dirty="0"/>
              <a:t> </a:t>
            </a:r>
            <a:r>
              <a:rPr lang="en-US" baseline="0" dirty="0" err="1"/>
              <a:t>diễn</a:t>
            </a:r>
            <a:r>
              <a:rPr lang="en-US" baseline="0" dirty="0"/>
              <a:t> </a:t>
            </a:r>
            <a:r>
              <a:rPr lang="en-US" baseline="0" dirty="0" err="1"/>
              <a:t>ra</a:t>
            </a:r>
            <a:r>
              <a:rPr lang="en-US" baseline="0" dirty="0"/>
              <a:t> </a:t>
            </a:r>
            <a:r>
              <a:rPr lang="en-US" baseline="0" dirty="0" err="1"/>
              <a:t>như</a:t>
            </a:r>
            <a:r>
              <a:rPr lang="en-US" baseline="0" dirty="0"/>
              <a:t> </a:t>
            </a:r>
            <a:r>
              <a:rPr lang="en-US" baseline="0" dirty="0" err="1"/>
              <a:t>sau</a:t>
            </a:r>
            <a:r>
              <a:rPr lang="en-US" baseline="0" dirty="0"/>
              <a:t>: </a:t>
            </a:r>
            <a:r>
              <a:rPr lang="en-US" baseline="0" dirty="0" err="1"/>
              <a:t>quá</a:t>
            </a:r>
            <a:r>
              <a:rPr lang="en-US" baseline="0" dirty="0"/>
              <a:t> </a:t>
            </a:r>
            <a:r>
              <a:rPr lang="en-US" baseline="0" dirty="0" err="1"/>
              <a:t>trình</a:t>
            </a:r>
            <a:r>
              <a:rPr lang="en-US" baseline="0" dirty="0"/>
              <a:t> </a:t>
            </a:r>
            <a:r>
              <a:rPr lang="en-US" baseline="0" dirty="0" err="1"/>
              <a:t>glycogenolysis</a:t>
            </a:r>
            <a:r>
              <a:rPr lang="en-US" baseline="0" dirty="0"/>
              <a:t> </a:t>
            </a:r>
            <a:r>
              <a:rPr lang="en-US" baseline="0" dirty="0" err="1"/>
              <a:t>được</a:t>
            </a:r>
            <a:r>
              <a:rPr lang="en-US" baseline="0" dirty="0"/>
              <a:t> </a:t>
            </a:r>
            <a:r>
              <a:rPr lang="en-US" baseline="0" dirty="0" err="1"/>
              <a:t>diễn</a:t>
            </a:r>
            <a:r>
              <a:rPr lang="en-US" baseline="0" dirty="0"/>
              <a:t> </a:t>
            </a:r>
            <a:r>
              <a:rPr lang="en-US" baseline="0" dirty="0" err="1"/>
              <a:t>ra</a:t>
            </a:r>
            <a:r>
              <a:rPr lang="en-US" baseline="0" dirty="0"/>
              <a:t> ở </a:t>
            </a:r>
            <a:r>
              <a:rPr lang="en-US" baseline="0" dirty="0" err="1"/>
              <a:t>gan</a:t>
            </a:r>
            <a:r>
              <a:rPr lang="en-US" baseline="0" dirty="0"/>
              <a:t> </a:t>
            </a:r>
            <a:r>
              <a:rPr lang="en-US" baseline="0" dirty="0" err="1"/>
              <a:t>sẽ</a:t>
            </a:r>
            <a:r>
              <a:rPr lang="en-US" baseline="0" dirty="0"/>
              <a:t> </a:t>
            </a:r>
            <a:r>
              <a:rPr lang="en-US" baseline="0" dirty="0" err="1"/>
              <a:t>phân</a:t>
            </a:r>
            <a:r>
              <a:rPr lang="en-US" baseline="0" dirty="0"/>
              <a:t> </a:t>
            </a:r>
            <a:r>
              <a:rPr lang="en-US" baseline="0" dirty="0" err="1"/>
              <a:t>hủy</a:t>
            </a:r>
            <a:r>
              <a:rPr lang="en-US" baseline="0" dirty="0"/>
              <a:t> glycogen </a:t>
            </a:r>
            <a:r>
              <a:rPr lang="en-US" baseline="0" dirty="0" err="1"/>
              <a:t>đc</a:t>
            </a:r>
            <a:r>
              <a:rPr lang="en-US" baseline="0" dirty="0"/>
              <a:t> </a:t>
            </a:r>
            <a:r>
              <a:rPr lang="en-US" baseline="0" dirty="0" err="1"/>
              <a:t>dự</a:t>
            </a:r>
            <a:r>
              <a:rPr lang="en-US" baseline="0" dirty="0"/>
              <a:t> </a:t>
            </a:r>
            <a:r>
              <a:rPr lang="en-US" baseline="0" dirty="0" err="1"/>
              <a:t>trữ</a:t>
            </a:r>
            <a:r>
              <a:rPr lang="en-US" baseline="0" dirty="0"/>
              <a:t> ở </a:t>
            </a:r>
            <a:r>
              <a:rPr lang="en-US" baseline="0" dirty="0" err="1"/>
              <a:t>gan</a:t>
            </a:r>
            <a:r>
              <a:rPr lang="en-US" baseline="0" dirty="0"/>
              <a:t> </a:t>
            </a:r>
            <a:r>
              <a:rPr lang="en-US" baseline="0" dirty="0" err="1"/>
              <a:t>tạo</a:t>
            </a:r>
            <a:r>
              <a:rPr lang="en-US" baseline="0" dirty="0"/>
              <a:t> glucose, glucose </a:t>
            </a:r>
            <a:r>
              <a:rPr lang="en-US" baseline="0" dirty="0" err="1"/>
              <a:t>chuyển</a:t>
            </a:r>
            <a:r>
              <a:rPr lang="en-US" baseline="0" dirty="0"/>
              <a:t> </a:t>
            </a:r>
            <a:r>
              <a:rPr lang="en-US" baseline="0" dirty="0" err="1"/>
              <a:t>hóa</a:t>
            </a:r>
            <a:r>
              <a:rPr lang="en-US" baseline="0" dirty="0"/>
              <a:t> pyruvate, 1 </a:t>
            </a:r>
            <a:r>
              <a:rPr lang="en-US" baseline="0" dirty="0" err="1"/>
              <a:t>phần</a:t>
            </a:r>
            <a:r>
              <a:rPr lang="en-US" baseline="0" dirty="0"/>
              <a:t> </a:t>
            </a:r>
            <a:r>
              <a:rPr lang="en-US" baseline="0" dirty="0" err="1"/>
              <a:t>puruvate</a:t>
            </a:r>
            <a:r>
              <a:rPr lang="en-US" baseline="0" dirty="0"/>
              <a:t> </a:t>
            </a:r>
            <a:r>
              <a:rPr lang="en-US" baseline="0" dirty="0" err="1"/>
              <a:t>sẽ</a:t>
            </a:r>
            <a:r>
              <a:rPr lang="en-US" baseline="0" dirty="0"/>
              <a:t> </a:t>
            </a:r>
            <a:r>
              <a:rPr lang="en-US" baseline="0" dirty="0" err="1"/>
              <a:t>chuyển</a:t>
            </a:r>
            <a:r>
              <a:rPr lang="en-US" baseline="0" dirty="0"/>
              <a:t> </a:t>
            </a:r>
            <a:r>
              <a:rPr lang="en-US" baseline="0" dirty="0" err="1"/>
              <a:t>hóa</a:t>
            </a:r>
            <a:r>
              <a:rPr lang="en-US" baseline="0" dirty="0"/>
              <a:t> </a:t>
            </a:r>
            <a:r>
              <a:rPr lang="en-US" baseline="0" dirty="0" err="1"/>
              <a:t>thành</a:t>
            </a:r>
            <a:r>
              <a:rPr lang="en-US" baseline="0" dirty="0"/>
              <a:t> lactate </a:t>
            </a:r>
            <a:r>
              <a:rPr lang="en-US" baseline="0" dirty="0" err="1"/>
              <a:t>theo</a:t>
            </a:r>
            <a:r>
              <a:rPr lang="en-US" baseline="0" dirty="0"/>
              <a:t> </a:t>
            </a:r>
            <a:r>
              <a:rPr lang="en-US" baseline="0" dirty="0" err="1"/>
              <a:t>đường</a:t>
            </a:r>
            <a:r>
              <a:rPr lang="en-US" baseline="0" dirty="0"/>
              <a:t> </a:t>
            </a:r>
            <a:r>
              <a:rPr lang="en-US" baseline="0" dirty="0" err="1"/>
              <a:t>máu</a:t>
            </a:r>
            <a:r>
              <a:rPr lang="en-US" baseline="0" dirty="0"/>
              <a:t> </a:t>
            </a:r>
            <a:r>
              <a:rPr lang="en-US" baseline="0" dirty="0" err="1"/>
              <a:t>tới</a:t>
            </a:r>
            <a:r>
              <a:rPr lang="en-US" baseline="0" dirty="0"/>
              <a:t> </a:t>
            </a:r>
            <a:r>
              <a:rPr lang="en-US" baseline="0" dirty="0" err="1"/>
              <a:t>gan</a:t>
            </a:r>
            <a:r>
              <a:rPr lang="en-US" baseline="0" dirty="0"/>
              <a:t> </a:t>
            </a:r>
            <a:r>
              <a:rPr lang="en-US" baseline="0" dirty="0" err="1"/>
              <a:t>tham</a:t>
            </a:r>
            <a:r>
              <a:rPr lang="en-US" baseline="0" dirty="0"/>
              <a:t> </a:t>
            </a:r>
            <a:r>
              <a:rPr lang="en-US" baseline="0" dirty="0" err="1"/>
              <a:t>gia</a:t>
            </a:r>
            <a:r>
              <a:rPr lang="en-US" baseline="0" dirty="0"/>
              <a:t> </a:t>
            </a:r>
            <a:r>
              <a:rPr lang="en-US" baseline="0" dirty="0" err="1"/>
              <a:t>vào</a:t>
            </a:r>
            <a:r>
              <a:rPr lang="en-US" baseline="0" dirty="0"/>
              <a:t> </a:t>
            </a:r>
            <a:r>
              <a:rPr lang="en-US" baseline="0" dirty="0" err="1"/>
              <a:t>quá</a:t>
            </a:r>
            <a:r>
              <a:rPr lang="en-US" baseline="0" dirty="0"/>
              <a:t> </a:t>
            </a:r>
            <a:r>
              <a:rPr lang="en-US" baseline="0" dirty="0" err="1"/>
              <a:t>trình</a:t>
            </a:r>
            <a:r>
              <a:rPr lang="en-US" baseline="0" dirty="0"/>
              <a:t> </a:t>
            </a:r>
            <a:r>
              <a:rPr lang="en-US" baseline="0" dirty="0" err="1"/>
              <a:t>tổng</a:t>
            </a:r>
            <a:r>
              <a:rPr lang="en-US" baseline="0" dirty="0"/>
              <a:t> </a:t>
            </a:r>
            <a:r>
              <a:rPr lang="en-US" baseline="0" dirty="0" err="1"/>
              <a:t>hợp</a:t>
            </a:r>
            <a:r>
              <a:rPr lang="en-US" baseline="0" dirty="0"/>
              <a:t> </a:t>
            </a:r>
            <a:r>
              <a:rPr lang="en-US" baseline="0" dirty="0" err="1"/>
              <a:t>glucogenolysis</a:t>
            </a:r>
            <a:r>
              <a:rPr lang="en-US" baseline="0" dirty="0"/>
              <a:t>. 1 </a:t>
            </a:r>
            <a:r>
              <a:rPr lang="en-US" baseline="0" dirty="0" err="1"/>
              <a:t>phần</a:t>
            </a:r>
            <a:r>
              <a:rPr lang="en-US" baseline="0" dirty="0"/>
              <a:t> </a:t>
            </a:r>
            <a:r>
              <a:rPr lang="en-US" baseline="0" dirty="0" err="1"/>
              <a:t>còn</a:t>
            </a:r>
            <a:r>
              <a:rPr lang="en-US" baseline="0" dirty="0"/>
              <a:t> </a:t>
            </a:r>
            <a:r>
              <a:rPr lang="en-US" baseline="0" dirty="0" err="1"/>
              <a:t>lại</a:t>
            </a:r>
            <a:r>
              <a:rPr lang="en-US" baseline="0" dirty="0"/>
              <a:t> </a:t>
            </a:r>
            <a:r>
              <a:rPr lang="en-US" baseline="0" dirty="0" err="1"/>
              <a:t>giúp</a:t>
            </a:r>
            <a:r>
              <a:rPr lang="en-US" baseline="0" dirty="0"/>
              <a:t> </a:t>
            </a:r>
            <a:r>
              <a:rPr lang="en-US" sz="1100" b="0" i="0" u="none" strike="noStrike" cap="none" dirty="0" err="1">
                <a:solidFill>
                  <a:srgbClr val="000000"/>
                </a:solidFill>
                <a:effectLst/>
                <a:latin typeface="Arial"/>
                <a:ea typeface="Arial"/>
                <a:cs typeface="Arial"/>
                <a:sym typeface="Arial"/>
              </a:rPr>
              <a:t>Tăng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sự</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giải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phóng</a:t>
            </a:r>
            <a:r>
              <a:rPr lang="en-US" sz="1100" b="0" i="0" u="none" strike="noStrike" cap="none" dirty="0">
                <a:solidFill>
                  <a:srgbClr val="000000"/>
                </a:solidFill>
                <a:effectLst/>
                <a:latin typeface="Arial"/>
                <a:ea typeface="Arial"/>
                <a:cs typeface="Arial"/>
                <a:sym typeface="Arial"/>
              </a:rPr>
              <a:t> glutamic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alanin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từ</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mô</a:t>
            </a:r>
            <a:r>
              <a:rPr lang="en-US" sz="1100" b="0" i="0" u="none" strike="noStrike" cap="none" dirty="0">
                <a:solidFill>
                  <a:srgbClr val="000000"/>
                </a:solidFill>
                <a:effectLst/>
                <a:latin typeface="Arial"/>
                <a:ea typeface="Arial"/>
                <a:cs typeface="Arial"/>
                <a:sym typeface="Arial"/>
              </a:rPr>
              <a:t>, alanine </a:t>
            </a:r>
            <a:r>
              <a:rPr lang="en-US" sz="1100" b="0" i="0" u="none" strike="noStrike" cap="none" dirty="0" err="1">
                <a:solidFill>
                  <a:srgbClr val="000000"/>
                </a:solidFill>
                <a:effectLst/>
                <a:latin typeface="Arial"/>
                <a:ea typeface="Arial"/>
                <a:cs typeface="Arial"/>
                <a:sym typeface="Arial"/>
              </a:rPr>
              <a:t>cũng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được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sử</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dụng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tạo</a:t>
            </a:r>
            <a:r>
              <a:rPr lang="en-US" sz="1100" b="0" i="0" u="none" strike="noStrike" cap="none" dirty="0">
                <a:solidFill>
                  <a:srgbClr val="000000"/>
                </a:solidFill>
                <a:effectLst/>
                <a:latin typeface="Arial"/>
                <a:ea typeface="Arial"/>
                <a:cs typeface="Arial"/>
                <a:sym typeface="Arial"/>
              </a:rPr>
              <a:t> gluconeogenesis.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glucogenesis</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lại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tiếp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tục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tham</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gia</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vào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quá</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trình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tạo</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đường</a:t>
            </a:r>
            <a:r>
              <a:rPr lang="en-US" sz="1100" b="0" i="0" u="none" strike="noStrike" cap="none" baseline="0" dirty="0">
                <a:solidFill>
                  <a:srgbClr val="000000"/>
                </a:solidFill>
                <a:effectLst/>
                <a:latin typeface="Arial"/>
                <a:ea typeface="Arial"/>
                <a:cs typeface="Arial"/>
                <a:sym typeface="Arial"/>
              </a:rPr>
              <a:t> glucose </a:t>
            </a:r>
            <a:r>
              <a:rPr lang="en-US" sz="1100" b="0" i="0" u="none" strike="noStrike" cap="none" baseline="0" dirty="0" err="1">
                <a:solidFill>
                  <a:srgbClr val="000000"/>
                </a:solidFill>
                <a:effectLst/>
                <a:latin typeface="Arial"/>
                <a:ea typeface="Arial"/>
                <a:cs typeface="Arial"/>
                <a:sym typeface="Arial"/>
              </a:rPr>
              <a:t>để</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cung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cấp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năng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lượng</a:t>
            </a:r>
            <a:endParaRPr lang="en-US" sz="1100" b="0" i="0" u="none" strike="noStrike" cap="none" baseline="0" dirty="0">
              <a:solidFill>
                <a:srgbClr val="000000"/>
              </a:solidFill>
              <a:effectLst/>
              <a:latin typeface="Arial"/>
              <a:ea typeface="Arial"/>
              <a:cs typeface="Arial"/>
              <a:sym typeface="Arial"/>
            </a:endParaRPr>
          </a:p>
          <a:p>
            <a:pPr marL="171450" lvl="0" indent="-171450" algn="l" rtl="0">
              <a:spcBef>
                <a:spcPts val="0"/>
              </a:spcBef>
              <a:spcAft>
                <a:spcPts val="0"/>
              </a:spcAft>
              <a:buFontTx/>
              <a:buChar char="-"/>
            </a:pPr>
            <a:r>
              <a:rPr lang="en-US" sz="1100" b="0" i="0" u="none" strike="noStrike" cap="none" baseline="0" dirty="0">
                <a:solidFill>
                  <a:srgbClr val="000000"/>
                </a:solidFill>
                <a:effectLst/>
                <a:latin typeface="Arial"/>
                <a:cs typeface="Arial"/>
                <a:sym typeface="Arial"/>
              </a:rPr>
              <a:t>- ở 1 </a:t>
            </a:r>
            <a:r>
              <a:rPr lang="en-US" sz="1100" b="0" i="0" u="none" strike="noStrike" cap="none" baseline="0" dirty="0" err="1">
                <a:solidFill>
                  <a:srgbClr val="000000"/>
                </a:solidFill>
                <a:effectLst/>
                <a:latin typeface="Arial"/>
                <a:cs typeface="Arial"/>
                <a:sym typeface="Arial"/>
              </a:rPr>
              <a:t>diễn</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biến</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khác</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nếu</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lượng</a:t>
            </a:r>
            <a:r>
              <a:rPr lang="en-US" sz="1100" b="0" i="0" u="none" strike="noStrike" cap="none" baseline="0" dirty="0">
                <a:solidFill>
                  <a:srgbClr val="000000"/>
                </a:solidFill>
                <a:effectLst/>
                <a:latin typeface="Arial"/>
                <a:cs typeface="Arial"/>
                <a:sym typeface="Arial"/>
              </a:rPr>
              <a:t> glucose ở </a:t>
            </a:r>
            <a:r>
              <a:rPr lang="en-US" sz="1100" b="0" i="0" u="none" strike="noStrike" cap="none" baseline="0" dirty="0" err="1">
                <a:solidFill>
                  <a:srgbClr val="000000"/>
                </a:solidFill>
                <a:effectLst/>
                <a:latin typeface="Arial"/>
                <a:cs typeface="Arial"/>
                <a:sym typeface="Arial"/>
              </a:rPr>
              <a:t>gan</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không</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cung</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cấp</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đủ</a:t>
            </a:r>
            <a:r>
              <a:rPr lang="en-US" sz="1100" b="0" i="0" u="none" strike="noStrike" cap="none" baseline="0" dirty="0">
                <a:solidFill>
                  <a:srgbClr val="000000"/>
                </a:solidFill>
                <a:effectLst/>
                <a:latin typeface="Arial"/>
                <a:cs typeface="Arial"/>
                <a:sym typeface="Arial"/>
              </a:rPr>
              <a:t> </a:t>
            </a:r>
            <a:r>
              <a:rPr lang="en-US" sz="1100" b="0" i="0" u="none" strike="noStrike" cap="none" baseline="0" dirty="0" err="1">
                <a:solidFill>
                  <a:srgbClr val="000000"/>
                </a:solidFill>
                <a:effectLst/>
                <a:latin typeface="Arial"/>
                <a:cs typeface="Arial"/>
                <a:sym typeface="Arial"/>
              </a:rPr>
              <a:t>thì</a:t>
            </a:r>
            <a:r>
              <a:rPr lang="en-US" sz="1100" b="0" i="0" u="none" strike="noStrike" cap="none" baseline="0" dirty="0">
                <a:solidFill>
                  <a:srgbClr val="000000"/>
                </a:solidFill>
                <a:effectLst/>
                <a:latin typeface="Arial"/>
                <a:cs typeface="Arial"/>
                <a:sym typeface="Arial"/>
              </a:rPr>
              <a:t> </a:t>
            </a:r>
            <a:r>
              <a:rPr lang="vi-VN" sz="1100" b="0" i="0" u="none" strike="noStrike" cap="none" dirty="0">
                <a:solidFill>
                  <a:srgbClr val="000000"/>
                </a:solidFill>
                <a:effectLst/>
                <a:latin typeface="Arial"/>
                <a:ea typeface="Arial"/>
                <a:cs typeface="Arial"/>
                <a:sym typeface="Arial"/>
              </a:rPr>
              <a:t>Cytokine tương tự như cortisol thúc đẩy phân giải mỡ </a:t>
            </a:r>
            <a:r>
              <a:rPr lang="en-US" sz="1100" b="0" i="0" u="none" strike="noStrike" cap="none" dirty="0" err="1">
                <a:solidFill>
                  <a:srgbClr val="000000"/>
                </a:solidFill>
                <a:effectLst/>
                <a:latin typeface="Arial"/>
                <a:ea typeface="Arial"/>
                <a:cs typeface="Arial"/>
                <a:sym typeface="Arial"/>
              </a:rPr>
              <a:t>của</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mô mỡ và phân hủy protein cơ (thông qua con đường ubiquitin proteasomal)</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từ</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đó</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dẫn đến tăng axit béo tự do trong huyết tương góp phần vào sự đề kháng insulin của mô. </a:t>
            </a:r>
            <a:r>
              <a:rPr lang="en-US" sz="1100" b="0" i="0" u="none" strike="noStrike" cap="none" baseline="0" dirty="0">
                <a:solidFill>
                  <a:srgbClr val="000000"/>
                </a:solidFill>
                <a:effectLst/>
                <a:latin typeface="Arial"/>
                <a:cs typeface="Arial"/>
                <a:sym typeface="Arial"/>
              </a:rPr>
              <a:t> </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8"/>
        <p:cNvGrpSpPr/>
        <p:nvPr/>
      </p:nvGrpSpPr>
      <p:grpSpPr>
        <a:xfrm>
          <a:off x="0" y="0"/>
          <a:ext cx="0" cy="0"/>
          <a:chOff x="0" y="0"/>
          <a:chExt cx="0" cy="0"/>
        </a:xfrm>
      </p:grpSpPr>
      <p:sp>
        <p:nvSpPr>
          <p:cNvPr id="1619" name="Google Shape;1619;gc6a01074ef_0_184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0" name="Google Shape;1620;gc6a01074ef_0_184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kích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viêm</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như</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bị</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thương</a:t>
            </a:r>
            <a:r>
              <a:rPr lang="en-US" sz="1100" b="0" i="0" u="none" strike="noStrike" cap="none" baseline="0" dirty="0">
                <a:solidFill>
                  <a:srgbClr val="000000"/>
                </a:solidFill>
                <a:effectLst/>
                <a:latin typeface="Arial"/>
                <a:ea typeface="Arial"/>
                <a:cs typeface="Arial"/>
                <a:sym typeface="Arial"/>
              </a:rPr>
              <a:t>, stress, </a:t>
            </a:r>
            <a:r>
              <a:rPr lang="en-US" sz="1100" b="0" i="0" u="none" strike="noStrike" cap="none" baseline="0" dirty="0" err="1">
                <a:solidFill>
                  <a:srgbClr val="000000"/>
                </a:solidFill>
                <a:effectLst/>
                <a:latin typeface="Arial"/>
                <a:ea typeface="Arial"/>
                <a:cs typeface="Arial"/>
                <a:sym typeface="Arial"/>
              </a:rPr>
              <a:t>tổn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thương</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cơ</a:t>
            </a:r>
            <a:r>
              <a:rPr lang="vi-VN" sz="1100" b="0" i="0" u="none" strike="noStrike" cap="none" dirty="0">
                <a:solidFill>
                  <a:srgbClr val="000000"/>
                </a:solidFill>
                <a:effectLst/>
                <a:latin typeface="Arial"/>
                <a:ea typeface="Arial"/>
                <a:cs typeface="Arial"/>
                <a:sym typeface="Arial"/>
              </a:rPr>
              <a:t> kích hoạt các đường dẫn truyền tín hiệu nội bào, sau đó kích hoạt sản xuất các chất trung gian gây viêm. Các yếu tố kích thích gây viêm chính bao gồm các sản phẩm vi sinh vật và các cytokine như interleukin-1β (IL-1β), interleukin-6 (IL-6)</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TNF-α </a:t>
            </a:r>
            <a:r>
              <a:rPr lang="en-US" sz="1100" b="0" i="0" u="none" strike="noStrike" cap="none" baseline="0" dirty="0">
                <a:solidFill>
                  <a:srgbClr val="000000"/>
                </a:solidFill>
                <a:effectLst/>
                <a:latin typeface="Arial"/>
                <a:ea typeface="Arial"/>
                <a:cs typeface="Arial"/>
                <a:sym typeface="Arial"/>
              </a:rPr>
              <a:t>,…</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chất</a:t>
            </a:r>
            <a:r>
              <a:rPr lang="vi-VN" sz="1100" b="0" i="0" u="none" strike="noStrike" cap="none" baseline="0" dirty="0">
                <a:solidFill>
                  <a:srgbClr val="000000"/>
                </a:solidFill>
                <a:effectLst/>
                <a:latin typeface="Arial"/>
                <a:ea typeface="Arial"/>
                <a:cs typeface="Arial"/>
                <a:sym typeface="Arial"/>
              </a:rPr>
              <a:t> này dẫn đến các phản ứng của thể như: hệ thần kinh bị căng thẳng, các protein ở cơ gây tổn thương cơ dẫn đến loãng xương, tăng bạch cầu trong máu, tăng tiểu cầu, thiếu máu, </a:t>
            </a:r>
            <a:endParaRPr lang="vi-VN" dirty="0"/>
          </a:p>
          <a:p>
            <a:pPr marL="0" lvl="0" indent="0" algn="l" rtl="0">
              <a:spcBef>
                <a:spcPts val="0"/>
              </a:spcBef>
              <a:spcAft>
                <a:spcPts val="0"/>
              </a:spcAft>
              <a:buNone/>
            </a:pP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ngoài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ra</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các</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chất</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này</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kích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thích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sản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sinh</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ra</a:t>
            </a:r>
            <a:r>
              <a:rPr lang="en-US" sz="1100" b="0" i="0" u="none" strike="noStrike" cap="none" baseline="0" dirty="0">
                <a:solidFill>
                  <a:srgbClr val="000000"/>
                </a:solidFill>
                <a:effectLst/>
                <a:latin typeface="Arial"/>
                <a:ea typeface="Arial"/>
                <a:cs typeface="Arial"/>
                <a:sym typeface="Arial"/>
              </a:rPr>
              <a:t> protein </a:t>
            </a:r>
            <a:r>
              <a:rPr lang="en-US" sz="1100" b="0" i="0" u="none" strike="noStrike" cap="none" baseline="0" dirty="0" err="1">
                <a:solidFill>
                  <a:srgbClr val="000000"/>
                </a:solidFill>
                <a:effectLst/>
                <a:latin typeface="Arial"/>
                <a:ea typeface="Arial"/>
                <a:cs typeface="Arial"/>
                <a:sym typeface="Arial"/>
              </a:rPr>
              <a:t>giai</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đoạn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viêm</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cấp</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tính</a:t>
            </a:r>
            <a:r>
              <a:rPr lang="en-US" sz="1100" b="0" i="0" u="none" strike="noStrike" cap="none" baseline="0" dirty="0">
                <a:solidFill>
                  <a:srgbClr val="000000"/>
                </a:solidFill>
                <a:effectLst/>
                <a:latin typeface="Arial"/>
                <a:ea typeface="Arial"/>
                <a:cs typeface="Arial"/>
                <a:sym typeface="Arial"/>
              </a:rPr>
              <a:t> ở </a:t>
            </a:r>
            <a:r>
              <a:rPr lang="en-US" sz="1100" b="0" i="0" u="none" strike="noStrike" cap="none" baseline="0" dirty="0" err="1">
                <a:solidFill>
                  <a:srgbClr val="000000"/>
                </a:solidFill>
                <a:effectLst/>
                <a:latin typeface="Arial"/>
                <a:ea typeface="Arial"/>
                <a:cs typeface="Arial"/>
                <a:sym typeface="Arial"/>
              </a:rPr>
              <a:t>gan</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như</a:t>
            </a:r>
            <a:r>
              <a:rPr lang="en-US" sz="1100" b="0" i="0" u="none" strike="noStrike" cap="none" baseline="0" dirty="0">
                <a:solidFill>
                  <a:srgbClr val="000000"/>
                </a:solidFill>
                <a:effectLst/>
                <a:latin typeface="Arial"/>
                <a:ea typeface="Arial"/>
                <a:cs typeface="Arial"/>
                <a:sym typeface="Arial"/>
              </a:rPr>
              <a:t> CRP, alpha 1 antitrypsin, fibrinogen,…</a:t>
            </a:r>
            <a:r>
              <a:rPr lang="vi-VN" sz="1100" b="0" i="0" u="none" strike="noStrike" cap="none" dirty="0">
                <a:solidFill>
                  <a:srgbClr val="000000"/>
                </a:solidFill>
                <a:effectLst/>
                <a:latin typeface="Arial"/>
                <a:ea typeface="Arial"/>
                <a:cs typeface="Arial"/>
                <a:sym typeface="Arial"/>
              </a:rPr>
              <a:t>Về mặt lý thuyết, những protein giai đoạn cấp tính thực hiện nhiều chức năng khác nhau bảo vệ cơ thể, chẳng hạn như kích thích hệ thống miễn dịch, thúc đẩy quá trình chữa lành vết thương, kìm hãm và loại bỏ sắt trong hệ tuần hoàn để ngăn vi khuẩn sử dụng để phát triển </a:t>
            </a: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9"/>
        <p:cNvGrpSpPr/>
        <p:nvPr/>
      </p:nvGrpSpPr>
      <p:grpSpPr>
        <a:xfrm>
          <a:off x="0" y="0"/>
          <a:ext cx="0" cy="0"/>
          <a:chOff x="0" y="0"/>
          <a:chExt cx="0" cy="0"/>
        </a:xfrm>
      </p:grpSpPr>
      <p:sp>
        <p:nvSpPr>
          <p:cNvPr id="2030" name="Google Shape;2030;gc6a01074ef_0_190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1" name="Google Shape;2031;gc6a01074ef_0_190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b="0" i="0" u="none" strike="noStrike" cap="none" dirty="0" err="1">
                <a:solidFill>
                  <a:srgbClr val="000000"/>
                </a:solidFill>
                <a:effectLst/>
                <a:latin typeface="Arial"/>
                <a:ea typeface="Arial"/>
                <a:cs typeface="Arial"/>
                <a:sym typeface="Arial"/>
              </a:rPr>
              <a:t>Thông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phản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ứng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giai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đoạn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cấp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tính</a:t>
            </a:r>
            <a:r>
              <a:rPr lang="en-US" sz="1100" b="0" i="0" u="none" strike="noStrike" cap="none" dirty="0">
                <a:solidFill>
                  <a:srgbClr val="000000"/>
                </a:solidFill>
                <a:effectLst/>
                <a:latin typeface="Arial"/>
                <a:ea typeface="Arial"/>
                <a:cs typeface="Arial"/>
                <a:sym typeface="Arial"/>
              </a:rPr>
              <a:t> ở </a:t>
            </a:r>
            <a:r>
              <a:rPr lang="en-US" sz="1100" b="0" i="0" u="none" strike="noStrike" cap="none" dirty="0" err="1">
                <a:solidFill>
                  <a:srgbClr val="000000"/>
                </a:solidFill>
                <a:effectLst/>
                <a:latin typeface="Arial"/>
                <a:ea typeface="Arial"/>
                <a:cs typeface="Arial"/>
                <a:sym typeface="Arial"/>
              </a:rPr>
              <a:t>mức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độ</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nhẹ</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tự</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phục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hồi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sau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một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thời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ngắn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Đầu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tiên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sự</a:t>
            </a:r>
            <a:r>
              <a:rPr lang="en-US" sz="1100" b="0" i="0" u="none" strike="noStrike" cap="none" dirty="0">
                <a:solidFill>
                  <a:srgbClr val="000000"/>
                </a:solidFill>
                <a:effectLst/>
                <a:latin typeface="Arial"/>
                <a:ea typeface="Arial"/>
                <a:cs typeface="Arial"/>
                <a:sym typeface="Arial"/>
              </a:rPr>
              <a:t> p</a:t>
            </a:r>
            <a:r>
              <a:rPr lang="vi-VN" sz="1100" b="0" i="0" u="none" strike="noStrike" cap="none" dirty="0">
                <a:solidFill>
                  <a:srgbClr val="000000"/>
                </a:solidFill>
                <a:effectLst/>
                <a:latin typeface="Arial"/>
                <a:ea typeface="Arial"/>
                <a:cs typeface="Arial"/>
                <a:sym typeface="Arial"/>
              </a:rPr>
              <a:t>hục hồi cân bằng nội môi sau phản ứng viêm liên quan đến một nhóm các hợp chất chống viêm bao gồm các chất trung gian </a:t>
            </a:r>
            <a:r>
              <a:rPr lang="en-US" sz="1100" b="0" i="0" u="none" strike="noStrike" cap="none" dirty="0" err="1">
                <a:solidFill>
                  <a:srgbClr val="000000"/>
                </a:solidFill>
                <a:effectLst/>
                <a:latin typeface="Arial"/>
                <a:ea typeface="Arial"/>
                <a:cs typeface="Arial"/>
                <a:sym typeface="Arial"/>
              </a:rPr>
              <a:t>dạng</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lipid nội sinh như protectin, lipoxit và maresin, cũng như các cytokine chống viêm như IL-10, yếu tố tăng trưởng biến đổi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gốc</a:t>
            </a:r>
            <a:r>
              <a:rPr lang="vi-VN" sz="1100" b="0" i="0" u="none" strike="noStrike" cap="none" dirty="0">
                <a:solidFill>
                  <a:srgbClr val="000000"/>
                </a:solidFill>
                <a:effectLst/>
                <a:latin typeface="Arial"/>
                <a:ea typeface="Arial"/>
                <a:cs typeface="Arial"/>
                <a:sym typeface="Arial"/>
              </a:rPr>
              <a:t> β và chất đối kháng cytokine IL</a:t>
            </a:r>
            <a:r>
              <a:rPr lang="en-US" sz="1100" b="0" i="0" u="none" strike="noStrike" cap="none" dirty="0">
                <a:solidFill>
                  <a:srgbClr val="000000"/>
                </a:solidFill>
                <a:effectLst/>
                <a:latin typeface="Arial"/>
                <a:ea typeface="Arial"/>
                <a:cs typeface="Arial"/>
                <a:sym typeface="Arial"/>
              </a:rPr>
              <a:t>-</a:t>
            </a:r>
            <a:r>
              <a:rPr lang="vi-VN" sz="1100" b="0" i="0" u="none" strike="noStrike" cap="none" dirty="0">
                <a:solidFill>
                  <a:srgbClr val="000000"/>
                </a:solidFill>
                <a:effectLst/>
                <a:latin typeface="Arial"/>
                <a:ea typeface="Arial"/>
                <a:cs typeface="Arial"/>
                <a:sym typeface="Arial"/>
              </a:rPr>
              <a:t>1Ra</a:t>
            </a:r>
            <a:r>
              <a:rPr lang="en-US" sz="1100" b="0" i="0" u="none" strike="noStrike" cap="none" dirty="0">
                <a:solidFill>
                  <a:srgbClr val="000000"/>
                </a:solidFill>
                <a:effectLst/>
                <a:latin typeface="Arial"/>
                <a:ea typeface="Arial"/>
                <a:cs typeface="Arial"/>
                <a:sym typeface="Arial"/>
              </a:rPr>
              <a:t> [6]</a:t>
            </a:r>
            <a:r>
              <a:rPr lang="vi-VN" sz="1100" b="0" i="0" u="none" strike="noStrike" cap="none" dirty="0">
                <a:solidFill>
                  <a:srgbClr val="000000"/>
                </a:solidFill>
                <a:effectLst/>
                <a:latin typeface="Arial"/>
                <a:ea typeface="Arial"/>
                <a:cs typeface="Arial"/>
                <a:sym typeface="Arial"/>
              </a:rPr>
              <a:t>. </a:t>
            </a:r>
            <a:endParaRPr lang="en-US" sz="1100" b="0" i="0" u="none" strike="noStrike" cap="none" dirty="0">
              <a:solidFill>
                <a:srgbClr val="000000"/>
              </a:solidFill>
              <a:effectLst/>
              <a:latin typeface="Arial"/>
              <a:ea typeface="Arial"/>
              <a:cs typeface="Arial"/>
              <a:sym typeface="Arial"/>
            </a:endParaRPr>
          </a:p>
          <a:p>
            <a:r>
              <a:rPr lang="vi-VN" sz="1100" b="0" i="0" u="none" strike="noStrike" cap="none" dirty="0">
                <a:solidFill>
                  <a:srgbClr val="000000"/>
                </a:solidFill>
                <a:effectLst/>
                <a:latin typeface="Arial"/>
                <a:ea typeface="Arial"/>
                <a:cs typeface="Arial"/>
                <a:sym typeface="Arial"/>
              </a:rPr>
              <a:t>Về góc độ, điều quan trọng cần lưu ý là lượng năng lượng và chất dinh dưỡng hấp thụ không đầy đủ sẽ làm giảm khả năng xây dựng lại khối lượng cơ đã mất cũng như làm giảm các phản ứng bảo vệ miễn dịch và chống oxy hóa. Việc bổ sung vào chế độ ăn các axit amin thiết yếu, bao gồm đủ lượng leucine có thể bù đắp các </a:t>
            </a:r>
            <a:r>
              <a:rPr lang="en-US" sz="1100" b="0" i="0" u="none" strike="noStrike" cap="none" dirty="0" err="1">
                <a:solidFill>
                  <a:srgbClr val="000000"/>
                </a:solidFill>
                <a:effectLst/>
                <a:latin typeface="Arial"/>
                <a:ea typeface="Arial"/>
                <a:cs typeface="Arial"/>
                <a:sym typeface="Arial"/>
              </a:rPr>
              <a:t>hoạt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động</a:t>
            </a:r>
            <a:r>
              <a:rPr lang="en-US" sz="1100" b="0" i="0" u="none" strike="noStrike" cap="none" dirty="0">
                <a:solidFill>
                  <a:srgbClr val="000000"/>
                </a:solidFill>
                <a:effectLst/>
                <a:latin typeface="Arial"/>
                <a:ea typeface="Arial"/>
                <a:cs typeface="Arial"/>
                <a:sym typeface="Arial"/>
              </a:rPr>
              <a:t> </a:t>
            </a:r>
            <a:r>
              <a:rPr lang="vi-VN" sz="1100" b="0" i="0" u="none" strike="noStrike" cap="none" dirty="0">
                <a:solidFill>
                  <a:srgbClr val="000000"/>
                </a:solidFill>
                <a:effectLst/>
                <a:latin typeface="Arial"/>
                <a:ea typeface="Arial"/>
                <a:cs typeface="Arial"/>
                <a:sym typeface="Arial"/>
              </a:rPr>
              <a:t>dị hóa liên quan đến việc tăng thể tích máu cấp tính [</a:t>
            </a:r>
            <a:r>
              <a:rPr lang="en-US" sz="1100" b="0" i="0" u="none" strike="noStrike" cap="none" dirty="0">
                <a:solidFill>
                  <a:srgbClr val="000000"/>
                </a:solidFill>
                <a:effectLst/>
                <a:latin typeface="Arial"/>
                <a:ea typeface="Arial"/>
                <a:cs typeface="Arial"/>
                <a:sym typeface="Arial"/>
              </a:rPr>
              <a:t>1</a:t>
            </a:r>
            <a:r>
              <a:rPr lang="vi-VN" sz="1100" b="0" i="0" u="none" strike="noStrike" cap="none" dirty="0">
                <a:solidFill>
                  <a:srgbClr val="000000"/>
                </a:solidFill>
                <a:effectLst/>
                <a:latin typeface="Arial"/>
                <a:ea typeface="Arial"/>
                <a:cs typeface="Arial"/>
                <a:sym typeface="Arial"/>
              </a:rPr>
              <a:t>3]. Tuy nhiên, số lượng protein cũng như các chất dinh dưỡng khác cần thiết để </a:t>
            </a:r>
            <a:r>
              <a:rPr lang="en-US" sz="1100" b="0" i="0" u="none" strike="noStrike" cap="none" dirty="0" err="1">
                <a:solidFill>
                  <a:srgbClr val="000000"/>
                </a:solidFill>
                <a:effectLst/>
                <a:latin typeface="Arial"/>
                <a:ea typeface="Arial"/>
                <a:cs typeface="Arial"/>
                <a:sym typeface="Arial"/>
              </a:rPr>
              <a:t>trở</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về</a:t>
            </a:r>
            <a:r>
              <a:rPr lang="vi-VN" sz="1100" b="0" i="0" u="none" strike="noStrike" cap="none" dirty="0">
                <a:solidFill>
                  <a:srgbClr val="000000"/>
                </a:solidFill>
                <a:effectLst/>
                <a:latin typeface="Arial"/>
                <a:ea typeface="Arial"/>
                <a:cs typeface="Arial"/>
                <a:sym typeface="Arial"/>
              </a:rPr>
              <a:t> trạng thái dị hóa liên quan đến </a:t>
            </a:r>
            <a:r>
              <a:rPr lang="en-US" sz="1100" b="0" i="1" u="none" strike="noStrike" cap="none" dirty="0">
                <a:solidFill>
                  <a:srgbClr val="000000"/>
                </a:solidFill>
                <a:effectLst/>
                <a:latin typeface="Arial"/>
                <a:ea typeface="Arial"/>
                <a:cs typeface="Arial"/>
                <a:sym typeface="Arial"/>
              </a:rPr>
              <a:t>stress </a:t>
            </a:r>
            <a:r>
              <a:rPr lang="vi-VN" sz="1100" b="0" i="0" u="none" strike="noStrike" cap="none" dirty="0">
                <a:solidFill>
                  <a:srgbClr val="000000"/>
                </a:solidFill>
                <a:effectLst/>
                <a:latin typeface="Arial"/>
                <a:ea typeface="Arial"/>
                <a:cs typeface="Arial"/>
                <a:sym typeface="Arial"/>
              </a:rPr>
              <a:t>và viêm vẫn chưa được xác định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rõ</a:t>
            </a:r>
            <a:r>
              <a:rPr lang="vi-VN" sz="1100" b="0" i="0" u="none" strike="noStrike" cap="none" dirty="0">
                <a:solidFill>
                  <a:srgbClr val="000000"/>
                </a:solidFill>
                <a:effectLst/>
                <a:latin typeface="Arial"/>
                <a:ea typeface="Arial"/>
                <a:cs typeface="Arial"/>
                <a:sym typeface="Arial"/>
              </a:rPr>
              <a:t>.</a:t>
            </a: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9"/>
        <p:cNvGrpSpPr/>
        <p:nvPr/>
      </p:nvGrpSpPr>
      <p:grpSpPr>
        <a:xfrm>
          <a:off x="0" y="0"/>
          <a:ext cx="0" cy="0"/>
          <a:chOff x="0" y="0"/>
          <a:chExt cx="0" cy="0"/>
        </a:xfrm>
      </p:grpSpPr>
      <p:sp>
        <p:nvSpPr>
          <p:cNvPr id="2170" name="Google Shape;2170;gc6a01074ef_0_199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1" name="Google Shape;2171;gc6a01074ef_0_199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vi-VN" sz="1100" b="0" i="0" u="none" strike="noStrike" cap="none" dirty="0">
                <a:solidFill>
                  <a:srgbClr val="000000"/>
                </a:solidFill>
                <a:effectLst/>
                <a:latin typeface="Arial"/>
                <a:ea typeface="Arial"/>
                <a:cs typeface="Arial"/>
                <a:sym typeface="Arial"/>
              </a:rPr>
              <a:t>Cải thiện các phản ứng viêm, nội tiết tố và trao đổi chất toàn thân bằng cách bổ sung dinh dưỡng, can thiệp dược lý và tập thể dục làm giảm tác động của phản ứng tăng chuyển hóa và </a:t>
            </a:r>
            <a:r>
              <a:rPr lang="en-US" sz="1100" b="0" i="1" u="none" strike="noStrike" cap="none" dirty="0">
                <a:solidFill>
                  <a:srgbClr val="000000"/>
                </a:solidFill>
                <a:effectLst/>
                <a:latin typeface="Arial"/>
                <a:ea typeface="Arial"/>
                <a:cs typeface="Arial"/>
                <a:sym typeface="Arial"/>
              </a:rPr>
              <a:t>stress</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nhiên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trong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một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số</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trường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hợp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không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thiết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yếu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đối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với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các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tổn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thương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nhẹ</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gây</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ảnh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hưởng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đến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sinh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hoạt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cuộc</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sống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một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số</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biện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pháp</a:t>
            </a:r>
            <a:r>
              <a:rPr lang="en-US" sz="1100" b="0" i="0" u="none" strike="noStrike" cap="none" dirty="0">
                <a:solidFill>
                  <a:srgbClr val="000000"/>
                </a:solidFill>
                <a:effectLst/>
                <a:latin typeface="Arial"/>
                <a:ea typeface="Arial"/>
                <a:cs typeface="Arial"/>
                <a:sym typeface="Arial"/>
              </a:rPr>
              <a:t> can </a:t>
            </a:r>
            <a:r>
              <a:rPr lang="en-US" sz="1100" b="0" i="0" u="none" strike="noStrike" cap="none" dirty="0" err="1">
                <a:solidFill>
                  <a:srgbClr val="000000"/>
                </a:solidFill>
                <a:effectLst/>
                <a:latin typeface="Arial"/>
                <a:ea typeface="Arial"/>
                <a:cs typeface="Arial"/>
                <a:sym typeface="Arial"/>
              </a:rPr>
              <a:t>thiệp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vào</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tình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trạng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có</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thể</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làm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giảm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phản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ứng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viêm</a:t>
            </a:r>
            <a:r>
              <a:rPr lang="en-US" sz="1100" b="0" i="0" u="none" strike="noStrike" cap="none" baseline="0" dirty="0">
                <a:solidFill>
                  <a:srgbClr val="000000"/>
                </a:solidFill>
                <a:effectLst/>
                <a:latin typeface="Arial"/>
                <a:ea typeface="Arial"/>
                <a:cs typeface="Arial"/>
                <a:sym typeface="Arial"/>
              </a:rPr>
              <a:t> </a:t>
            </a:r>
            <a:r>
              <a:rPr lang="en-US" sz="1100" b="0" i="0" u="none" strike="noStrike" cap="none" baseline="0" dirty="0" err="1">
                <a:solidFill>
                  <a:srgbClr val="000000"/>
                </a:solidFill>
                <a:effectLst/>
                <a:latin typeface="Arial"/>
                <a:ea typeface="Arial"/>
                <a:cs typeface="Arial"/>
                <a:sym typeface="Arial"/>
              </a:rPr>
              <a:t>như</a:t>
            </a:r>
            <a:r>
              <a:rPr lang="en-US" sz="1100" b="0" i="0" u="none" strike="noStrike" cap="none" baseline="0" dirty="0">
                <a:solidFill>
                  <a:srgbClr val="000000"/>
                </a:solidFill>
                <a:effectLst/>
                <a:latin typeface="Arial"/>
                <a:ea typeface="Arial"/>
                <a:cs typeface="Arial"/>
                <a:sym typeface="Arial"/>
              </a:rPr>
              <a:t> </a:t>
            </a:r>
            <a:r>
              <a:rPr lang="en-US" sz="1100" b="1" i="1" u="none" strike="noStrike" cap="none" dirty="0">
                <a:solidFill>
                  <a:srgbClr val="000000"/>
                </a:solidFill>
                <a:effectLst/>
                <a:latin typeface="Arial"/>
                <a:ea typeface="Arial"/>
                <a:cs typeface="Arial"/>
                <a:sym typeface="Arial"/>
              </a:rPr>
              <a:t>Insulin</a:t>
            </a:r>
            <a:r>
              <a:rPr lang="en-US" sz="1100" b="0" i="0" u="none" strike="noStrike" cap="none" dirty="0">
                <a:solidFill>
                  <a:srgbClr val="000000"/>
                </a:solidFill>
                <a:effectLst/>
                <a:latin typeface="Arial"/>
                <a:ea typeface="Arial"/>
                <a:cs typeface="Arial"/>
                <a:sym typeface="Arial"/>
              </a:rPr>
              <a:t> , </a:t>
            </a:r>
            <a:r>
              <a:rPr lang="en-US" sz="1100" b="1" i="1" u="none" strike="noStrike" cap="none" dirty="0" err="1">
                <a:solidFill>
                  <a:srgbClr val="000000"/>
                </a:solidFill>
                <a:effectLst/>
                <a:latin typeface="Arial"/>
                <a:ea typeface="Arial"/>
                <a:cs typeface="Arial"/>
                <a:sym typeface="Arial"/>
              </a:rPr>
              <a:t>Thuốc</a:t>
            </a:r>
            <a:r>
              <a:rPr lang="en-US" sz="1100" b="1" i="1" u="none" strike="noStrike" cap="none" dirty="0">
                <a:solidFill>
                  <a:srgbClr val="000000"/>
                </a:solidFill>
                <a:effectLst/>
                <a:latin typeface="Arial"/>
                <a:ea typeface="Arial"/>
                <a:cs typeface="Arial"/>
                <a:sym typeface="Arial"/>
              </a:rPr>
              <a:t> propranolol</a:t>
            </a:r>
            <a:r>
              <a:rPr lang="en-US" sz="1100" b="0" i="0" u="none" strike="noStrike" cap="none" dirty="0">
                <a:solidFill>
                  <a:srgbClr val="000000"/>
                </a:solidFill>
                <a:effectLst/>
                <a:latin typeface="Arial"/>
                <a:ea typeface="Arial"/>
                <a:cs typeface="Arial"/>
                <a:sym typeface="Arial"/>
              </a:rPr>
              <a:t> ,</a:t>
            </a:r>
            <a:r>
              <a:rPr lang="en-US" sz="1100" b="1" i="1" u="none" strike="noStrike" cap="none" dirty="0" err="1">
                <a:solidFill>
                  <a:srgbClr val="000000"/>
                </a:solidFill>
                <a:effectLst/>
                <a:latin typeface="Arial"/>
                <a:ea typeface="Arial"/>
                <a:cs typeface="Arial"/>
                <a:sym typeface="Arial"/>
              </a:rPr>
              <a:t>Oxandrolone</a:t>
            </a:r>
            <a:r>
              <a:rPr lang="en-US" sz="1100" b="0" i="0" u="none" strike="noStrike" cap="none" dirty="0">
                <a:solidFill>
                  <a:srgbClr val="000000"/>
                </a:solidFill>
                <a:effectLst/>
                <a:latin typeface="Arial"/>
                <a:ea typeface="Arial"/>
                <a:cs typeface="Arial"/>
                <a:sym typeface="Arial"/>
              </a:rPr>
              <a:t>  </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sz="1100" b="0" i="0" u="none" strike="noStrike" cap="none" dirty="0">
              <a:solidFill>
                <a:srgbClr val="000000"/>
              </a:solidFill>
              <a:effectLst/>
              <a:latin typeface="Arial"/>
              <a:ea typeface="Arial"/>
              <a:cs typeface="Arial"/>
              <a:sym typeface="Arial"/>
            </a:endParaRPr>
          </a:p>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gc6a01074ef_0_185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9" name="Google Shape;1659;gc6a01074ef_0_185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61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gc6a01074ef_0_185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9" name="Google Shape;1659;gc6a01074ef_0_185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5339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gc6a01074ef_0_185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9" name="Google Shape;1659;gc6a01074ef_0_185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1303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7"/>
        <p:cNvGrpSpPr/>
        <p:nvPr/>
      </p:nvGrpSpPr>
      <p:grpSpPr>
        <a:xfrm>
          <a:off x="0" y="0"/>
          <a:ext cx="0" cy="0"/>
          <a:chOff x="0" y="0"/>
          <a:chExt cx="0" cy="0"/>
        </a:xfrm>
      </p:grpSpPr>
      <p:sp>
        <p:nvSpPr>
          <p:cNvPr id="1658" name="Google Shape;1658;gc6a01074ef_0_185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9" name="Google Shape;1659;gc6a01074ef_0_185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slide" Target="../slides/slide4.xml"/><Relationship Id="rId1" Type="http://schemas.openxmlformats.org/officeDocument/2006/relationships/slideMaster" Target="../slideMasters/slideMaster1.xml"/><Relationship Id="rId6" Type="http://schemas.openxmlformats.org/officeDocument/2006/relationships/slide" Target="../slides/slide19.xml"/><Relationship Id="rId5" Type="http://schemas.openxmlformats.org/officeDocument/2006/relationships/slide" Target="../slides/slide18.xml"/><Relationship Id="rId4" Type="http://schemas.openxmlformats.org/officeDocument/2006/relationships/slide" Target="../slides/slide9.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rot="10800000" flipH="1">
            <a:off x="-1411582" y="-1157400"/>
            <a:ext cx="4436782" cy="3714342"/>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a:off x="1062825" y="3370500"/>
            <a:ext cx="775608" cy="1012954"/>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7605425" y="342175"/>
            <a:ext cx="2052600" cy="20526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 name="Google Shape;12;p2"/>
          <p:cNvGrpSpPr/>
          <p:nvPr/>
        </p:nvGrpSpPr>
        <p:grpSpPr>
          <a:xfrm>
            <a:off x="6412578" y="-640069"/>
            <a:ext cx="1962482" cy="1953284"/>
            <a:chOff x="386328" y="2672681"/>
            <a:chExt cx="1962482" cy="1953284"/>
          </a:xfrm>
        </p:grpSpPr>
        <p:sp>
          <p:nvSpPr>
            <p:cNvPr id="13" name="Google Shape;13;p2"/>
            <p:cNvSpPr/>
            <p:nvPr/>
          </p:nvSpPr>
          <p:spPr>
            <a:xfrm>
              <a:off x="602590" y="3031586"/>
              <a:ext cx="2321" cy="2364"/>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386328" y="2672681"/>
              <a:ext cx="1962482" cy="1953284"/>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795817" y="2846396"/>
              <a:ext cx="10401" cy="808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906269" y="2679600"/>
              <a:ext cx="308321" cy="260014"/>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1314642" y="2672681"/>
              <a:ext cx="309481" cy="266933"/>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1724131" y="2785411"/>
              <a:ext cx="117372" cy="69065"/>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1874810" y="2808447"/>
              <a:ext cx="6962" cy="131167"/>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451868" y="3289279"/>
              <a:ext cx="2364" cy="4642"/>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516292" y="3153513"/>
              <a:ext cx="88620" cy="55269"/>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704963" y="2940732"/>
              <a:ext cx="308321" cy="353189"/>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1113335" y="2940732"/>
              <a:ext cx="309481" cy="35202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1522825" y="2940732"/>
              <a:ext cx="308321" cy="35202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1931197" y="2975243"/>
              <a:ext cx="308321" cy="317518"/>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389766" y="3559565"/>
              <a:ext cx="8080" cy="10401"/>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97897" y="3303075"/>
              <a:ext cx="308321" cy="35202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906269" y="3303075"/>
              <a:ext cx="308321" cy="35202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1314642" y="3303075"/>
              <a:ext cx="309481" cy="35202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1724131" y="3301915"/>
              <a:ext cx="308321" cy="353189"/>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2132503" y="3301915"/>
              <a:ext cx="207109" cy="353189"/>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95525" y="3644703"/>
              <a:ext cx="209386" cy="35202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704963" y="3644703"/>
              <a:ext cx="308321" cy="35202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1113335" y="3644703"/>
              <a:ext cx="309481" cy="35202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1522825" y="3644703"/>
              <a:ext cx="308321" cy="35202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1931197" y="3644703"/>
              <a:ext cx="308321" cy="35202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2339569" y="3728681"/>
              <a:ext cx="6919" cy="10401"/>
            </a:xfrm>
            <a:custGeom>
              <a:avLst/>
              <a:gdLst/>
              <a:ahLst/>
              <a:cxnLst/>
              <a:rect l="l" t="t" r="r" b="b"/>
              <a:pathLst>
                <a:path w="161" h="242" extrusionOk="0">
                  <a:moveTo>
                    <a:pt x="81" y="1"/>
                  </a:moveTo>
                  <a:lnTo>
                    <a:pt x="0" y="161"/>
                  </a:lnTo>
                  <a:lnTo>
                    <a:pt x="134" y="241"/>
                  </a:lnTo>
                  <a:cubicBezTo>
                    <a:pt x="134" y="161"/>
                    <a:pt x="134" y="108"/>
                    <a:pt x="161" y="27"/>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97897" y="4010528"/>
              <a:ext cx="308321" cy="314080"/>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906269" y="4010528"/>
              <a:ext cx="308321" cy="35202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1314642" y="4010528"/>
              <a:ext cx="309481" cy="35202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1724131" y="4010528"/>
              <a:ext cx="308321" cy="35202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2132503" y="4095623"/>
              <a:ext cx="84021" cy="52948"/>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890153" y="4437294"/>
              <a:ext cx="123131" cy="73663"/>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855642" y="4352156"/>
              <a:ext cx="6962" cy="139247"/>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1113335" y="4352156"/>
              <a:ext cx="309481" cy="273810"/>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1522825" y="4352156"/>
              <a:ext cx="308321" cy="26577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1931197" y="4437294"/>
              <a:ext cx="13839" cy="10401"/>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 name="Google Shape;48;p2"/>
          <p:cNvSpPr/>
          <p:nvPr/>
        </p:nvSpPr>
        <p:spPr>
          <a:xfrm>
            <a:off x="-125" y="4599425"/>
            <a:ext cx="9144321" cy="595550"/>
          </a:xfrm>
          <a:custGeom>
            <a:avLst/>
            <a:gdLst/>
            <a:ahLst/>
            <a:cxnLst/>
            <a:rect l="l" t="t" r="r" b="b"/>
            <a:pathLst>
              <a:path w="287196" h="23822" extrusionOk="0">
                <a:moveTo>
                  <a:pt x="1" y="0"/>
                </a:moveTo>
                <a:lnTo>
                  <a:pt x="1" y="23822"/>
                </a:lnTo>
                <a:lnTo>
                  <a:pt x="287196" y="23822"/>
                </a:lnTo>
                <a:lnTo>
                  <a:pt x="287196" y="0"/>
                </a:lnTo>
                <a:close/>
              </a:path>
            </a:pathLst>
          </a:custGeom>
          <a:solidFill>
            <a:srgbClr val="C8A5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txBox="1">
            <a:spLocks noGrp="1"/>
          </p:cNvSpPr>
          <p:nvPr>
            <p:ph type="ctrTitle"/>
          </p:nvPr>
        </p:nvSpPr>
        <p:spPr>
          <a:xfrm>
            <a:off x="1283094" y="1290750"/>
            <a:ext cx="65778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500" b="1">
                <a:solidFill>
                  <a:srgbClr val="806860"/>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50" name="Google Shape;50;p2"/>
          <p:cNvSpPr txBox="1">
            <a:spLocks noGrp="1"/>
          </p:cNvSpPr>
          <p:nvPr>
            <p:ph type="subTitle" idx="1"/>
          </p:nvPr>
        </p:nvSpPr>
        <p:spPr>
          <a:xfrm>
            <a:off x="1283100" y="3394625"/>
            <a:ext cx="6577800" cy="458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1500">
                <a:latin typeface="Manjari"/>
                <a:ea typeface="Manjari"/>
                <a:cs typeface="Manjari"/>
                <a:sym typeface="Manjari"/>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1"/>
        <p:cNvGrpSpPr/>
        <p:nvPr/>
      </p:nvGrpSpPr>
      <p:grpSpPr>
        <a:xfrm>
          <a:off x="0" y="0"/>
          <a:ext cx="0" cy="0"/>
          <a:chOff x="0" y="0"/>
          <a:chExt cx="0" cy="0"/>
        </a:xfrm>
      </p:grpSpPr>
      <p:sp>
        <p:nvSpPr>
          <p:cNvPr id="52" name="Google Shape;52;p3"/>
          <p:cNvSpPr/>
          <p:nvPr/>
        </p:nvSpPr>
        <p:spPr>
          <a:xfrm>
            <a:off x="6710333" y="1328994"/>
            <a:ext cx="2375400" cy="23754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 name="Google Shape;53;p3"/>
          <p:cNvGrpSpPr/>
          <p:nvPr/>
        </p:nvGrpSpPr>
        <p:grpSpPr>
          <a:xfrm>
            <a:off x="6352643" y="607781"/>
            <a:ext cx="2270935" cy="2260334"/>
            <a:chOff x="6762468" y="1386456"/>
            <a:chExt cx="2270935" cy="2260334"/>
          </a:xfrm>
        </p:grpSpPr>
        <p:sp>
          <p:nvSpPr>
            <p:cNvPr id="54" name="Google Shape;54;p3"/>
            <p:cNvSpPr/>
            <p:nvPr/>
          </p:nvSpPr>
          <p:spPr>
            <a:xfrm>
              <a:off x="6762468" y="1386456"/>
              <a:ext cx="2270935" cy="2260292"/>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3"/>
            <p:cNvSpPr/>
            <p:nvPr/>
          </p:nvSpPr>
          <p:spPr>
            <a:xfrm>
              <a:off x="7236329" y="1587480"/>
              <a:ext cx="12035" cy="935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a:off x="7364144" y="1394464"/>
              <a:ext cx="356781" cy="300882"/>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a:off x="7836713" y="1386456"/>
              <a:ext cx="358124" cy="308889"/>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3"/>
            <p:cNvSpPr/>
            <p:nvPr/>
          </p:nvSpPr>
          <p:spPr>
            <a:xfrm>
              <a:off x="8310574" y="1516908"/>
              <a:ext cx="135819" cy="79920"/>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3"/>
            <p:cNvSpPr/>
            <p:nvPr/>
          </p:nvSpPr>
          <p:spPr>
            <a:xfrm>
              <a:off x="8484940" y="1543565"/>
              <a:ext cx="8057" cy="151784"/>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a:off x="6838311" y="2099984"/>
              <a:ext cx="2735" cy="537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a:off x="7012727" y="1801781"/>
              <a:ext cx="2686" cy="273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a:off x="6912862" y="1942876"/>
              <a:ext cx="102548" cy="63956"/>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3"/>
            <p:cNvSpPr/>
            <p:nvPr/>
          </p:nvSpPr>
          <p:spPr>
            <a:xfrm>
              <a:off x="7131192" y="1696645"/>
              <a:ext cx="356781" cy="408702"/>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p:nvPr/>
          </p:nvSpPr>
          <p:spPr>
            <a:xfrm>
              <a:off x="7603761" y="1696645"/>
              <a:ext cx="358124" cy="40735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3"/>
            <p:cNvSpPr/>
            <p:nvPr/>
          </p:nvSpPr>
          <p:spPr>
            <a:xfrm>
              <a:off x="8077622" y="1696645"/>
              <a:ext cx="356781" cy="40735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8550190" y="1736581"/>
              <a:ext cx="356781" cy="367424"/>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3"/>
            <p:cNvSpPr/>
            <p:nvPr/>
          </p:nvSpPr>
          <p:spPr>
            <a:xfrm>
              <a:off x="6891576" y="2115948"/>
              <a:ext cx="356781" cy="40735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3"/>
            <p:cNvSpPr/>
            <p:nvPr/>
          </p:nvSpPr>
          <p:spPr>
            <a:xfrm>
              <a:off x="7364144" y="2115948"/>
              <a:ext cx="356781" cy="40735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836713" y="2115948"/>
              <a:ext cx="358124" cy="40735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8310574" y="2114606"/>
              <a:ext cx="356781" cy="408702"/>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3"/>
            <p:cNvSpPr/>
            <p:nvPr/>
          </p:nvSpPr>
          <p:spPr>
            <a:xfrm>
              <a:off x="8783142" y="2114606"/>
              <a:ext cx="239661" cy="408702"/>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3"/>
            <p:cNvSpPr/>
            <p:nvPr/>
          </p:nvSpPr>
          <p:spPr>
            <a:xfrm>
              <a:off x="6773111" y="2511280"/>
              <a:ext cx="242297" cy="40735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131192" y="2511280"/>
              <a:ext cx="356781" cy="40735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603761" y="2511280"/>
              <a:ext cx="358124" cy="40735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8077622" y="2511280"/>
              <a:ext cx="356781" cy="40735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3"/>
            <p:cNvSpPr/>
            <p:nvPr/>
          </p:nvSpPr>
          <p:spPr>
            <a:xfrm>
              <a:off x="8550190" y="2511280"/>
              <a:ext cx="356781" cy="40735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3"/>
            <p:cNvSpPr/>
            <p:nvPr/>
          </p:nvSpPr>
          <p:spPr>
            <a:xfrm>
              <a:off x="6891576" y="2934613"/>
              <a:ext cx="356781" cy="363445"/>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7364144" y="2934613"/>
              <a:ext cx="356781" cy="40735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7836713" y="2934613"/>
              <a:ext cx="358124" cy="40735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310574" y="2934613"/>
              <a:ext cx="356781" cy="40735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783142" y="3033085"/>
              <a:ext cx="97227" cy="6127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3"/>
            <p:cNvSpPr/>
            <p:nvPr/>
          </p:nvSpPr>
          <p:spPr>
            <a:xfrm>
              <a:off x="7345494" y="3428467"/>
              <a:ext cx="142484" cy="85242"/>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3"/>
            <p:cNvSpPr/>
            <p:nvPr/>
          </p:nvSpPr>
          <p:spPr>
            <a:xfrm>
              <a:off x="7305558" y="3329945"/>
              <a:ext cx="8057" cy="161133"/>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3"/>
            <p:cNvSpPr/>
            <p:nvPr/>
          </p:nvSpPr>
          <p:spPr>
            <a:xfrm>
              <a:off x="7603761" y="3329945"/>
              <a:ext cx="358124" cy="316846"/>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3"/>
            <p:cNvSpPr/>
            <p:nvPr/>
          </p:nvSpPr>
          <p:spPr>
            <a:xfrm>
              <a:off x="8077622" y="3329945"/>
              <a:ext cx="356781" cy="307546"/>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3"/>
            <p:cNvSpPr/>
            <p:nvPr/>
          </p:nvSpPr>
          <p:spPr>
            <a:xfrm>
              <a:off x="8550190" y="3428467"/>
              <a:ext cx="16014" cy="12035"/>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7" name="Google Shape;87;p3"/>
          <p:cNvSpPr/>
          <p:nvPr/>
        </p:nvSpPr>
        <p:spPr>
          <a:xfrm rot="8100000">
            <a:off x="402124" y="-935267"/>
            <a:ext cx="1938844" cy="3305623"/>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3"/>
          <p:cNvSpPr/>
          <p:nvPr/>
        </p:nvSpPr>
        <p:spPr>
          <a:xfrm>
            <a:off x="641525" y="2945026"/>
            <a:ext cx="1460036" cy="1906827"/>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3">
            <a:hlinkClick r:id="" action="ppaction://noaction"/>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90" name="Google Shape;90;p3"/>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6"/>
        <p:cNvGrpSpPr/>
        <p:nvPr/>
      </p:nvGrpSpPr>
      <p:grpSpPr>
        <a:xfrm>
          <a:off x="0" y="0"/>
          <a:ext cx="0" cy="0"/>
          <a:chOff x="0" y="0"/>
          <a:chExt cx="0" cy="0"/>
        </a:xfrm>
      </p:grpSpPr>
      <p:sp>
        <p:nvSpPr>
          <p:cNvPr id="107" name="Google Shape;107;p6"/>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8"/>
        <p:cNvGrpSpPr/>
        <p:nvPr/>
      </p:nvGrpSpPr>
      <p:grpSpPr>
        <a:xfrm>
          <a:off x="0" y="0"/>
          <a:ext cx="0" cy="0"/>
          <a:chOff x="0" y="0"/>
          <a:chExt cx="0" cy="0"/>
        </a:xfrm>
      </p:grpSpPr>
      <p:sp>
        <p:nvSpPr>
          <p:cNvPr id="109" name="Google Shape;109;p7"/>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a:spcBef>
                <a:spcPts val="0"/>
              </a:spcBef>
              <a:spcAft>
                <a:spcPts val="0"/>
              </a:spcAft>
              <a:buSzPts val="2400"/>
              <a:buNone/>
              <a:defRPr>
                <a:solidFill>
                  <a:schemeClr val="accent2"/>
                </a:solidFill>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110" name="Google Shape;110;p7"/>
          <p:cNvSpPr txBox="1">
            <a:spLocks noGrp="1"/>
          </p:cNvSpPr>
          <p:nvPr>
            <p:ph type="body" idx="1"/>
          </p:nvPr>
        </p:nvSpPr>
        <p:spPr>
          <a:xfrm>
            <a:off x="713225" y="1122325"/>
            <a:ext cx="7717500" cy="3580500"/>
          </a:xfrm>
          <a:prstGeom prst="rect">
            <a:avLst/>
          </a:prstGeom>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accent1"/>
              </a:buClr>
              <a:buSzPts val="1800"/>
              <a:buFont typeface="Hammersmith One"/>
              <a:buAutoNum type="arabicPeriod"/>
              <a:defRPr sz="1600">
                <a:solidFill>
                  <a:srgbClr val="806860"/>
                </a:solidFill>
              </a:defRPr>
            </a:lvl1pPr>
            <a:lvl2pPr marL="914400" lvl="1" indent="-317500">
              <a:spcBef>
                <a:spcPts val="0"/>
              </a:spcBef>
              <a:spcAft>
                <a:spcPts val="0"/>
              </a:spcAft>
              <a:buClr>
                <a:schemeClr val="accent1"/>
              </a:buClr>
              <a:buSzPts val="1400"/>
              <a:buFont typeface="Hammersmith One"/>
              <a:buAutoNum type="alphaLcPeriod"/>
              <a:defRPr sz="1600"/>
            </a:lvl2pPr>
            <a:lvl3pPr marL="1371600" lvl="2" indent="-317500">
              <a:spcBef>
                <a:spcPts val="0"/>
              </a:spcBef>
              <a:spcAft>
                <a:spcPts val="0"/>
              </a:spcAft>
              <a:buClr>
                <a:srgbClr val="FEDD4F"/>
              </a:buClr>
              <a:buSzPts val="1400"/>
              <a:buFont typeface="Hammersmith One"/>
              <a:buAutoNum type="romanLcPeriod"/>
              <a:defRPr sz="1200"/>
            </a:lvl3pPr>
            <a:lvl4pPr marL="1828800" lvl="3" indent="-317500">
              <a:spcBef>
                <a:spcPts val="0"/>
              </a:spcBef>
              <a:spcAft>
                <a:spcPts val="0"/>
              </a:spcAft>
              <a:buClr>
                <a:srgbClr val="FEDD4F"/>
              </a:buClr>
              <a:buSzPts val="1400"/>
              <a:buFont typeface="Hammersmith One"/>
              <a:buAutoNum type="arabicPeriod"/>
              <a:defRPr sz="1200"/>
            </a:lvl4pPr>
            <a:lvl5pPr marL="2286000" lvl="4" indent="-317500">
              <a:spcBef>
                <a:spcPts val="0"/>
              </a:spcBef>
              <a:spcAft>
                <a:spcPts val="0"/>
              </a:spcAft>
              <a:buClr>
                <a:srgbClr val="FEDD4F"/>
              </a:buClr>
              <a:buSzPts val="1400"/>
              <a:buFont typeface="Hammersmith One"/>
              <a:buAutoNum type="alphaLcPeriod"/>
              <a:defRPr sz="1200"/>
            </a:lvl5pPr>
            <a:lvl6pPr marL="2743200" lvl="5" indent="-317500">
              <a:spcBef>
                <a:spcPts val="0"/>
              </a:spcBef>
              <a:spcAft>
                <a:spcPts val="0"/>
              </a:spcAft>
              <a:buClr>
                <a:srgbClr val="FEDD4F"/>
              </a:buClr>
              <a:buSzPts val="1400"/>
              <a:buFont typeface="Hammersmith One"/>
              <a:buAutoNum type="romanLcPeriod"/>
              <a:defRPr sz="1200"/>
            </a:lvl6pPr>
            <a:lvl7pPr marL="3200400" lvl="6" indent="-317500">
              <a:spcBef>
                <a:spcPts val="0"/>
              </a:spcBef>
              <a:spcAft>
                <a:spcPts val="0"/>
              </a:spcAft>
              <a:buClr>
                <a:srgbClr val="FEDD4F"/>
              </a:buClr>
              <a:buSzPts val="1400"/>
              <a:buFont typeface="Hammersmith One"/>
              <a:buAutoNum type="arabicPeriod"/>
              <a:defRPr sz="1200"/>
            </a:lvl7pPr>
            <a:lvl8pPr marL="3657600" lvl="7" indent="-317500">
              <a:spcBef>
                <a:spcPts val="0"/>
              </a:spcBef>
              <a:spcAft>
                <a:spcPts val="0"/>
              </a:spcAft>
              <a:buClr>
                <a:srgbClr val="FEDD4F"/>
              </a:buClr>
              <a:buSzPts val="1400"/>
              <a:buFont typeface="Hammersmith One"/>
              <a:buAutoNum type="alphaLcPeriod"/>
              <a:defRPr sz="1200"/>
            </a:lvl8pPr>
            <a:lvl9pPr marL="4114800" lvl="8" indent="-317500">
              <a:spcBef>
                <a:spcPts val="0"/>
              </a:spcBef>
              <a:spcAft>
                <a:spcPts val="0"/>
              </a:spcAft>
              <a:buClr>
                <a:srgbClr val="FEDD4F"/>
              </a:buClr>
              <a:buSzPts val="1400"/>
              <a:buFont typeface="Hammersmith One"/>
              <a:buAutoNum type="romanLcPeriod"/>
              <a:defRPr sz="1200"/>
            </a:lvl9pPr>
          </a:lstStyle>
          <a:p>
            <a:endParaRPr/>
          </a:p>
        </p:txBody>
      </p:sp>
      <p:grpSp>
        <p:nvGrpSpPr>
          <p:cNvPr id="111" name="Google Shape;111;p7"/>
          <p:cNvGrpSpPr/>
          <p:nvPr/>
        </p:nvGrpSpPr>
        <p:grpSpPr>
          <a:xfrm>
            <a:off x="8039875" y="1772525"/>
            <a:ext cx="2052600" cy="2052600"/>
            <a:chOff x="-1185375" y="1414000"/>
            <a:chExt cx="2052600" cy="2052600"/>
          </a:xfrm>
        </p:grpSpPr>
        <p:sp>
          <p:nvSpPr>
            <p:cNvPr id="112" name="Google Shape;112;p7"/>
            <p:cNvSpPr/>
            <p:nvPr/>
          </p:nvSpPr>
          <p:spPr>
            <a:xfrm>
              <a:off x="-1185375" y="1414000"/>
              <a:ext cx="2052600" cy="20526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7"/>
            <p:cNvSpPr/>
            <p:nvPr/>
          </p:nvSpPr>
          <p:spPr>
            <a:xfrm>
              <a:off x="-1140322" y="1463656"/>
              <a:ext cx="1962482" cy="1953284"/>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7"/>
            <p:cNvSpPr/>
            <p:nvPr/>
          </p:nvSpPr>
          <p:spPr>
            <a:xfrm>
              <a:off x="-730833" y="1637371"/>
              <a:ext cx="10401" cy="808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7"/>
            <p:cNvSpPr/>
            <p:nvPr/>
          </p:nvSpPr>
          <p:spPr>
            <a:xfrm>
              <a:off x="-620381" y="1470575"/>
              <a:ext cx="308321" cy="260014"/>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7"/>
            <p:cNvSpPr/>
            <p:nvPr/>
          </p:nvSpPr>
          <p:spPr>
            <a:xfrm>
              <a:off x="-212008" y="1463656"/>
              <a:ext cx="309481" cy="266933"/>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7"/>
            <p:cNvSpPr/>
            <p:nvPr/>
          </p:nvSpPr>
          <p:spPr>
            <a:xfrm>
              <a:off x="197481" y="1576386"/>
              <a:ext cx="117372" cy="69065"/>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7"/>
            <p:cNvSpPr/>
            <p:nvPr/>
          </p:nvSpPr>
          <p:spPr>
            <a:xfrm>
              <a:off x="348160" y="1599422"/>
              <a:ext cx="6962" cy="131167"/>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7"/>
            <p:cNvSpPr/>
            <p:nvPr/>
          </p:nvSpPr>
          <p:spPr>
            <a:xfrm>
              <a:off x="-1074782" y="2080254"/>
              <a:ext cx="2364" cy="4642"/>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7"/>
            <p:cNvSpPr/>
            <p:nvPr/>
          </p:nvSpPr>
          <p:spPr>
            <a:xfrm>
              <a:off x="-924060" y="1822561"/>
              <a:ext cx="2321" cy="2364"/>
            </a:xfrm>
            <a:custGeom>
              <a:avLst/>
              <a:gdLst/>
              <a:ahLst/>
              <a:cxnLst/>
              <a:rect l="l" t="t" r="r" b="b"/>
              <a:pathLst>
                <a:path w="54" h="55" extrusionOk="0">
                  <a:moveTo>
                    <a:pt x="54" y="1"/>
                  </a:moveTo>
                  <a:cubicBezTo>
                    <a:pt x="27" y="27"/>
                    <a:pt x="27" y="27"/>
                    <a:pt x="0" y="54"/>
                  </a:cubicBezTo>
                  <a:lnTo>
                    <a:pt x="54" y="27"/>
                  </a:lnTo>
                  <a:lnTo>
                    <a:pt x="54"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7"/>
            <p:cNvSpPr/>
            <p:nvPr/>
          </p:nvSpPr>
          <p:spPr>
            <a:xfrm>
              <a:off x="-1010358" y="1944488"/>
              <a:ext cx="88620" cy="55269"/>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7"/>
            <p:cNvSpPr/>
            <p:nvPr/>
          </p:nvSpPr>
          <p:spPr>
            <a:xfrm>
              <a:off x="-821687" y="1731707"/>
              <a:ext cx="308321" cy="353189"/>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7"/>
            <p:cNvSpPr/>
            <p:nvPr/>
          </p:nvSpPr>
          <p:spPr>
            <a:xfrm>
              <a:off x="-413315" y="1731707"/>
              <a:ext cx="309481" cy="35202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7"/>
            <p:cNvSpPr/>
            <p:nvPr/>
          </p:nvSpPr>
          <p:spPr>
            <a:xfrm>
              <a:off x="-3825" y="1731707"/>
              <a:ext cx="308321" cy="35202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7"/>
            <p:cNvSpPr/>
            <p:nvPr/>
          </p:nvSpPr>
          <p:spPr>
            <a:xfrm>
              <a:off x="404547" y="1766218"/>
              <a:ext cx="308321" cy="317518"/>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7"/>
            <p:cNvSpPr/>
            <p:nvPr/>
          </p:nvSpPr>
          <p:spPr>
            <a:xfrm>
              <a:off x="-1136884" y="2350540"/>
              <a:ext cx="8080" cy="10401"/>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7"/>
            <p:cNvSpPr/>
            <p:nvPr/>
          </p:nvSpPr>
          <p:spPr>
            <a:xfrm>
              <a:off x="-1028753" y="2094050"/>
              <a:ext cx="308321" cy="35202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7"/>
            <p:cNvSpPr/>
            <p:nvPr/>
          </p:nvSpPr>
          <p:spPr>
            <a:xfrm>
              <a:off x="-620381" y="2094050"/>
              <a:ext cx="308321" cy="35202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7"/>
            <p:cNvSpPr/>
            <p:nvPr/>
          </p:nvSpPr>
          <p:spPr>
            <a:xfrm>
              <a:off x="-212008" y="2094050"/>
              <a:ext cx="309481" cy="35202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7"/>
            <p:cNvSpPr/>
            <p:nvPr/>
          </p:nvSpPr>
          <p:spPr>
            <a:xfrm>
              <a:off x="197481" y="2092890"/>
              <a:ext cx="308321" cy="353189"/>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7"/>
            <p:cNvSpPr/>
            <p:nvPr/>
          </p:nvSpPr>
          <p:spPr>
            <a:xfrm>
              <a:off x="605853" y="2092890"/>
              <a:ext cx="207109" cy="353189"/>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7"/>
            <p:cNvSpPr/>
            <p:nvPr/>
          </p:nvSpPr>
          <p:spPr>
            <a:xfrm>
              <a:off x="-1131125" y="2435678"/>
              <a:ext cx="209386" cy="35202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7"/>
            <p:cNvSpPr/>
            <p:nvPr/>
          </p:nvSpPr>
          <p:spPr>
            <a:xfrm>
              <a:off x="-821687" y="2435678"/>
              <a:ext cx="308321" cy="35202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7"/>
            <p:cNvSpPr/>
            <p:nvPr/>
          </p:nvSpPr>
          <p:spPr>
            <a:xfrm>
              <a:off x="-413315" y="2435678"/>
              <a:ext cx="309481" cy="35202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7"/>
            <p:cNvSpPr/>
            <p:nvPr/>
          </p:nvSpPr>
          <p:spPr>
            <a:xfrm>
              <a:off x="-3825" y="2435678"/>
              <a:ext cx="308321" cy="35202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7"/>
            <p:cNvSpPr/>
            <p:nvPr/>
          </p:nvSpPr>
          <p:spPr>
            <a:xfrm>
              <a:off x="404547" y="2435678"/>
              <a:ext cx="308321" cy="35202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7"/>
            <p:cNvSpPr/>
            <p:nvPr/>
          </p:nvSpPr>
          <p:spPr>
            <a:xfrm>
              <a:off x="-1028753" y="2801503"/>
              <a:ext cx="308321" cy="314080"/>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7"/>
            <p:cNvSpPr/>
            <p:nvPr/>
          </p:nvSpPr>
          <p:spPr>
            <a:xfrm>
              <a:off x="-620381" y="2801503"/>
              <a:ext cx="308321" cy="35202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7"/>
            <p:cNvSpPr/>
            <p:nvPr/>
          </p:nvSpPr>
          <p:spPr>
            <a:xfrm>
              <a:off x="-212008" y="2801503"/>
              <a:ext cx="309481" cy="35202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7"/>
            <p:cNvSpPr/>
            <p:nvPr/>
          </p:nvSpPr>
          <p:spPr>
            <a:xfrm>
              <a:off x="197481" y="2801503"/>
              <a:ext cx="308321" cy="35202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7"/>
            <p:cNvSpPr/>
            <p:nvPr/>
          </p:nvSpPr>
          <p:spPr>
            <a:xfrm>
              <a:off x="605853" y="2886598"/>
              <a:ext cx="84021" cy="52948"/>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7"/>
            <p:cNvSpPr/>
            <p:nvPr/>
          </p:nvSpPr>
          <p:spPr>
            <a:xfrm>
              <a:off x="-636497" y="3228269"/>
              <a:ext cx="123131" cy="73663"/>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7"/>
            <p:cNvSpPr/>
            <p:nvPr/>
          </p:nvSpPr>
          <p:spPr>
            <a:xfrm>
              <a:off x="-671008" y="3143131"/>
              <a:ext cx="6962" cy="139247"/>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7"/>
            <p:cNvSpPr/>
            <p:nvPr/>
          </p:nvSpPr>
          <p:spPr>
            <a:xfrm>
              <a:off x="-413315" y="3143131"/>
              <a:ext cx="309481" cy="273810"/>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7"/>
            <p:cNvSpPr/>
            <p:nvPr/>
          </p:nvSpPr>
          <p:spPr>
            <a:xfrm>
              <a:off x="-3825" y="3143131"/>
              <a:ext cx="308321" cy="26577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7"/>
            <p:cNvSpPr/>
            <p:nvPr/>
          </p:nvSpPr>
          <p:spPr>
            <a:xfrm>
              <a:off x="404547" y="3228269"/>
              <a:ext cx="13839" cy="10401"/>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7" name="Google Shape;147;p7"/>
          <p:cNvSpPr/>
          <p:nvPr/>
        </p:nvSpPr>
        <p:spPr>
          <a:xfrm flipH="1">
            <a:off x="-817503" y="2575150"/>
            <a:ext cx="2540578" cy="378149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55"/>
        <p:cNvGrpSpPr/>
        <p:nvPr/>
      </p:nvGrpSpPr>
      <p:grpSpPr>
        <a:xfrm>
          <a:off x="0" y="0"/>
          <a:ext cx="0" cy="0"/>
          <a:chOff x="0" y="0"/>
          <a:chExt cx="0" cy="0"/>
        </a:xfrm>
      </p:grpSpPr>
      <p:sp>
        <p:nvSpPr>
          <p:cNvPr id="156" name="Google Shape;156;p9"/>
          <p:cNvSpPr/>
          <p:nvPr/>
        </p:nvSpPr>
        <p:spPr>
          <a:xfrm>
            <a:off x="763275" y="799200"/>
            <a:ext cx="1844545" cy="1627040"/>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9"/>
          <p:cNvSpPr/>
          <p:nvPr/>
        </p:nvSpPr>
        <p:spPr>
          <a:xfrm>
            <a:off x="6926300" y="-86950"/>
            <a:ext cx="4030804" cy="5999550"/>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9"/>
          <p:cNvSpPr/>
          <p:nvPr/>
        </p:nvSpPr>
        <p:spPr>
          <a:xfrm>
            <a:off x="112700" y="3113038"/>
            <a:ext cx="1938817" cy="3305577"/>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9"/>
          <p:cNvSpPr txBox="1">
            <a:spLocks noGrp="1"/>
          </p:cNvSpPr>
          <p:nvPr>
            <p:ph type="title"/>
          </p:nvPr>
        </p:nvSpPr>
        <p:spPr>
          <a:xfrm>
            <a:off x="1569450" y="1152050"/>
            <a:ext cx="6005100" cy="15168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3600">
                <a:solidFill>
                  <a:schemeClr val="accent2"/>
                </a:solidFill>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160" name="Google Shape;160;p9"/>
          <p:cNvSpPr txBox="1">
            <a:spLocks noGrp="1"/>
          </p:cNvSpPr>
          <p:nvPr>
            <p:ph type="subTitle" idx="1"/>
          </p:nvPr>
        </p:nvSpPr>
        <p:spPr>
          <a:xfrm>
            <a:off x="1904250" y="2756350"/>
            <a:ext cx="53355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a:solidFill>
                  <a:schemeClr val="accent2"/>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8"/>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_7">
    <p:spTree>
      <p:nvGrpSpPr>
        <p:cNvPr id="1" name="Shape 209"/>
        <p:cNvGrpSpPr/>
        <p:nvPr/>
      </p:nvGrpSpPr>
      <p:grpSpPr>
        <a:xfrm>
          <a:off x="0" y="0"/>
          <a:ext cx="0" cy="0"/>
          <a:chOff x="0" y="0"/>
          <a:chExt cx="0" cy="0"/>
        </a:xfrm>
      </p:grpSpPr>
      <p:sp>
        <p:nvSpPr>
          <p:cNvPr id="210" name="Google Shape;210;p13"/>
          <p:cNvSpPr/>
          <p:nvPr/>
        </p:nvSpPr>
        <p:spPr>
          <a:xfrm>
            <a:off x="7233675" y="-730075"/>
            <a:ext cx="3030078" cy="3486687"/>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3"/>
          <p:cNvSpPr/>
          <p:nvPr/>
        </p:nvSpPr>
        <p:spPr>
          <a:xfrm rot="2540379">
            <a:off x="-721411" y="3502530"/>
            <a:ext cx="2268525" cy="1945325"/>
          </a:xfrm>
          <a:custGeom>
            <a:avLst/>
            <a:gdLst/>
            <a:ahLst/>
            <a:cxnLst/>
            <a:rect l="l" t="t" r="r" b="b"/>
            <a:pathLst>
              <a:path w="40029" h="34326" extrusionOk="0">
                <a:moveTo>
                  <a:pt x="7939" y="1669"/>
                </a:moveTo>
                <a:cubicBezTo>
                  <a:pt x="12943" y="3370"/>
                  <a:pt x="11275" y="10875"/>
                  <a:pt x="18780" y="8040"/>
                </a:cubicBezTo>
                <a:cubicBezTo>
                  <a:pt x="26286" y="5238"/>
                  <a:pt x="30722" y="3770"/>
                  <a:pt x="35392" y="8040"/>
                </a:cubicBezTo>
                <a:cubicBezTo>
                  <a:pt x="40029" y="12343"/>
                  <a:pt x="29621" y="14411"/>
                  <a:pt x="33991" y="20682"/>
                </a:cubicBezTo>
                <a:cubicBezTo>
                  <a:pt x="38361" y="26920"/>
                  <a:pt x="27520" y="34325"/>
                  <a:pt x="19814" y="30523"/>
                </a:cubicBezTo>
                <a:cubicBezTo>
                  <a:pt x="12109" y="26720"/>
                  <a:pt x="4937" y="23851"/>
                  <a:pt x="2502" y="16613"/>
                </a:cubicBezTo>
                <a:cubicBezTo>
                  <a:pt x="0" y="9207"/>
                  <a:pt x="2936" y="1"/>
                  <a:pt x="7939" y="1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3"/>
          <p:cNvSpPr txBox="1">
            <a:spLocks noGrp="1"/>
          </p:cNvSpPr>
          <p:nvPr>
            <p:ph type="subTitle" idx="1"/>
          </p:nvPr>
        </p:nvSpPr>
        <p:spPr>
          <a:xfrm>
            <a:off x="3905700"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13" name="Google Shape;213;p13"/>
          <p:cNvSpPr txBox="1">
            <a:spLocks noGrp="1"/>
          </p:cNvSpPr>
          <p:nvPr>
            <p:ph type="subTitle" idx="2"/>
          </p:nvPr>
        </p:nvSpPr>
        <p:spPr>
          <a:xfrm>
            <a:off x="1391100"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14" name="Google Shape;214;p13"/>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15" name="Google Shape;215;p13">
            <a:hlinkClick r:id="rId2" action="ppaction://hlinksldjump"/>
          </p:cNvPr>
          <p:cNvSpPr txBox="1">
            <a:spLocks noGrp="1"/>
          </p:cNvSpPr>
          <p:nvPr>
            <p:ph type="subTitle" idx="3"/>
          </p:nvPr>
        </p:nvSpPr>
        <p:spPr>
          <a:xfrm>
            <a:off x="1391100"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16" name="Google Shape;216;p13">
            <a:hlinkClick r:id="rId3" action="ppaction://hlinksldjump"/>
          </p:cNvPr>
          <p:cNvSpPr txBox="1">
            <a:spLocks noGrp="1"/>
          </p:cNvSpPr>
          <p:nvPr>
            <p:ph type="subTitle" idx="4"/>
          </p:nvPr>
        </p:nvSpPr>
        <p:spPr>
          <a:xfrm>
            <a:off x="3905700"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17" name="Google Shape;217;p13">
            <a:hlinkClick r:id="rId4" action="ppaction://hlinksldjump"/>
          </p:cNvPr>
          <p:cNvSpPr txBox="1">
            <a:spLocks noGrp="1"/>
          </p:cNvSpPr>
          <p:nvPr>
            <p:ph type="subTitle" idx="5"/>
          </p:nvPr>
        </p:nvSpPr>
        <p:spPr>
          <a:xfrm>
            <a:off x="1391100"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18" name="Google Shape;218;p13">
            <a:hlinkClick r:id="rId5" action="ppaction://hlinksldjump"/>
          </p:cNvPr>
          <p:cNvSpPr txBox="1">
            <a:spLocks noGrp="1"/>
          </p:cNvSpPr>
          <p:nvPr>
            <p:ph type="subTitle" idx="6"/>
          </p:nvPr>
        </p:nvSpPr>
        <p:spPr>
          <a:xfrm>
            <a:off x="3905700"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19" name="Google Shape;219;p13"/>
          <p:cNvSpPr txBox="1">
            <a:spLocks noGrp="1"/>
          </p:cNvSpPr>
          <p:nvPr>
            <p:ph type="subTitle" idx="7"/>
          </p:nvPr>
        </p:nvSpPr>
        <p:spPr>
          <a:xfrm>
            <a:off x="1391100"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20" name="Google Shape;220;p13"/>
          <p:cNvSpPr txBox="1">
            <a:spLocks noGrp="1"/>
          </p:cNvSpPr>
          <p:nvPr>
            <p:ph type="subTitle" idx="8"/>
          </p:nvPr>
        </p:nvSpPr>
        <p:spPr>
          <a:xfrm>
            <a:off x="3905700"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21" name="Google Shape;221;p13">
            <a:hlinkClick r:id="rId2" action="ppaction://hlinksldjump"/>
          </p:cNvPr>
          <p:cNvSpPr txBox="1">
            <a:spLocks noGrp="1"/>
          </p:cNvSpPr>
          <p:nvPr>
            <p:ph type="title" idx="9" hasCustomPrompt="1"/>
          </p:nvPr>
        </p:nvSpPr>
        <p:spPr>
          <a:xfrm>
            <a:off x="792175"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22" name="Google Shape;222;p13">
            <a:hlinkClick r:id="rId3" action="ppaction://hlinksldjump"/>
          </p:cNvPr>
          <p:cNvSpPr txBox="1">
            <a:spLocks noGrp="1"/>
          </p:cNvSpPr>
          <p:nvPr>
            <p:ph type="title" idx="13" hasCustomPrompt="1"/>
          </p:nvPr>
        </p:nvSpPr>
        <p:spPr>
          <a:xfrm>
            <a:off x="3314700"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23" name="Google Shape;223;p13">
            <a:hlinkClick r:id="rId4" action="ppaction://hlinksldjump"/>
          </p:cNvPr>
          <p:cNvSpPr txBox="1">
            <a:spLocks noGrp="1"/>
          </p:cNvSpPr>
          <p:nvPr>
            <p:ph type="title" idx="14" hasCustomPrompt="1"/>
          </p:nvPr>
        </p:nvSpPr>
        <p:spPr>
          <a:xfrm>
            <a:off x="792175"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24" name="Google Shape;224;p13">
            <a:hlinkClick r:id="rId5" action="ppaction://hlinksldjump"/>
          </p:cNvPr>
          <p:cNvSpPr txBox="1">
            <a:spLocks noGrp="1"/>
          </p:cNvSpPr>
          <p:nvPr>
            <p:ph type="title" idx="15" hasCustomPrompt="1"/>
          </p:nvPr>
        </p:nvSpPr>
        <p:spPr>
          <a:xfrm>
            <a:off x="3314700"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25" name="Google Shape;225;p13"/>
          <p:cNvSpPr txBox="1">
            <a:spLocks noGrp="1"/>
          </p:cNvSpPr>
          <p:nvPr>
            <p:ph type="subTitle" idx="16"/>
          </p:nvPr>
        </p:nvSpPr>
        <p:spPr>
          <a:xfrm>
            <a:off x="6428225"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26" name="Google Shape;226;p13">
            <a:hlinkClick r:id="" action="ppaction://noaction"/>
          </p:cNvPr>
          <p:cNvSpPr txBox="1">
            <a:spLocks noGrp="1"/>
          </p:cNvSpPr>
          <p:nvPr>
            <p:ph type="subTitle" idx="17"/>
          </p:nvPr>
        </p:nvSpPr>
        <p:spPr>
          <a:xfrm>
            <a:off x="6428225"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27" name="Google Shape;227;p13">
            <a:hlinkClick r:id="rId6" action="ppaction://hlinksldjump"/>
          </p:cNvPr>
          <p:cNvSpPr txBox="1">
            <a:spLocks noGrp="1"/>
          </p:cNvSpPr>
          <p:nvPr>
            <p:ph type="subTitle" idx="18"/>
          </p:nvPr>
        </p:nvSpPr>
        <p:spPr>
          <a:xfrm>
            <a:off x="6428225"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Hammersmith One"/>
              <a:buNone/>
              <a:defRPr sz="2000" b="1">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a:endParaRPr/>
          </a:p>
        </p:txBody>
      </p:sp>
      <p:sp>
        <p:nvSpPr>
          <p:cNvPr id="228" name="Google Shape;228;p13"/>
          <p:cNvSpPr txBox="1">
            <a:spLocks noGrp="1"/>
          </p:cNvSpPr>
          <p:nvPr>
            <p:ph type="subTitle" idx="19"/>
          </p:nvPr>
        </p:nvSpPr>
        <p:spPr>
          <a:xfrm>
            <a:off x="6428225"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solidFill>
                  <a:srgbClr val="000000"/>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29" name="Google Shape;229;p13">
            <a:hlinkClick r:id="" action="ppaction://noaction"/>
          </p:cNvPr>
          <p:cNvSpPr txBox="1">
            <a:spLocks noGrp="1"/>
          </p:cNvSpPr>
          <p:nvPr>
            <p:ph type="title" idx="20" hasCustomPrompt="1"/>
          </p:nvPr>
        </p:nvSpPr>
        <p:spPr>
          <a:xfrm>
            <a:off x="5837225"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30" name="Google Shape;230;p13">
            <a:hlinkClick r:id="rId6" action="ppaction://hlinksldjump"/>
          </p:cNvPr>
          <p:cNvSpPr txBox="1">
            <a:spLocks noGrp="1"/>
          </p:cNvSpPr>
          <p:nvPr>
            <p:ph type="title" idx="21" hasCustomPrompt="1"/>
          </p:nvPr>
        </p:nvSpPr>
        <p:spPr>
          <a:xfrm>
            <a:off x="5837225"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 column text 1">
  <p:cSld name="CUSTOM_32_1">
    <p:spTree>
      <p:nvGrpSpPr>
        <p:cNvPr id="1" name="Shape 363"/>
        <p:cNvGrpSpPr/>
        <p:nvPr/>
      </p:nvGrpSpPr>
      <p:grpSpPr>
        <a:xfrm>
          <a:off x="0" y="0"/>
          <a:ext cx="0" cy="0"/>
          <a:chOff x="0" y="0"/>
          <a:chExt cx="0" cy="0"/>
        </a:xfrm>
      </p:grpSpPr>
      <p:sp>
        <p:nvSpPr>
          <p:cNvPr id="364" name="Google Shape;364;p18"/>
          <p:cNvSpPr/>
          <p:nvPr/>
        </p:nvSpPr>
        <p:spPr>
          <a:xfrm rot="-1690000">
            <a:off x="4770052" y="3432202"/>
            <a:ext cx="4311133" cy="2652327"/>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18"/>
          <p:cNvSpPr/>
          <p:nvPr/>
        </p:nvSpPr>
        <p:spPr>
          <a:xfrm rot="-8976185">
            <a:off x="-892229" y="695729"/>
            <a:ext cx="3210901" cy="3197587"/>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6" name="Google Shape;366;p18"/>
          <p:cNvGrpSpPr/>
          <p:nvPr/>
        </p:nvGrpSpPr>
        <p:grpSpPr>
          <a:xfrm>
            <a:off x="5420243" y="-954594"/>
            <a:ext cx="2270935" cy="2260334"/>
            <a:chOff x="6762468" y="1386456"/>
            <a:chExt cx="2270935" cy="2260334"/>
          </a:xfrm>
        </p:grpSpPr>
        <p:sp>
          <p:nvSpPr>
            <p:cNvPr id="367" name="Google Shape;367;p18"/>
            <p:cNvSpPr/>
            <p:nvPr/>
          </p:nvSpPr>
          <p:spPr>
            <a:xfrm>
              <a:off x="6762468" y="1386456"/>
              <a:ext cx="2270935" cy="2260292"/>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18"/>
            <p:cNvSpPr/>
            <p:nvPr/>
          </p:nvSpPr>
          <p:spPr>
            <a:xfrm>
              <a:off x="7236329" y="1587480"/>
              <a:ext cx="12035" cy="935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18"/>
            <p:cNvSpPr/>
            <p:nvPr/>
          </p:nvSpPr>
          <p:spPr>
            <a:xfrm>
              <a:off x="7364144" y="1394464"/>
              <a:ext cx="356781" cy="300882"/>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18"/>
            <p:cNvSpPr/>
            <p:nvPr/>
          </p:nvSpPr>
          <p:spPr>
            <a:xfrm>
              <a:off x="7836713" y="1386456"/>
              <a:ext cx="358124" cy="308889"/>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18"/>
            <p:cNvSpPr/>
            <p:nvPr/>
          </p:nvSpPr>
          <p:spPr>
            <a:xfrm>
              <a:off x="8310574" y="1516908"/>
              <a:ext cx="135819" cy="79920"/>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18"/>
            <p:cNvSpPr/>
            <p:nvPr/>
          </p:nvSpPr>
          <p:spPr>
            <a:xfrm>
              <a:off x="8484940" y="1543565"/>
              <a:ext cx="8057" cy="151784"/>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18"/>
            <p:cNvSpPr/>
            <p:nvPr/>
          </p:nvSpPr>
          <p:spPr>
            <a:xfrm>
              <a:off x="6838311" y="2099984"/>
              <a:ext cx="2735" cy="537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18"/>
            <p:cNvSpPr/>
            <p:nvPr/>
          </p:nvSpPr>
          <p:spPr>
            <a:xfrm>
              <a:off x="7012727" y="1801781"/>
              <a:ext cx="2686" cy="273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18"/>
            <p:cNvSpPr/>
            <p:nvPr/>
          </p:nvSpPr>
          <p:spPr>
            <a:xfrm>
              <a:off x="6912862" y="1942876"/>
              <a:ext cx="102548" cy="63956"/>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18"/>
            <p:cNvSpPr/>
            <p:nvPr/>
          </p:nvSpPr>
          <p:spPr>
            <a:xfrm>
              <a:off x="7131192" y="1696645"/>
              <a:ext cx="356781" cy="408702"/>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18"/>
            <p:cNvSpPr/>
            <p:nvPr/>
          </p:nvSpPr>
          <p:spPr>
            <a:xfrm>
              <a:off x="7603761" y="1696645"/>
              <a:ext cx="358124" cy="40735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18"/>
            <p:cNvSpPr/>
            <p:nvPr/>
          </p:nvSpPr>
          <p:spPr>
            <a:xfrm>
              <a:off x="8077622" y="1696645"/>
              <a:ext cx="356781" cy="40735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18"/>
            <p:cNvSpPr/>
            <p:nvPr/>
          </p:nvSpPr>
          <p:spPr>
            <a:xfrm>
              <a:off x="8550190" y="1736581"/>
              <a:ext cx="356781" cy="367424"/>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18"/>
            <p:cNvSpPr/>
            <p:nvPr/>
          </p:nvSpPr>
          <p:spPr>
            <a:xfrm>
              <a:off x="6891576" y="2115948"/>
              <a:ext cx="356781" cy="40735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18"/>
            <p:cNvSpPr/>
            <p:nvPr/>
          </p:nvSpPr>
          <p:spPr>
            <a:xfrm>
              <a:off x="7364144" y="2115948"/>
              <a:ext cx="356781" cy="40735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18"/>
            <p:cNvSpPr/>
            <p:nvPr/>
          </p:nvSpPr>
          <p:spPr>
            <a:xfrm>
              <a:off x="7836713" y="2115948"/>
              <a:ext cx="358124" cy="40735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18"/>
            <p:cNvSpPr/>
            <p:nvPr/>
          </p:nvSpPr>
          <p:spPr>
            <a:xfrm>
              <a:off x="8310574" y="2114606"/>
              <a:ext cx="356781" cy="408702"/>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18"/>
            <p:cNvSpPr/>
            <p:nvPr/>
          </p:nvSpPr>
          <p:spPr>
            <a:xfrm>
              <a:off x="8783142" y="2114606"/>
              <a:ext cx="239661" cy="408702"/>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18"/>
            <p:cNvSpPr/>
            <p:nvPr/>
          </p:nvSpPr>
          <p:spPr>
            <a:xfrm>
              <a:off x="6773111" y="2511280"/>
              <a:ext cx="242297" cy="40735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18"/>
            <p:cNvSpPr/>
            <p:nvPr/>
          </p:nvSpPr>
          <p:spPr>
            <a:xfrm>
              <a:off x="7131192" y="2511280"/>
              <a:ext cx="356781" cy="40735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18"/>
            <p:cNvSpPr/>
            <p:nvPr/>
          </p:nvSpPr>
          <p:spPr>
            <a:xfrm>
              <a:off x="7603761" y="2511280"/>
              <a:ext cx="358124" cy="40735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18"/>
            <p:cNvSpPr/>
            <p:nvPr/>
          </p:nvSpPr>
          <p:spPr>
            <a:xfrm>
              <a:off x="8077622" y="2511280"/>
              <a:ext cx="356781" cy="40735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18"/>
            <p:cNvSpPr/>
            <p:nvPr/>
          </p:nvSpPr>
          <p:spPr>
            <a:xfrm>
              <a:off x="8550190" y="2511280"/>
              <a:ext cx="356781" cy="40735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18"/>
            <p:cNvSpPr/>
            <p:nvPr/>
          </p:nvSpPr>
          <p:spPr>
            <a:xfrm>
              <a:off x="6891576" y="2934613"/>
              <a:ext cx="356781" cy="363445"/>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18"/>
            <p:cNvSpPr/>
            <p:nvPr/>
          </p:nvSpPr>
          <p:spPr>
            <a:xfrm>
              <a:off x="7364144" y="2934613"/>
              <a:ext cx="356781" cy="40735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18"/>
            <p:cNvSpPr/>
            <p:nvPr/>
          </p:nvSpPr>
          <p:spPr>
            <a:xfrm>
              <a:off x="7836713" y="2934613"/>
              <a:ext cx="358124" cy="40735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18"/>
            <p:cNvSpPr/>
            <p:nvPr/>
          </p:nvSpPr>
          <p:spPr>
            <a:xfrm>
              <a:off x="8310574" y="2934613"/>
              <a:ext cx="356781" cy="40735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18"/>
            <p:cNvSpPr/>
            <p:nvPr/>
          </p:nvSpPr>
          <p:spPr>
            <a:xfrm>
              <a:off x="8783142" y="3033085"/>
              <a:ext cx="97227" cy="6127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18"/>
            <p:cNvSpPr/>
            <p:nvPr/>
          </p:nvSpPr>
          <p:spPr>
            <a:xfrm>
              <a:off x="7345494" y="3428467"/>
              <a:ext cx="142484" cy="85242"/>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18"/>
            <p:cNvSpPr/>
            <p:nvPr/>
          </p:nvSpPr>
          <p:spPr>
            <a:xfrm>
              <a:off x="7305558" y="3329945"/>
              <a:ext cx="8057" cy="161133"/>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18"/>
            <p:cNvSpPr/>
            <p:nvPr/>
          </p:nvSpPr>
          <p:spPr>
            <a:xfrm>
              <a:off x="7603761" y="3329945"/>
              <a:ext cx="358124" cy="316846"/>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18"/>
            <p:cNvSpPr/>
            <p:nvPr/>
          </p:nvSpPr>
          <p:spPr>
            <a:xfrm>
              <a:off x="8077622" y="3329945"/>
              <a:ext cx="356781" cy="307546"/>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18"/>
            <p:cNvSpPr/>
            <p:nvPr/>
          </p:nvSpPr>
          <p:spPr>
            <a:xfrm>
              <a:off x="8550190" y="3428467"/>
              <a:ext cx="16014" cy="12035"/>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0" name="Google Shape;400;p18"/>
          <p:cNvSpPr txBox="1">
            <a:spLocks noGrp="1"/>
          </p:cNvSpPr>
          <p:nvPr>
            <p:ph type="title"/>
          </p:nvPr>
        </p:nvSpPr>
        <p:spPr>
          <a:xfrm>
            <a:off x="1569450" y="1152050"/>
            <a:ext cx="6005100" cy="151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3600">
                <a:solidFill>
                  <a:schemeClr val="accent2"/>
                </a:solidFill>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401" name="Google Shape;401;p18"/>
          <p:cNvSpPr txBox="1">
            <a:spLocks noGrp="1"/>
          </p:cNvSpPr>
          <p:nvPr>
            <p:ph type="subTitle" idx="1"/>
          </p:nvPr>
        </p:nvSpPr>
        <p:spPr>
          <a:xfrm>
            <a:off x="1569450" y="2756350"/>
            <a:ext cx="60051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a:solidFill>
                  <a:schemeClr val="accent2"/>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One column text 2">
  <p:cSld name="CUSTOM_24_1">
    <p:spTree>
      <p:nvGrpSpPr>
        <p:cNvPr id="1" name="Shape 402"/>
        <p:cNvGrpSpPr/>
        <p:nvPr/>
      </p:nvGrpSpPr>
      <p:grpSpPr>
        <a:xfrm>
          <a:off x="0" y="0"/>
          <a:ext cx="0" cy="0"/>
          <a:chOff x="0" y="0"/>
          <a:chExt cx="0" cy="0"/>
        </a:xfrm>
      </p:grpSpPr>
      <p:sp>
        <p:nvSpPr>
          <p:cNvPr id="403" name="Google Shape;403;p19"/>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04" name="Google Shape;404;p19"/>
          <p:cNvSpPr txBox="1">
            <a:spLocks noGrp="1"/>
          </p:cNvSpPr>
          <p:nvPr>
            <p:ph type="subTitle" idx="1"/>
          </p:nvPr>
        </p:nvSpPr>
        <p:spPr>
          <a:xfrm>
            <a:off x="713250" y="1123450"/>
            <a:ext cx="7717500" cy="34428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1"/>
              </a:buClr>
              <a:buSzPts val="1800"/>
              <a:buAutoNum type="arabicPeriod"/>
              <a:defRPr sz="1600"/>
            </a:lvl1pPr>
            <a:lvl2pPr lvl="1">
              <a:spcBef>
                <a:spcPts val="0"/>
              </a:spcBef>
              <a:spcAft>
                <a:spcPts val="0"/>
              </a:spcAft>
              <a:buClr>
                <a:schemeClr val="accent1"/>
              </a:buClr>
              <a:buSzPts val="1400"/>
              <a:buAutoNum type="alphaLcPeriod"/>
              <a:defRPr sz="1600"/>
            </a:lvl2pPr>
            <a:lvl3pPr lvl="2">
              <a:spcBef>
                <a:spcPts val="0"/>
              </a:spcBef>
              <a:spcAft>
                <a:spcPts val="0"/>
              </a:spcAft>
              <a:buSzPts val="1400"/>
              <a:buAutoNum type="romanLcPeriod"/>
              <a:defRPr/>
            </a:lvl3pPr>
            <a:lvl4pPr lvl="3">
              <a:spcBef>
                <a:spcPts val="0"/>
              </a:spcBef>
              <a:spcAft>
                <a:spcPts val="0"/>
              </a:spcAft>
              <a:buSzPts val="1400"/>
              <a:buAutoNum type="arabicPeriod"/>
              <a:defRPr/>
            </a:lvl4pPr>
            <a:lvl5pPr lvl="4">
              <a:spcBef>
                <a:spcPts val="0"/>
              </a:spcBef>
              <a:spcAft>
                <a:spcPts val="0"/>
              </a:spcAft>
              <a:buSzPts val="1400"/>
              <a:buAutoNum type="alphaLcPeriod"/>
              <a:defRPr/>
            </a:lvl5pPr>
            <a:lvl6pPr lvl="5">
              <a:spcBef>
                <a:spcPts val="0"/>
              </a:spcBef>
              <a:spcAft>
                <a:spcPts val="0"/>
              </a:spcAft>
              <a:buSzPts val="1400"/>
              <a:buAutoNum type="romanLcPeriod"/>
              <a:defRPr/>
            </a:lvl6pPr>
            <a:lvl7pPr lvl="6">
              <a:spcBef>
                <a:spcPts val="0"/>
              </a:spcBef>
              <a:spcAft>
                <a:spcPts val="0"/>
              </a:spcAft>
              <a:buSzPts val="1400"/>
              <a:buAutoNum type="arabicPeriod"/>
              <a:defRPr/>
            </a:lvl7pPr>
            <a:lvl8pPr lvl="7">
              <a:spcBef>
                <a:spcPts val="0"/>
              </a:spcBef>
              <a:spcAft>
                <a:spcPts val="0"/>
              </a:spcAft>
              <a:buSzPts val="1400"/>
              <a:buAutoNum type="alphaLcPeriod"/>
              <a:defRPr/>
            </a:lvl8pPr>
            <a:lvl9pPr lvl="8">
              <a:spcBef>
                <a:spcPts val="0"/>
              </a:spcBef>
              <a:spcAft>
                <a:spcPts val="0"/>
              </a:spcAft>
              <a:buSzPts val="1400"/>
              <a:buAutoNum type="romanLcPeriod"/>
              <a:defRPr/>
            </a:lvl9pPr>
          </a:lstStyle>
          <a:p>
            <a:endParaRPr/>
          </a:p>
        </p:txBody>
      </p:sp>
      <p:sp>
        <p:nvSpPr>
          <p:cNvPr id="405" name="Google Shape;405;p19"/>
          <p:cNvSpPr/>
          <p:nvPr/>
        </p:nvSpPr>
        <p:spPr>
          <a:xfrm>
            <a:off x="-598400" y="3985675"/>
            <a:ext cx="1844545" cy="1627040"/>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9"/>
          <p:cNvSpPr/>
          <p:nvPr/>
        </p:nvSpPr>
        <p:spPr>
          <a:xfrm rot="7619243">
            <a:off x="7150868" y="2766901"/>
            <a:ext cx="3210914" cy="3197601"/>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7" name="Google Shape;407;p19"/>
          <p:cNvGrpSpPr/>
          <p:nvPr/>
        </p:nvGrpSpPr>
        <p:grpSpPr>
          <a:xfrm>
            <a:off x="7295305" y="-672969"/>
            <a:ext cx="2270935" cy="2260334"/>
            <a:chOff x="6762468" y="1386456"/>
            <a:chExt cx="2270935" cy="2260334"/>
          </a:xfrm>
        </p:grpSpPr>
        <p:sp>
          <p:nvSpPr>
            <p:cNvPr id="408" name="Google Shape;408;p19"/>
            <p:cNvSpPr/>
            <p:nvPr/>
          </p:nvSpPr>
          <p:spPr>
            <a:xfrm>
              <a:off x="6762468" y="1386456"/>
              <a:ext cx="2270935" cy="2260292"/>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9"/>
            <p:cNvSpPr/>
            <p:nvPr/>
          </p:nvSpPr>
          <p:spPr>
            <a:xfrm>
              <a:off x="7236329" y="1587480"/>
              <a:ext cx="12035" cy="935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9"/>
            <p:cNvSpPr/>
            <p:nvPr/>
          </p:nvSpPr>
          <p:spPr>
            <a:xfrm>
              <a:off x="7364144" y="1394464"/>
              <a:ext cx="356781" cy="300882"/>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9"/>
            <p:cNvSpPr/>
            <p:nvPr/>
          </p:nvSpPr>
          <p:spPr>
            <a:xfrm>
              <a:off x="7836713" y="1386456"/>
              <a:ext cx="358124" cy="308889"/>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9"/>
            <p:cNvSpPr/>
            <p:nvPr/>
          </p:nvSpPr>
          <p:spPr>
            <a:xfrm>
              <a:off x="8310574" y="1516908"/>
              <a:ext cx="135819" cy="79920"/>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9"/>
            <p:cNvSpPr/>
            <p:nvPr/>
          </p:nvSpPr>
          <p:spPr>
            <a:xfrm>
              <a:off x="8484940" y="1543565"/>
              <a:ext cx="8057" cy="151784"/>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19"/>
            <p:cNvSpPr/>
            <p:nvPr/>
          </p:nvSpPr>
          <p:spPr>
            <a:xfrm>
              <a:off x="6838311" y="2099984"/>
              <a:ext cx="2735" cy="537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19"/>
            <p:cNvSpPr/>
            <p:nvPr/>
          </p:nvSpPr>
          <p:spPr>
            <a:xfrm>
              <a:off x="7012727" y="1801781"/>
              <a:ext cx="2686" cy="273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19"/>
            <p:cNvSpPr/>
            <p:nvPr/>
          </p:nvSpPr>
          <p:spPr>
            <a:xfrm>
              <a:off x="6912862" y="1942876"/>
              <a:ext cx="102548" cy="63956"/>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19"/>
            <p:cNvSpPr/>
            <p:nvPr/>
          </p:nvSpPr>
          <p:spPr>
            <a:xfrm>
              <a:off x="7131192" y="1696645"/>
              <a:ext cx="356781" cy="408702"/>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9"/>
            <p:cNvSpPr/>
            <p:nvPr/>
          </p:nvSpPr>
          <p:spPr>
            <a:xfrm>
              <a:off x="7603761" y="1696645"/>
              <a:ext cx="358124" cy="40735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19"/>
            <p:cNvSpPr/>
            <p:nvPr/>
          </p:nvSpPr>
          <p:spPr>
            <a:xfrm>
              <a:off x="8077622" y="1696645"/>
              <a:ext cx="356781" cy="40735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19"/>
            <p:cNvSpPr/>
            <p:nvPr/>
          </p:nvSpPr>
          <p:spPr>
            <a:xfrm>
              <a:off x="8550190" y="1736581"/>
              <a:ext cx="356781" cy="367424"/>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19"/>
            <p:cNvSpPr/>
            <p:nvPr/>
          </p:nvSpPr>
          <p:spPr>
            <a:xfrm>
              <a:off x="6891576" y="2115948"/>
              <a:ext cx="356781" cy="40735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19"/>
            <p:cNvSpPr/>
            <p:nvPr/>
          </p:nvSpPr>
          <p:spPr>
            <a:xfrm>
              <a:off x="7364144" y="2115948"/>
              <a:ext cx="356781" cy="40735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19"/>
            <p:cNvSpPr/>
            <p:nvPr/>
          </p:nvSpPr>
          <p:spPr>
            <a:xfrm>
              <a:off x="7836713" y="2115948"/>
              <a:ext cx="358124" cy="40735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19"/>
            <p:cNvSpPr/>
            <p:nvPr/>
          </p:nvSpPr>
          <p:spPr>
            <a:xfrm>
              <a:off x="8310574" y="2114606"/>
              <a:ext cx="356781" cy="408702"/>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19"/>
            <p:cNvSpPr/>
            <p:nvPr/>
          </p:nvSpPr>
          <p:spPr>
            <a:xfrm>
              <a:off x="8783142" y="2114606"/>
              <a:ext cx="239661" cy="408702"/>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19"/>
            <p:cNvSpPr/>
            <p:nvPr/>
          </p:nvSpPr>
          <p:spPr>
            <a:xfrm>
              <a:off x="6773111" y="2511280"/>
              <a:ext cx="242297" cy="40735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19"/>
            <p:cNvSpPr/>
            <p:nvPr/>
          </p:nvSpPr>
          <p:spPr>
            <a:xfrm>
              <a:off x="7131192" y="2511280"/>
              <a:ext cx="356781" cy="40735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19"/>
            <p:cNvSpPr/>
            <p:nvPr/>
          </p:nvSpPr>
          <p:spPr>
            <a:xfrm>
              <a:off x="7603761" y="2511280"/>
              <a:ext cx="358124" cy="40735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19"/>
            <p:cNvSpPr/>
            <p:nvPr/>
          </p:nvSpPr>
          <p:spPr>
            <a:xfrm>
              <a:off x="8077622" y="2511280"/>
              <a:ext cx="356781" cy="40735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19"/>
            <p:cNvSpPr/>
            <p:nvPr/>
          </p:nvSpPr>
          <p:spPr>
            <a:xfrm>
              <a:off x="8550190" y="2511280"/>
              <a:ext cx="356781" cy="40735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9"/>
            <p:cNvSpPr/>
            <p:nvPr/>
          </p:nvSpPr>
          <p:spPr>
            <a:xfrm>
              <a:off x="6891576" y="2934613"/>
              <a:ext cx="356781" cy="363445"/>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19"/>
            <p:cNvSpPr/>
            <p:nvPr/>
          </p:nvSpPr>
          <p:spPr>
            <a:xfrm>
              <a:off x="7364144" y="2934613"/>
              <a:ext cx="356781" cy="40735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19"/>
            <p:cNvSpPr/>
            <p:nvPr/>
          </p:nvSpPr>
          <p:spPr>
            <a:xfrm>
              <a:off x="7836713" y="2934613"/>
              <a:ext cx="358124" cy="40735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19"/>
            <p:cNvSpPr/>
            <p:nvPr/>
          </p:nvSpPr>
          <p:spPr>
            <a:xfrm>
              <a:off x="8310574" y="2934613"/>
              <a:ext cx="356781" cy="40735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19"/>
            <p:cNvSpPr/>
            <p:nvPr/>
          </p:nvSpPr>
          <p:spPr>
            <a:xfrm>
              <a:off x="8783142" y="3033085"/>
              <a:ext cx="97227" cy="6127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19"/>
            <p:cNvSpPr/>
            <p:nvPr/>
          </p:nvSpPr>
          <p:spPr>
            <a:xfrm>
              <a:off x="7345494" y="3428467"/>
              <a:ext cx="142484" cy="85242"/>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19"/>
            <p:cNvSpPr/>
            <p:nvPr/>
          </p:nvSpPr>
          <p:spPr>
            <a:xfrm>
              <a:off x="7305558" y="3329945"/>
              <a:ext cx="8057" cy="161133"/>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19"/>
            <p:cNvSpPr/>
            <p:nvPr/>
          </p:nvSpPr>
          <p:spPr>
            <a:xfrm>
              <a:off x="7603761" y="3329945"/>
              <a:ext cx="358124" cy="316846"/>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19"/>
            <p:cNvSpPr/>
            <p:nvPr/>
          </p:nvSpPr>
          <p:spPr>
            <a:xfrm>
              <a:off x="8077622" y="3329945"/>
              <a:ext cx="356781" cy="307546"/>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19"/>
            <p:cNvSpPr/>
            <p:nvPr/>
          </p:nvSpPr>
          <p:spPr>
            <a:xfrm>
              <a:off x="8550190" y="3428467"/>
              <a:ext cx="16014" cy="12035"/>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1">
  <p:cSld name="CUSTOM_6">
    <p:spTree>
      <p:nvGrpSpPr>
        <p:cNvPr id="1" name="Shape 740"/>
        <p:cNvGrpSpPr/>
        <p:nvPr/>
      </p:nvGrpSpPr>
      <p:grpSpPr>
        <a:xfrm>
          <a:off x="0" y="0"/>
          <a:ext cx="0" cy="0"/>
          <a:chOff x="0" y="0"/>
          <a:chExt cx="0" cy="0"/>
        </a:xfrm>
      </p:grpSpPr>
      <p:sp>
        <p:nvSpPr>
          <p:cNvPr id="741" name="Google Shape;741;p34"/>
          <p:cNvSpPr/>
          <p:nvPr/>
        </p:nvSpPr>
        <p:spPr>
          <a:xfrm rot="-2187687">
            <a:off x="6997415" y="2824325"/>
            <a:ext cx="1938838" cy="3305612"/>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34"/>
          <p:cNvSpPr/>
          <p:nvPr/>
        </p:nvSpPr>
        <p:spPr>
          <a:xfrm rot="1855510">
            <a:off x="2523490" y="193756"/>
            <a:ext cx="4979106" cy="4104445"/>
          </a:xfrm>
          <a:custGeom>
            <a:avLst/>
            <a:gdLst/>
            <a:ahLst/>
            <a:cxnLst/>
            <a:rect l="l" t="t" r="r" b="b"/>
            <a:pathLst>
              <a:path w="59243" h="48836" extrusionOk="0">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4"/>
          <p:cNvSpPr/>
          <p:nvPr/>
        </p:nvSpPr>
        <p:spPr>
          <a:xfrm rot="10800000" flipH="1">
            <a:off x="242450" y="2888462"/>
            <a:ext cx="1774800" cy="17748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4" name="Google Shape;744;p34"/>
          <p:cNvGrpSpPr/>
          <p:nvPr/>
        </p:nvGrpSpPr>
        <p:grpSpPr>
          <a:xfrm rot="10800000" flipH="1">
            <a:off x="955516" y="2266845"/>
            <a:ext cx="1696762" cy="1688828"/>
            <a:chOff x="2414491" y="671177"/>
            <a:chExt cx="1830972" cy="1822411"/>
          </a:xfrm>
        </p:grpSpPr>
        <p:sp>
          <p:nvSpPr>
            <p:cNvPr id="745" name="Google Shape;745;p34"/>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4"/>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4"/>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4"/>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4"/>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34"/>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34"/>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4"/>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4"/>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4"/>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4"/>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4"/>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4"/>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4"/>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4"/>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4"/>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4"/>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4"/>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4"/>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4"/>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4"/>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4"/>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4"/>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4"/>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4"/>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4"/>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4"/>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4"/>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4"/>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34"/>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34"/>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34"/>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34"/>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34"/>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9" name="Google Shape;779;p34"/>
          <p:cNvSpPr/>
          <p:nvPr/>
        </p:nvSpPr>
        <p:spPr>
          <a:xfrm rot="-7977683">
            <a:off x="6033949" y="548625"/>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4">
            <a:hlinkClick r:id="" action="ppaction://noaction"/>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781" name="Google Shape;781;p34"/>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2">
  <p:cSld name="CUSTOM_8">
    <p:spTree>
      <p:nvGrpSpPr>
        <p:cNvPr id="1" name="Shape 782"/>
        <p:cNvGrpSpPr/>
        <p:nvPr/>
      </p:nvGrpSpPr>
      <p:grpSpPr>
        <a:xfrm>
          <a:off x="0" y="0"/>
          <a:ext cx="0" cy="0"/>
          <a:chOff x="0" y="0"/>
          <a:chExt cx="0" cy="0"/>
        </a:xfrm>
      </p:grpSpPr>
      <p:sp>
        <p:nvSpPr>
          <p:cNvPr id="783" name="Google Shape;783;p35"/>
          <p:cNvSpPr/>
          <p:nvPr/>
        </p:nvSpPr>
        <p:spPr>
          <a:xfrm rot="-7977683">
            <a:off x="1484724" y="1516400"/>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35"/>
          <p:cNvSpPr/>
          <p:nvPr/>
        </p:nvSpPr>
        <p:spPr>
          <a:xfrm rot="288619" flipH="1">
            <a:off x="-1415244" y="1158707"/>
            <a:ext cx="4829256" cy="4940052"/>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35"/>
          <p:cNvSpPr/>
          <p:nvPr/>
        </p:nvSpPr>
        <p:spPr>
          <a:xfrm rot="-8533595">
            <a:off x="7105388" y="-706575"/>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35"/>
          <p:cNvSpPr/>
          <p:nvPr/>
        </p:nvSpPr>
        <p:spPr>
          <a:xfrm>
            <a:off x="6970750" y="2154714"/>
            <a:ext cx="1460036" cy="1906827"/>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7" name="Google Shape;787;p35"/>
          <p:cNvGrpSpPr/>
          <p:nvPr/>
        </p:nvGrpSpPr>
        <p:grpSpPr>
          <a:xfrm>
            <a:off x="6247704" y="2777002"/>
            <a:ext cx="1830972" cy="1822411"/>
            <a:chOff x="2414491" y="671177"/>
            <a:chExt cx="1830972" cy="1822411"/>
          </a:xfrm>
        </p:grpSpPr>
        <p:sp>
          <p:nvSpPr>
            <p:cNvPr id="788" name="Google Shape;788;p35"/>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35"/>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35"/>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35"/>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5"/>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5"/>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5"/>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5"/>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5"/>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5"/>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5"/>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5"/>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5"/>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5"/>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5"/>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5"/>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5"/>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5"/>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5"/>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5"/>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5"/>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5"/>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5"/>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5"/>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5"/>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5"/>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5"/>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5"/>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5"/>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5"/>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5"/>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35"/>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35"/>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35"/>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22" name="Google Shape;822;p35">
            <a:hlinkClick r:id="" action="ppaction://noaction"/>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23" name="Google Shape;823;p35"/>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3">
  <p:cSld name="CUSTOM_13">
    <p:spTree>
      <p:nvGrpSpPr>
        <p:cNvPr id="1" name="Shape 824"/>
        <p:cNvGrpSpPr/>
        <p:nvPr/>
      </p:nvGrpSpPr>
      <p:grpSpPr>
        <a:xfrm>
          <a:off x="0" y="0"/>
          <a:ext cx="0" cy="0"/>
          <a:chOff x="0" y="0"/>
          <a:chExt cx="0" cy="0"/>
        </a:xfrm>
      </p:grpSpPr>
      <p:sp>
        <p:nvSpPr>
          <p:cNvPr id="825" name="Google Shape;825;p36"/>
          <p:cNvSpPr/>
          <p:nvPr/>
        </p:nvSpPr>
        <p:spPr>
          <a:xfrm rot="-5716269">
            <a:off x="3090772" y="121523"/>
            <a:ext cx="3242308" cy="5108995"/>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26" name="Google Shape;826;p36"/>
          <p:cNvGrpSpPr/>
          <p:nvPr/>
        </p:nvGrpSpPr>
        <p:grpSpPr>
          <a:xfrm flipH="1">
            <a:off x="6918862" y="-84862"/>
            <a:ext cx="2277317" cy="5304377"/>
            <a:chOff x="224725" y="566950"/>
            <a:chExt cx="1850875" cy="4311100"/>
          </a:xfrm>
        </p:grpSpPr>
        <p:sp>
          <p:nvSpPr>
            <p:cNvPr id="827" name="Google Shape;827;p36"/>
            <p:cNvSpPr/>
            <p:nvPr/>
          </p:nvSpPr>
          <p:spPr>
            <a:xfrm>
              <a:off x="1914975" y="566950"/>
              <a:ext cx="160625" cy="2033000"/>
            </a:xfrm>
            <a:custGeom>
              <a:avLst/>
              <a:gdLst/>
              <a:ahLst/>
              <a:cxnLst/>
              <a:rect l="l" t="t" r="r" b="b"/>
              <a:pathLst>
                <a:path w="6425" h="81320" extrusionOk="0">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36"/>
            <p:cNvSpPr/>
            <p:nvPr/>
          </p:nvSpPr>
          <p:spPr>
            <a:xfrm>
              <a:off x="1761075" y="818875"/>
              <a:ext cx="160625" cy="2032875"/>
            </a:xfrm>
            <a:custGeom>
              <a:avLst/>
              <a:gdLst/>
              <a:ahLst/>
              <a:cxnLst/>
              <a:rect l="l" t="t" r="r" b="b"/>
              <a:pathLst>
                <a:path w="6425" h="81315" extrusionOk="0">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36"/>
            <p:cNvSpPr/>
            <p:nvPr/>
          </p:nvSpPr>
          <p:spPr>
            <a:xfrm>
              <a:off x="1607850" y="566950"/>
              <a:ext cx="159950" cy="2033000"/>
            </a:xfrm>
            <a:custGeom>
              <a:avLst/>
              <a:gdLst/>
              <a:ahLst/>
              <a:cxnLst/>
              <a:rect l="l" t="t" r="r" b="b"/>
              <a:pathLst>
                <a:path w="6398" h="81320" extrusionOk="0">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6"/>
            <p:cNvSpPr/>
            <p:nvPr/>
          </p:nvSpPr>
          <p:spPr>
            <a:xfrm>
              <a:off x="1453950" y="818875"/>
              <a:ext cx="160600" cy="2032875"/>
            </a:xfrm>
            <a:custGeom>
              <a:avLst/>
              <a:gdLst/>
              <a:ahLst/>
              <a:cxnLst/>
              <a:rect l="l" t="t" r="r" b="b"/>
              <a:pathLst>
                <a:path w="6424" h="81315" extrusionOk="0">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36"/>
            <p:cNvSpPr/>
            <p:nvPr/>
          </p:nvSpPr>
          <p:spPr>
            <a:xfrm>
              <a:off x="1300050" y="566950"/>
              <a:ext cx="160600" cy="2033000"/>
            </a:xfrm>
            <a:custGeom>
              <a:avLst/>
              <a:gdLst/>
              <a:ahLst/>
              <a:cxnLst/>
              <a:rect l="l" t="t" r="r" b="b"/>
              <a:pathLst>
                <a:path w="6424" h="81320" extrusionOk="0">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36"/>
            <p:cNvSpPr/>
            <p:nvPr/>
          </p:nvSpPr>
          <p:spPr>
            <a:xfrm>
              <a:off x="1146800" y="818875"/>
              <a:ext cx="159950" cy="2032875"/>
            </a:xfrm>
            <a:custGeom>
              <a:avLst/>
              <a:gdLst/>
              <a:ahLst/>
              <a:cxnLst/>
              <a:rect l="l" t="t" r="r" b="b"/>
              <a:pathLst>
                <a:path w="6398" h="81315" extrusionOk="0">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6"/>
            <p:cNvSpPr/>
            <p:nvPr/>
          </p:nvSpPr>
          <p:spPr>
            <a:xfrm>
              <a:off x="992900" y="566950"/>
              <a:ext cx="160625" cy="2033000"/>
            </a:xfrm>
            <a:custGeom>
              <a:avLst/>
              <a:gdLst/>
              <a:ahLst/>
              <a:cxnLst/>
              <a:rect l="l" t="t" r="r" b="b"/>
              <a:pathLst>
                <a:path w="6425" h="81320" extrusionOk="0">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6"/>
            <p:cNvSpPr/>
            <p:nvPr/>
          </p:nvSpPr>
          <p:spPr>
            <a:xfrm>
              <a:off x="839675" y="818875"/>
              <a:ext cx="159950" cy="2032875"/>
            </a:xfrm>
            <a:custGeom>
              <a:avLst/>
              <a:gdLst/>
              <a:ahLst/>
              <a:cxnLst/>
              <a:rect l="l" t="t" r="r" b="b"/>
              <a:pathLst>
                <a:path w="6398" h="81315" extrusionOk="0">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36"/>
            <p:cNvSpPr/>
            <p:nvPr/>
          </p:nvSpPr>
          <p:spPr>
            <a:xfrm>
              <a:off x="685775" y="566950"/>
              <a:ext cx="159950" cy="2033000"/>
            </a:xfrm>
            <a:custGeom>
              <a:avLst/>
              <a:gdLst/>
              <a:ahLst/>
              <a:cxnLst/>
              <a:rect l="l" t="t" r="r" b="b"/>
              <a:pathLst>
                <a:path w="6398" h="81320" extrusionOk="0">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6"/>
            <p:cNvSpPr/>
            <p:nvPr/>
          </p:nvSpPr>
          <p:spPr>
            <a:xfrm>
              <a:off x="531875" y="818875"/>
              <a:ext cx="160600" cy="2032875"/>
            </a:xfrm>
            <a:custGeom>
              <a:avLst/>
              <a:gdLst/>
              <a:ahLst/>
              <a:cxnLst/>
              <a:rect l="l" t="t" r="r" b="b"/>
              <a:pathLst>
                <a:path w="6424" h="81315" extrusionOk="0">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6"/>
            <p:cNvSpPr/>
            <p:nvPr/>
          </p:nvSpPr>
          <p:spPr>
            <a:xfrm>
              <a:off x="378625" y="566950"/>
              <a:ext cx="159950" cy="2033000"/>
            </a:xfrm>
            <a:custGeom>
              <a:avLst/>
              <a:gdLst/>
              <a:ahLst/>
              <a:cxnLst/>
              <a:rect l="l" t="t" r="r" b="b"/>
              <a:pathLst>
                <a:path w="6398" h="81320" extrusionOk="0">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6"/>
            <p:cNvSpPr/>
            <p:nvPr/>
          </p:nvSpPr>
          <p:spPr>
            <a:xfrm>
              <a:off x="224725" y="818875"/>
              <a:ext cx="159950" cy="2032875"/>
            </a:xfrm>
            <a:custGeom>
              <a:avLst/>
              <a:gdLst/>
              <a:ahLst/>
              <a:cxnLst/>
              <a:rect l="l" t="t" r="r" b="b"/>
              <a:pathLst>
                <a:path w="6398" h="81315" extrusionOk="0">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6"/>
            <p:cNvSpPr/>
            <p:nvPr/>
          </p:nvSpPr>
          <p:spPr>
            <a:xfrm>
              <a:off x="1914975" y="2593575"/>
              <a:ext cx="160625" cy="2032875"/>
            </a:xfrm>
            <a:custGeom>
              <a:avLst/>
              <a:gdLst/>
              <a:ahLst/>
              <a:cxnLst/>
              <a:rect l="l" t="t" r="r" b="b"/>
              <a:pathLst>
                <a:path w="6425" h="81315" extrusionOk="0">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36"/>
            <p:cNvSpPr/>
            <p:nvPr/>
          </p:nvSpPr>
          <p:spPr>
            <a:xfrm>
              <a:off x="1761075" y="2845375"/>
              <a:ext cx="160625" cy="2032675"/>
            </a:xfrm>
            <a:custGeom>
              <a:avLst/>
              <a:gdLst/>
              <a:ahLst/>
              <a:cxnLst/>
              <a:rect l="l" t="t" r="r" b="b"/>
              <a:pathLst>
                <a:path w="6425" h="81307" extrusionOk="0">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36"/>
            <p:cNvSpPr/>
            <p:nvPr/>
          </p:nvSpPr>
          <p:spPr>
            <a:xfrm>
              <a:off x="1607850" y="2593575"/>
              <a:ext cx="159950" cy="2032875"/>
            </a:xfrm>
            <a:custGeom>
              <a:avLst/>
              <a:gdLst/>
              <a:ahLst/>
              <a:cxnLst/>
              <a:rect l="l" t="t" r="r" b="b"/>
              <a:pathLst>
                <a:path w="6398" h="81315" extrusionOk="0">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6"/>
            <p:cNvSpPr/>
            <p:nvPr/>
          </p:nvSpPr>
          <p:spPr>
            <a:xfrm>
              <a:off x="1453950" y="2845375"/>
              <a:ext cx="160600" cy="2032675"/>
            </a:xfrm>
            <a:custGeom>
              <a:avLst/>
              <a:gdLst/>
              <a:ahLst/>
              <a:cxnLst/>
              <a:rect l="l" t="t" r="r" b="b"/>
              <a:pathLst>
                <a:path w="6424" h="81307" extrusionOk="0">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36"/>
            <p:cNvSpPr/>
            <p:nvPr/>
          </p:nvSpPr>
          <p:spPr>
            <a:xfrm>
              <a:off x="1300050" y="2593575"/>
              <a:ext cx="160600" cy="2032875"/>
            </a:xfrm>
            <a:custGeom>
              <a:avLst/>
              <a:gdLst/>
              <a:ahLst/>
              <a:cxnLst/>
              <a:rect l="l" t="t" r="r" b="b"/>
              <a:pathLst>
                <a:path w="6424" h="81315" extrusionOk="0">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36"/>
            <p:cNvSpPr/>
            <p:nvPr/>
          </p:nvSpPr>
          <p:spPr>
            <a:xfrm>
              <a:off x="1146800" y="2845375"/>
              <a:ext cx="159950" cy="2032675"/>
            </a:xfrm>
            <a:custGeom>
              <a:avLst/>
              <a:gdLst/>
              <a:ahLst/>
              <a:cxnLst/>
              <a:rect l="l" t="t" r="r" b="b"/>
              <a:pathLst>
                <a:path w="6398" h="81307" extrusionOk="0">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6"/>
            <p:cNvSpPr/>
            <p:nvPr/>
          </p:nvSpPr>
          <p:spPr>
            <a:xfrm>
              <a:off x="992900" y="2593575"/>
              <a:ext cx="160625" cy="2032875"/>
            </a:xfrm>
            <a:custGeom>
              <a:avLst/>
              <a:gdLst/>
              <a:ahLst/>
              <a:cxnLst/>
              <a:rect l="l" t="t" r="r" b="b"/>
              <a:pathLst>
                <a:path w="6425" h="81315" extrusionOk="0">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6"/>
            <p:cNvSpPr/>
            <p:nvPr/>
          </p:nvSpPr>
          <p:spPr>
            <a:xfrm>
              <a:off x="839675" y="2845375"/>
              <a:ext cx="159950" cy="2032675"/>
            </a:xfrm>
            <a:custGeom>
              <a:avLst/>
              <a:gdLst/>
              <a:ahLst/>
              <a:cxnLst/>
              <a:rect l="l" t="t" r="r" b="b"/>
              <a:pathLst>
                <a:path w="6398" h="81307" extrusionOk="0">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36"/>
            <p:cNvSpPr/>
            <p:nvPr/>
          </p:nvSpPr>
          <p:spPr>
            <a:xfrm>
              <a:off x="685775" y="2593575"/>
              <a:ext cx="159950" cy="2032875"/>
            </a:xfrm>
            <a:custGeom>
              <a:avLst/>
              <a:gdLst/>
              <a:ahLst/>
              <a:cxnLst/>
              <a:rect l="l" t="t" r="r" b="b"/>
              <a:pathLst>
                <a:path w="6398" h="81315" extrusionOk="0">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36"/>
            <p:cNvSpPr/>
            <p:nvPr/>
          </p:nvSpPr>
          <p:spPr>
            <a:xfrm>
              <a:off x="531875" y="2845375"/>
              <a:ext cx="160600" cy="2032675"/>
            </a:xfrm>
            <a:custGeom>
              <a:avLst/>
              <a:gdLst/>
              <a:ahLst/>
              <a:cxnLst/>
              <a:rect l="l" t="t" r="r" b="b"/>
              <a:pathLst>
                <a:path w="6424" h="81307" extrusionOk="0">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6"/>
            <p:cNvSpPr/>
            <p:nvPr/>
          </p:nvSpPr>
          <p:spPr>
            <a:xfrm>
              <a:off x="378625" y="2593575"/>
              <a:ext cx="159950" cy="2032875"/>
            </a:xfrm>
            <a:custGeom>
              <a:avLst/>
              <a:gdLst/>
              <a:ahLst/>
              <a:cxnLst/>
              <a:rect l="l" t="t" r="r" b="b"/>
              <a:pathLst>
                <a:path w="6398" h="81315" extrusionOk="0">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36"/>
            <p:cNvSpPr/>
            <p:nvPr/>
          </p:nvSpPr>
          <p:spPr>
            <a:xfrm>
              <a:off x="224725" y="2845375"/>
              <a:ext cx="159950" cy="2032675"/>
            </a:xfrm>
            <a:custGeom>
              <a:avLst/>
              <a:gdLst/>
              <a:ahLst/>
              <a:cxnLst/>
              <a:rect l="l" t="t" r="r" b="b"/>
              <a:pathLst>
                <a:path w="6398" h="81307" extrusionOk="0">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51" name="Google Shape;851;p36">
            <a:hlinkClick r:id="" action="ppaction://noaction"/>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852" name="Google Shape;852;p36"/>
          <p:cNvSpPr txBox="1">
            <a:spLocks noGrp="1"/>
          </p:cNvSpPr>
          <p:nvPr>
            <p:ph type="title" idx="2" hasCustomPrompt="1"/>
          </p:nvPr>
        </p:nvSpPr>
        <p:spPr>
          <a:xfrm>
            <a:off x="2020824" y="91845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853" name="Google Shape;853;p36"/>
          <p:cNvSpPr/>
          <p:nvPr/>
        </p:nvSpPr>
        <p:spPr>
          <a:xfrm flipH="1">
            <a:off x="6154471" y="760963"/>
            <a:ext cx="1269687" cy="1658228"/>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6"/>
          <p:cNvSpPr/>
          <p:nvPr/>
        </p:nvSpPr>
        <p:spPr>
          <a:xfrm flipH="1">
            <a:off x="736534" y="1655532"/>
            <a:ext cx="1774800" cy="1774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5" name="Google Shape;855;p36"/>
          <p:cNvGrpSpPr/>
          <p:nvPr/>
        </p:nvGrpSpPr>
        <p:grpSpPr>
          <a:xfrm flipH="1">
            <a:off x="101505" y="2363121"/>
            <a:ext cx="1696762" cy="1688828"/>
            <a:chOff x="2414491" y="671177"/>
            <a:chExt cx="1830972" cy="1822411"/>
          </a:xfrm>
        </p:grpSpPr>
        <p:sp>
          <p:nvSpPr>
            <p:cNvPr id="856" name="Google Shape;856;p36"/>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36"/>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36"/>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36"/>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36"/>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36"/>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36"/>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36"/>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36"/>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36"/>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36"/>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36"/>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36"/>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36"/>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36"/>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36"/>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36"/>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36"/>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36"/>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36"/>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36"/>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36"/>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36"/>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36"/>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36"/>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36"/>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36"/>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36"/>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36"/>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36"/>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6"/>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6"/>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6"/>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6"/>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5">
  <p:cSld name="CUSTOM_19">
    <p:spTree>
      <p:nvGrpSpPr>
        <p:cNvPr id="1" name="Shape 931"/>
        <p:cNvGrpSpPr/>
        <p:nvPr/>
      </p:nvGrpSpPr>
      <p:grpSpPr>
        <a:xfrm>
          <a:off x="0" y="0"/>
          <a:ext cx="0" cy="0"/>
          <a:chOff x="0" y="0"/>
          <a:chExt cx="0" cy="0"/>
        </a:xfrm>
      </p:grpSpPr>
      <p:sp>
        <p:nvSpPr>
          <p:cNvPr id="932" name="Google Shape;932;p38"/>
          <p:cNvSpPr/>
          <p:nvPr/>
        </p:nvSpPr>
        <p:spPr>
          <a:xfrm rot="199611" flipH="1">
            <a:off x="-1222385" y="1111794"/>
            <a:ext cx="4658395" cy="4765297"/>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8"/>
          <p:cNvSpPr/>
          <p:nvPr/>
        </p:nvSpPr>
        <p:spPr>
          <a:xfrm rot="-5035045" flipH="1">
            <a:off x="5862077" y="-226971"/>
            <a:ext cx="5262855" cy="323795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8"/>
          <p:cNvSpPr/>
          <p:nvPr/>
        </p:nvSpPr>
        <p:spPr>
          <a:xfrm rot="10800000">
            <a:off x="6276915" y="2875987"/>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35" name="Google Shape;935;p38"/>
          <p:cNvGrpSpPr/>
          <p:nvPr/>
        </p:nvGrpSpPr>
        <p:grpSpPr>
          <a:xfrm rot="10800000">
            <a:off x="1381161" y="1333007"/>
            <a:ext cx="1696762" cy="1688828"/>
            <a:chOff x="2414491" y="671177"/>
            <a:chExt cx="1830972" cy="1822411"/>
          </a:xfrm>
        </p:grpSpPr>
        <p:sp>
          <p:nvSpPr>
            <p:cNvPr id="936" name="Google Shape;936;p38"/>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38"/>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38"/>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38"/>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38"/>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38"/>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8"/>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8"/>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8"/>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38"/>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8"/>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38"/>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38"/>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38"/>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38"/>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38"/>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38"/>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8"/>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38"/>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38"/>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38"/>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38"/>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8"/>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8"/>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38"/>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38"/>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38"/>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38"/>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38"/>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8"/>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8"/>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8"/>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38"/>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38"/>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0" name="Google Shape;970;p38">
            <a:hlinkClick r:id="" action="ppaction://noaction"/>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971" name="Google Shape;971;p38"/>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
  <p:cSld name="CUSTOM_32_2">
    <p:spTree>
      <p:nvGrpSpPr>
        <p:cNvPr id="1" name="Shape 972"/>
        <p:cNvGrpSpPr/>
        <p:nvPr/>
      </p:nvGrpSpPr>
      <p:grpSpPr>
        <a:xfrm>
          <a:off x="0" y="0"/>
          <a:ext cx="0" cy="0"/>
          <a:chOff x="0" y="0"/>
          <a:chExt cx="0" cy="0"/>
        </a:xfrm>
      </p:grpSpPr>
      <p:sp>
        <p:nvSpPr>
          <p:cNvPr id="973" name="Google Shape;973;p39"/>
          <p:cNvSpPr/>
          <p:nvPr/>
        </p:nvSpPr>
        <p:spPr>
          <a:xfrm rot="672094">
            <a:off x="-3534661" y="414138"/>
            <a:ext cx="4680680" cy="4251900"/>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39"/>
          <p:cNvSpPr/>
          <p:nvPr/>
        </p:nvSpPr>
        <p:spPr>
          <a:xfrm>
            <a:off x="8264550" y="465501"/>
            <a:ext cx="1460036" cy="1906827"/>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39"/>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976" name="Google Shape;976;p39"/>
          <p:cNvSpPr txBox="1">
            <a:spLocks noGrp="1"/>
          </p:cNvSpPr>
          <p:nvPr>
            <p:ph type="subTitle" idx="1"/>
          </p:nvPr>
        </p:nvSpPr>
        <p:spPr>
          <a:xfrm>
            <a:off x="713250" y="1126100"/>
            <a:ext cx="7717500" cy="3442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050"/>
              <a:buFont typeface="Ubuntu"/>
              <a:buChar char="●"/>
              <a:defRPr sz="1600"/>
            </a:lvl1pPr>
            <a:lvl2pPr lvl="1" rtl="0">
              <a:spcBef>
                <a:spcPts val="0"/>
              </a:spcBef>
              <a:spcAft>
                <a:spcPts val="0"/>
              </a:spcAft>
              <a:buClr>
                <a:schemeClr val="dk1"/>
              </a:buClr>
              <a:buSzPts val="1400"/>
              <a:buFont typeface="Ubuntu"/>
              <a:buAutoNum type="alphaLcPeriod"/>
              <a:defRPr sz="1600"/>
            </a:lvl2pPr>
            <a:lvl3pPr lvl="2" rtl="0">
              <a:spcBef>
                <a:spcPts val="0"/>
              </a:spcBef>
              <a:spcAft>
                <a:spcPts val="0"/>
              </a:spcAft>
              <a:buClr>
                <a:schemeClr val="dk1"/>
              </a:buClr>
              <a:buSzPts val="1400"/>
              <a:buFont typeface="Ubuntu"/>
              <a:buAutoNum type="romanLcPeriod"/>
              <a:defRPr/>
            </a:lvl3pPr>
            <a:lvl4pPr lvl="3" rtl="0">
              <a:spcBef>
                <a:spcPts val="0"/>
              </a:spcBef>
              <a:spcAft>
                <a:spcPts val="0"/>
              </a:spcAft>
              <a:buClr>
                <a:schemeClr val="dk1"/>
              </a:buClr>
              <a:buSzPts val="1400"/>
              <a:buFont typeface="Ubuntu"/>
              <a:buAutoNum type="arabicPeriod"/>
              <a:defRPr/>
            </a:lvl4pPr>
            <a:lvl5pPr lvl="4" rtl="0">
              <a:spcBef>
                <a:spcPts val="0"/>
              </a:spcBef>
              <a:spcAft>
                <a:spcPts val="0"/>
              </a:spcAft>
              <a:buClr>
                <a:schemeClr val="dk1"/>
              </a:buClr>
              <a:buSzPts val="1400"/>
              <a:buFont typeface="Ubuntu"/>
              <a:buAutoNum type="alphaLcPeriod"/>
              <a:defRPr/>
            </a:lvl5pPr>
            <a:lvl6pPr lvl="5" rtl="0">
              <a:spcBef>
                <a:spcPts val="0"/>
              </a:spcBef>
              <a:spcAft>
                <a:spcPts val="0"/>
              </a:spcAft>
              <a:buClr>
                <a:schemeClr val="dk1"/>
              </a:buClr>
              <a:buSzPts val="1400"/>
              <a:buFont typeface="Ubuntu"/>
              <a:buAutoNum type="romanLcPeriod"/>
              <a:defRPr/>
            </a:lvl6pPr>
            <a:lvl7pPr lvl="6" rtl="0">
              <a:spcBef>
                <a:spcPts val="0"/>
              </a:spcBef>
              <a:spcAft>
                <a:spcPts val="0"/>
              </a:spcAft>
              <a:buClr>
                <a:schemeClr val="dk1"/>
              </a:buClr>
              <a:buSzPts val="1400"/>
              <a:buFont typeface="Ubuntu"/>
              <a:buAutoNum type="arabicPeriod"/>
              <a:defRPr/>
            </a:lvl7pPr>
            <a:lvl8pPr lvl="7" rtl="0">
              <a:spcBef>
                <a:spcPts val="0"/>
              </a:spcBef>
              <a:spcAft>
                <a:spcPts val="0"/>
              </a:spcAft>
              <a:buClr>
                <a:schemeClr val="dk1"/>
              </a:buClr>
              <a:buSzPts val="1400"/>
              <a:buFont typeface="Ubuntu"/>
              <a:buAutoNum type="alphaLcPeriod"/>
              <a:defRPr/>
            </a:lvl8pPr>
            <a:lvl9pPr lvl="8" rtl="0">
              <a:spcBef>
                <a:spcPts val="0"/>
              </a:spcBef>
              <a:spcAft>
                <a:spcPts val="0"/>
              </a:spcAft>
              <a:buClr>
                <a:schemeClr val="dk1"/>
              </a:buClr>
              <a:buSzPts val="1400"/>
              <a:buFont typeface="Ubuntu"/>
              <a:buAutoNum type="romanLcPeriod"/>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1">
  <p:cSld name="CUSTOM_1_1">
    <p:spTree>
      <p:nvGrpSpPr>
        <p:cNvPr id="1" name="Shape 977"/>
        <p:cNvGrpSpPr/>
        <p:nvPr/>
      </p:nvGrpSpPr>
      <p:grpSpPr>
        <a:xfrm>
          <a:off x="0" y="0"/>
          <a:ext cx="0" cy="0"/>
          <a:chOff x="0" y="0"/>
          <a:chExt cx="0" cy="0"/>
        </a:xfrm>
      </p:grpSpPr>
      <p:sp>
        <p:nvSpPr>
          <p:cNvPr id="978" name="Google Shape;978;p40"/>
          <p:cNvSpPr/>
          <p:nvPr/>
        </p:nvSpPr>
        <p:spPr>
          <a:xfrm rot="-5620636">
            <a:off x="7260268" y="484121"/>
            <a:ext cx="2991681" cy="287060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40"/>
          <p:cNvSpPr/>
          <p:nvPr/>
        </p:nvSpPr>
        <p:spPr>
          <a:xfrm rot="135969" flipH="1">
            <a:off x="-1259479" y="-732013"/>
            <a:ext cx="3397316" cy="3383229"/>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40"/>
          <p:cNvSpPr/>
          <p:nvPr/>
        </p:nvSpPr>
        <p:spPr>
          <a:xfrm rot="10800000">
            <a:off x="7259653" y="3925437"/>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81" name="Google Shape;981;p40"/>
          <p:cNvGrpSpPr/>
          <p:nvPr/>
        </p:nvGrpSpPr>
        <p:grpSpPr>
          <a:xfrm rot="10800000">
            <a:off x="6624625" y="3303820"/>
            <a:ext cx="1696762" cy="1688828"/>
            <a:chOff x="2414491" y="671177"/>
            <a:chExt cx="1830972" cy="1822411"/>
          </a:xfrm>
        </p:grpSpPr>
        <p:sp>
          <p:nvSpPr>
            <p:cNvPr id="982" name="Google Shape;982;p40"/>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40"/>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40"/>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40"/>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40"/>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40"/>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40"/>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40"/>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40"/>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40"/>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40"/>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40"/>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40"/>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40"/>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40"/>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40"/>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40"/>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40"/>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40"/>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40"/>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40"/>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40"/>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40"/>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40"/>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40"/>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40"/>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40"/>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40"/>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40"/>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40"/>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40"/>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40"/>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40"/>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40"/>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16" name="Google Shape;1016;p40"/>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017" name="Google Shape;1017;p40"/>
          <p:cNvSpPr txBox="1">
            <a:spLocks noGrp="1"/>
          </p:cNvSpPr>
          <p:nvPr>
            <p:ph type="subTitle" idx="1"/>
          </p:nvPr>
        </p:nvSpPr>
        <p:spPr>
          <a:xfrm>
            <a:off x="713225" y="1168075"/>
            <a:ext cx="6028800" cy="3431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1">
  <p:cSld name="CUSTOM_2">
    <p:spTree>
      <p:nvGrpSpPr>
        <p:cNvPr id="1" name="Shape 1226"/>
        <p:cNvGrpSpPr/>
        <p:nvPr/>
      </p:nvGrpSpPr>
      <p:grpSpPr>
        <a:xfrm>
          <a:off x="0" y="0"/>
          <a:ext cx="0" cy="0"/>
          <a:chOff x="0" y="0"/>
          <a:chExt cx="0" cy="0"/>
        </a:xfrm>
      </p:grpSpPr>
      <p:grpSp>
        <p:nvGrpSpPr>
          <p:cNvPr id="1227" name="Google Shape;1227;p49"/>
          <p:cNvGrpSpPr/>
          <p:nvPr/>
        </p:nvGrpSpPr>
        <p:grpSpPr>
          <a:xfrm>
            <a:off x="5" y="-80449"/>
            <a:ext cx="2277317" cy="5304377"/>
            <a:chOff x="224725" y="566950"/>
            <a:chExt cx="1850875" cy="4311100"/>
          </a:xfrm>
        </p:grpSpPr>
        <p:sp>
          <p:nvSpPr>
            <p:cNvPr id="1228" name="Google Shape;1228;p49"/>
            <p:cNvSpPr/>
            <p:nvPr/>
          </p:nvSpPr>
          <p:spPr>
            <a:xfrm>
              <a:off x="1914975" y="566950"/>
              <a:ext cx="160625" cy="2033000"/>
            </a:xfrm>
            <a:custGeom>
              <a:avLst/>
              <a:gdLst/>
              <a:ahLst/>
              <a:cxnLst/>
              <a:rect l="l" t="t" r="r" b="b"/>
              <a:pathLst>
                <a:path w="6425" h="81320" extrusionOk="0">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49"/>
            <p:cNvSpPr/>
            <p:nvPr/>
          </p:nvSpPr>
          <p:spPr>
            <a:xfrm>
              <a:off x="1761075" y="818875"/>
              <a:ext cx="160625" cy="2032875"/>
            </a:xfrm>
            <a:custGeom>
              <a:avLst/>
              <a:gdLst/>
              <a:ahLst/>
              <a:cxnLst/>
              <a:rect l="l" t="t" r="r" b="b"/>
              <a:pathLst>
                <a:path w="6425" h="81315" extrusionOk="0">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49"/>
            <p:cNvSpPr/>
            <p:nvPr/>
          </p:nvSpPr>
          <p:spPr>
            <a:xfrm>
              <a:off x="1607850" y="566950"/>
              <a:ext cx="159950" cy="2033000"/>
            </a:xfrm>
            <a:custGeom>
              <a:avLst/>
              <a:gdLst/>
              <a:ahLst/>
              <a:cxnLst/>
              <a:rect l="l" t="t" r="r" b="b"/>
              <a:pathLst>
                <a:path w="6398" h="81320" extrusionOk="0">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49"/>
            <p:cNvSpPr/>
            <p:nvPr/>
          </p:nvSpPr>
          <p:spPr>
            <a:xfrm>
              <a:off x="1453950" y="818875"/>
              <a:ext cx="160600" cy="2032875"/>
            </a:xfrm>
            <a:custGeom>
              <a:avLst/>
              <a:gdLst/>
              <a:ahLst/>
              <a:cxnLst/>
              <a:rect l="l" t="t" r="r" b="b"/>
              <a:pathLst>
                <a:path w="6424" h="81315" extrusionOk="0">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49"/>
            <p:cNvSpPr/>
            <p:nvPr/>
          </p:nvSpPr>
          <p:spPr>
            <a:xfrm>
              <a:off x="1300050" y="566950"/>
              <a:ext cx="160600" cy="2033000"/>
            </a:xfrm>
            <a:custGeom>
              <a:avLst/>
              <a:gdLst/>
              <a:ahLst/>
              <a:cxnLst/>
              <a:rect l="l" t="t" r="r" b="b"/>
              <a:pathLst>
                <a:path w="6424" h="81320" extrusionOk="0">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49"/>
            <p:cNvSpPr/>
            <p:nvPr/>
          </p:nvSpPr>
          <p:spPr>
            <a:xfrm>
              <a:off x="1146800" y="818875"/>
              <a:ext cx="159950" cy="2032875"/>
            </a:xfrm>
            <a:custGeom>
              <a:avLst/>
              <a:gdLst/>
              <a:ahLst/>
              <a:cxnLst/>
              <a:rect l="l" t="t" r="r" b="b"/>
              <a:pathLst>
                <a:path w="6398" h="81315" extrusionOk="0">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49"/>
            <p:cNvSpPr/>
            <p:nvPr/>
          </p:nvSpPr>
          <p:spPr>
            <a:xfrm>
              <a:off x="992900" y="566950"/>
              <a:ext cx="160625" cy="2033000"/>
            </a:xfrm>
            <a:custGeom>
              <a:avLst/>
              <a:gdLst/>
              <a:ahLst/>
              <a:cxnLst/>
              <a:rect l="l" t="t" r="r" b="b"/>
              <a:pathLst>
                <a:path w="6425" h="81320" extrusionOk="0">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49"/>
            <p:cNvSpPr/>
            <p:nvPr/>
          </p:nvSpPr>
          <p:spPr>
            <a:xfrm>
              <a:off x="839675" y="818875"/>
              <a:ext cx="159950" cy="2032875"/>
            </a:xfrm>
            <a:custGeom>
              <a:avLst/>
              <a:gdLst/>
              <a:ahLst/>
              <a:cxnLst/>
              <a:rect l="l" t="t" r="r" b="b"/>
              <a:pathLst>
                <a:path w="6398" h="81315" extrusionOk="0">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49"/>
            <p:cNvSpPr/>
            <p:nvPr/>
          </p:nvSpPr>
          <p:spPr>
            <a:xfrm>
              <a:off x="685775" y="566950"/>
              <a:ext cx="159950" cy="2033000"/>
            </a:xfrm>
            <a:custGeom>
              <a:avLst/>
              <a:gdLst/>
              <a:ahLst/>
              <a:cxnLst/>
              <a:rect l="l" t="t" r="r" b="b"/>
              <a:pathLst>
                <a:path w="6398" h="81320" extrusionOk="0">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49"/>
            <p:cNvSpPr/>
            <p:nvPr/>
          </p:nvSpPr>
          <p:spPr>
            <a:xfrm>
              <a:off x="531875" y="818875"/>
              <a:ext cx="160600" cy="2032875"/>
            </a:xfrm>
            <a:custGeom>
              <a:avLst/>
              <a:gdLst/>
              <a:ahLst/>
              <a:cxnLst/>
              <a:rect l="l" t="t" r="r" b="b"/>
              <a:pathLst>
                <a:path w="6424" h="81315" extrusionOk="0">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49"/>
            <p:cNvSpPr/>
            <p:nvPr/>
          </p:nvSpPr>
          <p:spPr>
            <a:xfrm>
              <a:off x="378625" y="566950"/>
              <a:ext cx="159950" cy="2033000"/>
            </a:xfrm>
            <a:custGeom>
              <a:avLst/>
              <a:gdLst/>
              <a:ahLst/>
              <a:cxnLst/>
              <a:rect l="l" t="t" r="r" b="b"/>
              <a:pathLst>
                <a:path w="6398" h="81320" extrusionOk="0">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49"/>
            <p:cNvSpPr/>
            <p:nvPr/>
          </p:nvSpPr>
          <p:spPr>
            <a:xfrm>
              <a:off x="224725" y="818875"/>
              <a:ext cx="159950" cy="2032875"/>
            </a:xfrm>
            <a:custGeom>
              <a:avLst/>
              <a:gdLst/>
              <a:ahLst/>
              <a:cxnLst/>
              <a:rect l="l" t="t" r="r" b="b"/>
              <a:pathLst>
                <a:path w="6398" h="81315" extrusionOk="0">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49"/>
            <p:cNvSpPr/>
            <p:nvPr/>
          </p:nvSpPr>
          <p:spPr>
            <a:xfrm>
              <a:off x="1914975" y="2593575"/>
              <a:ext cx="160625" cy="2032875"/>
            </a:xfrm>
            <a:custGeom>
              <a:avLst/>
              <a:gdLst/>
              <a:ahLst/>
              <a:cxnLst/>
              <a:rect l="l" t="t" r="r" b="b"/>
              <a:pathLst>
                <a:path w="6425" h="81315" extrusionOk="0">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49"/>
            <p:cNvSpPr/>
            <p:nvPr/>
          </p:nvSpPr>
          <p:spPr>
            <a:xfrm>
              <a:off x="1761075" y="2845375"/>
              <a:ext cx="160625" cy="2032675"/>
            </a:xfrm>
            <a:custGeom>
              <a:avLst/>
              <a:gdLst/>
              <a:ahLst/>
              <a:cxnLst/>
              <a:rect l="l" t="t" r="r" b="b"/>
              <a:pathLst>
                <a:path w="6425" h="81307" extrusionOk="0">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49"/>
            <p:cNvSpPr/>
            <p:nvPr/>
          </p:nvSpPr>
          <p:spPr>
            <a:xfrm>
              <a:off x="1607850" y="2593575"/>
              <a:ext cx="159950" cy="2032875"/>
            </a:xfrm>
            <a:custGeom>
              <a:avLst/>
              <a:gdLst/>
              <a:ahLst/>
              <a:cxnLst/>
              <a:rect l="l" t="t" r="r" b="b"/>
              <a:pathLst>
                <a:path w="6398" h="81315" extrusionOk="0">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49"/>
            <p:cNvSpPr/>
            <p:nvPr/>
          </p:nvSpPr>
          <p:spPr>
            <a:xfrm>
              <a:off x="1453950" y="2845375"/>
              <a:ext cx="160600" cy="2032675"/>
            </a:xfrm>
            <a:custGeom>
              <a:avLst/>
              <a:gdLst/>
              <a:ahLst/>
              <a:cxnLst/>
              <a:rect l="l" t="t" r="r" b="b"/>
              <a:pathLst>
                <a:path w="6424" h="81307" extrusionOk="0">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49"/>
            <p:cNvSpPr/>
            <p:nvPr/>
          </p:nvSpPr>
          <p:spPr>
            <a:xfrm>
              <a:off x="1300050" y="2593575"/>
              <a:ext cx="160600" cy="2032875"/>
            </a:xfrm>
            <a:custGeom>
              <a:avLst/>
              <a:gdLst/>
              <a:ahLst/>
              <a:cxnLst/>
              <a:rect l="l" t="t" r="r" b="b"/>
              <a:pathLst>
                <a:path w="6424" h="81315" extrusionOk="0">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49"/>
            <p:cNvSpPr/>
            <p:nvPr/>
          </p:nvSpPr>
          <p:spPr>
            <a:xfrm>
              <a:off x="1146800" y="2845375"/>
              <a:ext cx="159950" cy="2032675"/>
            </a:xfrm>
            <a:custGeom>
              <a:avLst/>
              <a:gdLst/>
              <a:ahLst/>
              <a:cxnLst/>
              <a:rect l="l" t="t" r="r" b="b"/>
              <a:pathLst>
                <a:path w="6398" h="81307" extrusionOk="0">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49"/>
            <p:cNvSpPr/>
            <p:nvPr/>
          </p:nvSpPr>
          <p:spPr>
            <a:xfrm>
              <a:off x="992900" y="2593575"/>
              <a:ext cx="160625" cy="2032875"/>
            </a:xfrm>
            <a:custGeom>
              <a:avLst/>
              <a:gdLst/>
              <a:ahLst/>
              <a:cxnLst/>
              <a:rect l="l" t="t" r="r" b="b"/>
              <a:pathLst>
                <a:path w="6425" h="81315" extrusionOk="0">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49"/>
            <p:cNvSpPr/>
            <p:nvPr/>
          </p:nvSpPr>
          <p:spPr>
            <a:xfrm>
              <a:off x="839675" y="2845375"/>
              <a:ext cx="159950" cy="2032675"/>
            </a:xfrm>
            <a:custGeom>
              <a:avLst/>
              <a:gdLst/>
              <a:ahLst/>
              <a:cxnLst/>
              <a:rect l="l" t="t" r="r" b="b"/>
              <a:pathLst>
                <a:path w="6398" h="81307" extrusionOk="0">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49"/>
            <p:cNvSpPr/>
            <p:nvPr/>
          </p:nvSpPr>
          <p:spPr>
            <a:xfrm>
              <a:off x="685775" y="2593575"/>
              <a:ext cx="159950" cy="2032875"/>
            </a:xfrm>
            <a:custGeom>
              <a:avLst/>
              <a:gdLst/>
              <a:ahLst/>
              <a:cxnLst/>
              <a:rect l="l" t="t" r="r" b="b"/>
              <a:pathLst>
                <a:path w="6398" h="81315" extrusionOk="0">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49"/>
            <p:cNvSpPr/>
            <p:nvPr/>
          </p:nvSpPr>
          <p:spPr>
            <a:xfrm>
              <a:off x="531875" y="2845375"/>
              <a:ext cx="160600" cy="2032675"/>
            </a:xfrm>
            <a:custGeom>
              <a:avLst/>
              <a:gdLst/>
              <a:ahLst/>
              <a:cxnLst/>
              <a:rect l="l" t="t" r="r" b="b"/>
              <a:pathLst>
                <a:path w="6424" h="81307" extrusionOk="0">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49"/>
            <p:cNvSpPr/>
            <p:nvPr/>
          </p:nvSpPr>
          <p:spPr>
            <a:xfrm>
              <a:off x="378625" y="2593575"/>
              <a:ext cx="159950" cy="2032875"/>
            </a:xfrm>
            <a:custGeom>
              <a:avLst/>
              <a:gdLst/>
              <a:ahLst/>
              <a:cxnLst/>
              <a:rect l="l" t="t" r="r" b="b"/>
              <a:pathLst>
                <a:path w="6398" h="81315" extrusionOk="0">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49"/>
            <p:cNvSpPr/>
            <p:nvPr/>
          </p:nvSpPr>
          <p:spPr>
            <a:xfrm>
              <a:off x="224725" y="2845375"/>
              <a:ext cx="159950" cy="2032675"/>
            </a:xfrm>
            <a:custGeom>
              <a:avLst/>
              <a:gdLst/>
              <a:ahLst/>
              <a:cxnLst/>
              <a:rect l="l" t="t" r="r" b="b"/>
              <a:pathLst>
                <a:path w="6398" h="81307" extrusionOk="0">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2" name="Google Shape;1252;p49"/>
          <p:cNvSpPr/>
          <p:nvPr/>
        </p:nvSpPr>
        <p:spPr>
          <a:xfrm rot="-3415034" flipH="1">
            <a:off x="5349941" y="647072"/>
            <a:ext cx="4814608" cy="409530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49"/>
          <p:cNvSpPr/>
          <p:nvPr/>
        </p:nvSpPr>
        <p:spPr>
          <a:xfrm rot="1379372">
            <a:off x="5149944" y="2281365"/>
            <a:ext cx="1343009" cy="1754062"/>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49"/>
          <p:cNvSpPr/>
          <p:nvPr/>
        </p:nvSpPr>
        <p:spPr>
          <a:xfrm>
            <a:off x="-767475" y="502200"/>
            <a:ext cx="2264661" cy="19975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2">
  <p:cSld name="CUSTOM_4">
    <p:spTree>
      <p:nvGrpSpPr>
        <p:cNvPr id="1" name="Shape 1255"/>
        <p:cNvGrpSpPr/>
        <p:nvPr/>
      </p:nvGrpSpPr>
      <p:grpSpPr>
        <a:xfrm>
          <a:off x="0" y="0"/>
          <a:ext cx="0" cy="0"/>
          <a:chOff x="0" y="0"/>
          <a:chExt cx="0" cy="0"/>
        </a:xfrm>
      </p:grpSpPr>
      <p:grpSp>
        <p:nvGrpSpPr>
          <p:cNvPr id="1256" name="Google Shape;1256;p50"/>
          <p:cNvGrpSpPr/>
          <p:nvPr/>
        </p:nvGrpSpPr>
        <p:grpSpPr>
          <a:xfrm rot="-4412986">
            <a:off x="6233427" y="1978854"/>
            <a:ext cx="2523466" cy="2406919"/>
            <a:chOff x="616550" y="744600"/>
            <a:chExt cx="936200" cy="893025"/>
          </a:xfrm>
        </p:grpSpPr>
        <p:sp>
          <p:nvSpPr>
            <p:cNvPr id="1257" name="Google Shape;1257;p50"/>
            <p:cNvSpPr/>
            <p:nvPr/>
          </p:nvSpPr>
          <p:spPr>
            <a:xfrm>
              <a:off x="616550" y="744600"/>
              <a:ext cx="936200" cy="893025"/>
            </a:xfrm>
            <a:custGeom>
              <a:avLst/>
              <a:gdLst/>
              <a:ahLst/>
              <a:cxnLst/>
              <a:rect l="l" t="t" r="r" b="b"/>
              <a:pathLst>
                <a:path w="37448" h="35721" extrusionOk="0">
                  <a:moveTo>
                    <a:pt x="21003" y="1"/>
                  </a:moveTo>
                  <a:cubicBezTo>
                    <a:pt x="20950" y="1"/>
                    <a:pt x="20897" y="16"/>
                    <a:pt x="20852" y="46"/>
                  </a:cubicBezTo>
                  <a:lnTo>
                    <a:pt x="18177" y="2356"/>
                  </a:lnTo>
                  <a:cubicBezTo>
                    <a:pt x="18177" y="2356"/>
                    <a:pt x="18146" y="2387"/>
                    <a:pt x="18146" y="2387"/>
                  </a:cubicBezTo>
                  <a:lnTo>
                    <a:pt x="91" y="26946"/>
                  </a:lnTo>
                  <a:cubicBezTo>
                    <a:pt x="0" y="27068"/>
                    <a:pt x="61" y="27220"/>
                    <a:pt x="182" y="27281"/>
                  </a:cubicBezTo>
                  <a:lnTo>
                    <a:pt x="2523" y="28436"/>
                  </a:lnTo>
                  <a:lnTo>
                    <a:pt x="15654" y="35700"/>
                  </a:lnTo>
                  <a:cubicBezTo>
                    <a:pt x="15692" y="35713"/>
                    <a:pt x="15735" y="35720"/>
                    <a:pt x="15776" y="35720"/>
                  </a:cubicBezTo>
                  <a:cubicBezTo>
                    <a:pt x="15835" y="35720"/>
                    <a:pt x="15892" y="35705"/>
                    <a:pt x="15927" y="35670"/>
                  </a:cubicBezTo>
                  <a:cubicBezTo>
                    <a:pt x="16657" y="35092"/>
                    <a:pt x="20274" y="32083"/>
                    <a:pt x="25320" y="27433"/>
                  </a:cubicBezTo>
                  <a:cubicBezTo>
                    <a:pt x="30730" y="22417"/>
                    <a:pt x="37204" y="14666"/>
                    <a:pt x="37204" y="14666"/>
                  </a:cubicBezTo>
                  <a:cubicBezTo>
                    <a:pt x="37448" y="14454"/>
                    <a:pt x="37448" y="14089"/>
                    <a:pt x="37204" y="13876"/>
                  </a:cubicBezTo>
                  <a:cubicBezTo>
                    <a:pt x="36779" y="13451"/>
                    <a:pt x="35867" y="12600"/>
                    <a:pt x="34286" y="11171"/>
                  </a:cubicBezTo>
                  <a:cubicBezTo>
                    <a:pt x="31824" y="9013"/>
                    <a:pt x="22493" y="1171"/>
                    <a:pt x="21155" y="46"/>
                  </a:cubicBezTo>
                  <a:cubicBezTo>
                    <a:pt x="21110" y="16"/>
                    <a:pt x="21057" y="1"/>
                    <a:pt x="210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50"/>
            <p:cNvSpPr/>
            <p:nvPr/>
          </p:nvSpPr>
          <p:spPr>
            <a:xfrm>
              <a:off x="1118825" y="951075"/>
              <a:ext cx="191525" cy="163425"/>
            </a:xfrm>
            <a:custGeom>
              <a:avLst/>
              <a:gdLst/>
              <a:ahLst/>
              <a:cxnLst/>
              <a:rect l="l" t="t" r="r" b="b"/>
              <a:pathLst>
                <a:path w="7661" h="6537" extrusionOk="0">
                  <a:moveTo>
                    <a:pt x="426" y="0"/>
                  </a:moveTo>
                  <a:cubicBezTo>
                    <a:pt x="317" y="0"/>
                    <a:pt x="206" y="46"/>
                    <a:pt x="122" y="146"/>
                  </a:cubicBezTo>
                  <a:cubicBezTo>
                    <a:pt x="1" y="298"/>
                    <a:pt x="31" y="541"/>
                    <a:pt x="183" y="663"/>
                  </a:cubicBezTo>
                  <a:lnTo>
                    <a:pt x="6992" y="6468"/>
                  </a:lnTo>
                  <a:cubicBezTo>
                    <a:pt x="7052" y="6499"/>
                    <a:pt x="7144" y="6529"/>
                    <a:pt x="7235" y="6529"/>
                  </a:cubicBezTo>
                  <a:cubicBezTo>
                    <a:pt x="7251" y="6534"/>
                    <a:pt x="7268" y="6537"/>
                    <a:pt x="7286" y="6537"/>
                  </a:cubicBezTo>
                  <a:cubicBezTo>
                    <a:pt x="7368" y="6537"/>
                    <a:pt x="7464" y="6483"/>
                    <a:pt x="7539" y="6407"/>
                  </a:cubicBezTo>
                  <a:cubicBezTo>
                    <a:pt x="7660" y="6255"/>
                    <a:pt x="7630" y="6012"/>
                    <a:pt x="7478" y="5860"/>
                  </a:cubicBezTo>
                  <a:lnTo>
                    <a:pt x="669" y="85"/>
                  </a:lnTo>
                  <a:cubicBezTo>
                    <a:pt x="601" y="31"/>
                    <a:pt x="514" y="0"/>
                    <a:pt x="4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50"/>
            <p:cNvSpPr/>
            <p:nvPr/>
          </p:nvSpPr>
          <p:spPr>
            <a:xfrm>
              <a:off x="1078550" y="994400"/>
              <a:ext cx="190750" cy="164750"/>
            </a:xfrm>
            <a:custGeom>
              <a:avLst/>
              <a:gdLst/>
              <a:ahLst/>
              <a:cxnLst/>
              <a:rect l="l" t="t" r="r" b="b"/>
              <a:pathLst>
                <a:path w="7630" h="6590" extrusionOk="0">
                  <a:moveTo>
                    <a:pt x="413" y="0"/>
                  </a:moveTo>
                  <a:cubicBezTo>
                    <a:pt x="308" y="0"/>
                    <a:pt x="206" y="45"/>
                    <a:pt x="122" y="146"/>
                  </a:cubicBezTo>
                  <a:cubicBezTo>
                    <a:pt x="1" y="298"/>
                    <a:pt x="1" y="541"/>
                    <a:pt x="153" y="662"/>
                  </a:cubicBezTo>
                  <a:lnTo>
                    <a:pt x="6931" y="6498"/>
                  </a:lnTo>
                  <a:cubicBezTo>
                    <a:pt x="7022" y="6559"/>
                    <a:pt x="7113" y="6589"/>
                    <a:pt x="7174" y="6589"/>
                  </a:cubicBezTo>
                  <a:cubicBezTo>
                    <a:pt x="7296" y="6589"/>
                    <a:pt x="7417" y="6529"/>
                    <a:pt x="7478" y="6437"/>
                  </a:cubicBezTo>
                  <a:cubicBezTo>
                    <a:pt x="7630" y="6285"/>
                    <a:pt x="7600" y="6042"/>
                    <a:pt x="7448" y="5921"/>
                  </a:cubicBezTo>
                  <a:lnTo>
                    <a:pt x="669" y="85"/>
                  </a:lnTo>
                  <a:cubicBezTo>
                    <a:pt x="587" y="30"/>
                    <a:pt x="499" y="0"/>
                    <a:pt x="41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50"/>
            <p:cNvSpPr/>
            <p:nvPr/>
          </p:nvSpPr>
          <p:spPr>
            <a:xfrm>
              <a:off x="1041325" y="1033375"/>
              <a:ext cx="196075" cy="159975"/>
            </a:xfrm>
            <a:custGeom>
              <a:avLst/>
              <a:gdLst/>
              <a:ahLst/>
              <a:cxnLst/>
              <a:rect l="l" t="t" r="r" b="b"/>
              <a:pathLst>
                <a:path w="7843" h="6399" extrusionOk="0">
                  <a:moveTo>
                    <a:pt x="446" y="1"/>
                  </a:moveTo>
                  <a:cubicBezTo>
                    <a:pt x="335" y="1"/>
                    <a:pt x="223" y="48"/>
                    <a:pt x="152" y="137"/>
                  </a:cubicBezTo>
                  <a:cubicBezTo>
                    <a:pt x="0" y="319"/>
                    <a:pt x="31" y="532"/>
                    <a:pt x="213" y="684"/>
                  </a:cubicBezTo>
                  <a:lnTo>
                    <a:pt x="7174" y="6307"/>
                  </a:lnTo>
                  <a:cubicBezTo>
                    <a:pt x="7234" y="6368"/>
                    <a:pt x="7326" y="6398"/>
                    <a:pt x="7386" y="6398"/>
                  </a:cubicBezTo>
                  <a:cubicBezTo>
                    <a:pt x="7508" y="6398"/>
                    <a:pt x="7630" y="6337"/>
                    <a:pt x="7690" y="6246"/>
                  </a:cubicBezTo>
                  <a:cubicBezTo>
                    <a:pt x="7842" y="6094"/>
                    <a:pt x="7812" y="5851"/>
                    <a:pt x="7630" y="5729"/>
                  </a:cubicBezTo>
                  <a:lnTo>
                    <a:pt x="669" y="76"/>
                  </a:lnTo>
                  <a:cubicBezTo>
                    <a:pt x="606" y="25"/>
                    <a:pt x="526" y="1"/>
                    <a:pt x="4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50"/>
            <p:cNvSpPr/>
            <p:nvPr/>
          </p:nvSpPr>
          <p:spPr>
            <a:xfrm>
              <a:off x="1007125" y="1070750"/>
              <a:ext cx="186950" cy="159825"/>
            </a:xfrm>
            <a:custGeom>
              <a:avLst/>
              <a:gdLst/>
              <a:ahLst/>
              <a:cxnLst/>
              <a:rect l="l" t="t" r="r" b="b"/>
              <a:pathLst>
                <a:path w="7478" h="6393" extrusionOk="0">
                  <a:moveTo>
                    <a:pt x="413" y="1"/>
                  </a:moveTo>
                  <a:cubicBezTo>
                    <a:pt x="307" y="1"/>
                    <a:pt x="206" y="48"/>
                    <a:pt x="122" y="131"/>
                  </a:cubicBezTo>
                  <a:cubicBezTo>
                    <a:pt x="0" y="283"/>
                    <a:pt x="0" y="526"/>
                    <a:pt x="183" y="678"/>
                  </a:cubicBezTo>
                  <a:lnTo>
                    <a:pt x="6809" y="6301"/>
                  </a:lnTo>
                  <a:cubicBezTo>
                    <a:pt x="6870" y="6362"/>
                    <a:pt x="6961" y="6393"/>
                    <a:pt x="7022" y="6393"/>
                  </a:cubicBezTo>
                  <a:cubicBezTo>
                    <a:pt x="7143" y="6393"/>
                    <a:pt x="7265" y="6362"/>
                    <a:pt x="7326" y="6271"/>
                  </a:cubicBezTo>
                  <a:cubicBezTo>
                    <a:pt x="7478" y="6119"/>
                    <a:pt x="7447" y="5876"/>
                    <a:pt x="7295" y="5724"/>
                  </a:cubicBezTo>
                  <a:lnTo>
                    <a:pt x="669" y="101"/>
                  </a:lnTo>
                  <a:cubicBezTo>
                    <a:pt x="587" y="32"/>
                    <a:pt x="499"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2" name="Google Shape;1262;p50"/>
          <p:cNvGrpSpPr/>
          <p:nvPr/>
        </p:nvGrpSpPr>
        <p:grpSpPr>
          <a:xfrm>
            <a:off x="1326404" y="500540"/>
            <a:ext cx="1830972" cy="1822411"/>
            <a:chOff x="2414491" y="671177"/>
            <a:chExt cx="1830972" cy="1822411"/>
          </a:xfrm>
        </p:grpSpPr>
        <p:sp>
          <p:nvSpPr>
            <p:cNvPr id="1263" name="Google Shape;1263;p50"/>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50"/>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50"/>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50"/>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50"/>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50"/>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50"/>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50"/>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50"/>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50"/>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50"/>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50"/>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50"/>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50"/>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50"/>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50"/>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50"/>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50"/>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50"/>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50"/>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50"/>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50"/>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50"/>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50"/>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50"/>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50"/>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50"/>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50"/>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50"/>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50"/>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50"/>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50"/>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50"/>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50"/>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7" name="Google Shape;1297;p50"/>
          <p:cNvGrpSpPr/>
          <p:nvPr/>
        </p:nvGrpSpPr>
        <p:grpSpPr>
          <a:xfrm rot="-969610">
            <a:off x="6880585" y="2461943"/>
            <a:ext cx="2217391" cy="2896369"/>
            <a:chOff x="6078061" y="1684347"/>
            <a:chExt cx="1743860" cy="2277840"/>
          </a:xfrm>
        </p:grpSpPr>
        <p:sp>
          <p:nvSpPr>
            <p:cNvPr id="1298" name="Google Shape;1298;p50"/>
            <p:cNvSpPr/>
            <p:nvPr/>
          </p:nvSpPr>
          <p:spPr>
            <a:xfrm>
              <a:off x="7384410" y="1684347"/>
              <a:ext cx="437511" cy="516459"/>
            </a:xfrm>
            <a:custGeom>
              <a:avLst/>
              <a:gdLst/>
              <a:ahLst/>
              <a:cxnLst/>
              <a:rect l="l" t="t" r="r" b="b"/>
              <a:pathLst>
                <a:path w="8490" h="10022" extrusionOk="0">
                  <a:moveTo>
                    <a:pt x="8405" y="0"/>
                  </a:moveTo>
                  <a:cubicBezTo>
                    <a:pt x="8396" y="0"/>
                    <a:pt x="8390" y="41"/>
                    <a:pt x="8390" y="41"/>
                  </a:cubicBezTo>
                  <a:cubicBezTo>
                    <a:pt x="8390" y="41"/>
                    <a:pt x="6535" y="1439"/>
                    <a:pt x="4043" y="1986"/>
                  </a:cubicBezTo>
                  <a:cubicBezTo>
                    <a:pt x="1551" y="2563"/>
                    <a:pt x="0" y="6636"/>
                    <a:pt x="487" y="8430"/>
                  </a:cubicBezTo>
                  <a:cubicBezTo>
                    <a:pt x="895" y="9870"/>
                    <a:pt x="1871" y="10021"/>
                    <a:pt x="2264" y="10021"/>
                  </a:cubicBezTo>
                  <a:cubicBezTo>
                    <a:pt x="2369" y="10021"/>
                    <a:pt x="2432" y="10010"/>
                    <a:pt x="2432" y="10010"/>
                  </a:cubicBezTo>
                  <a:cubicBezTo>
                    <a:pt x="2432" y="10010"/>
                    <a:pt x="8298" y="8794"/>
                    <a:pt x="8420" y="4053"/>
                  </a:cubicBezTo>
                  <a:cubicBezTo>
                    <a:pt x="8490" y="427"/>
                    <a:pt x="8435" y="0"/>
                    <a:pt x="840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50"/>
            <p:cNvSpPr/>
            <p:nvPr/>
          </p:nvSpPr>
          <p:spPr>
            <a:xfrm>
              <a:off x="6078061" y="2151644"/>
              <a:ext cx="1448939" cy="1810543"/>
            </a:xfrm>
            <a:custGeom>
              <a:avLst/>
              <a:gdLst/>
              <a:ahLst/>
              <a:cxnLst/>
              <a:rect l="l" t="t" r="r" b="b"/>
              <a:pathLst>
                <a:path w="28117" h="35134" extrusionOk="0">
                  <a:moveTo>
                    <a:pt x="26110" y="0"/>
                  </a:moveTo>
                  <a:cubicBezTo>
                    <a:pt x="26110" y="0"/>
                    <a:pt x="21247" y="3587"/>
                    <a:pt x="16353" y="10213"/>
                  </a:cubicBezTo>
                  <a:cubicBezTo>
                    <a:pt x="11429" y="16839"/>
                    <a:pt x="0" y="34256"/>
                    <a:pt x="1186" y="35107"/>
                  </a:cubicBezTo>
                  <a:cubicBezTo>
                    <a:pt x="1210" y="35125"/>
                    <a:pt x="1241" y="35134"/>
                    <a:pt x="1279" y="35134"/>
                  </a:cubicBezTo>
                  <a:cubicBezTo>
                    <a:pt x="3097" y="35134"/>
                    <a:pt x="20354" y="14791"/>
                    <a:pt x="24195" y="8420"/>
                  </a:cubicBezTo>
                  <a:cubicBezTo>
                    <a:pt x="28116" y="1915"/>
                    <a:pt x="27782" y="942"/>
                    <a:pt x="27782" y="942"/>
                  </a:cubicBezTo>
                  <a:lnTo>
                    <a:pt x="261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00" name="Google Shape;1300;p50"/>
          <p:cNvSpPr/>
          <p:nvPr/>
        </p:nvSpPr>
        <p:spPr>
          <a:xfrm rot="5400000">
            <a:off x="-1836150" y="1175258"/>
            <a:ext cx="4913539" cy="3022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50"/>
          <p:cNvSpPr/>
          <p:nvPr/>
        </p:nvSpPr>
        <p:spPr>
          <a:xfrm rot="-7977683">
            <a:off x="2160949" y="3164250"/>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50"/>
          <p:cNvSpPr/>
          <p:nvPr/>
        </p:nvSpPr>
        <p:spPr>
          <a:xfrm rot="4742319" flipH="1">
            <a:off x="6790763" y="-645967"/>
            <a:ext cx="3210858" cy="3197544"/>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1pPr>
            <a:lvl2pPr lvl="1">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2pPr>
            <a:lvl3pPr lvl="2">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3pPr>
            <a:lvl4pPr lvl="3">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4pPr>
            <a:lvl5pPr lvl="4">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5pPr>
            <a:lvl6pPr lvl="5">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6pPr>
            <a:lvl7pPr lvl="6">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7pPr>
            <a:lvl8pPr lvl="7">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8pPr>
            <a:lvl9pPr lvl="8">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Manjari"/>
              <a:buChar char="●"/>
              <a:defRPr sz="1800">
                <a:solidFill>
                  <a:schemeClr val="accent2"/>
                </a:solidFill>
                <a:latin typeface="Manjari"/>
                <a:ea typeface="Manjari"/>
                <a:cs typeface="Manjari"/>
                <a:sym typeface="Manjari"/>
              </a:defRPr>
            </a:lvl1pPr>
            <a:lvl2pPr marL="914400" lvl="1"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2pPr>
            <a:lvl3pPr marL="1371600" lvl="2"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3pPr>
            <a:lvl4pPr marL="1828800" lvl="3"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4pPr>
            <a:lvl5pPr marL="2286000" lvl="4"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5pPr>
            <a:lvl6pPr marL="2743200" lvl="5"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6pPr>
            <a:lvl7pPr marL="3200400" lvl="6"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7pPr>
            <a:lvl8pPr marL="3657600" lvl="7"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8pPr>
            <a:lvl9pPr marL="4114800" lvl="8" indent="-31750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3" r:id="rId4"/>
    <p:sldLayoutId id="2147483655" r:id="rId5"/>
    <p:sldLayoutId id="2147483658" r:id="rId6"/>
    <p:sldLayoutId id="2147483659" r:id="rId7"/>
    <p:sldLayoutId id="2147483664" r:id="rId8"/>
    <p:sldLayoutId id="2147483665" r:id="rId9"/>
    <p:sldLayoutId id="2147483680" r:id="rId10"/>
    <p:sldLayoutId id="2147483681" r:id="rId11"/>
    <p:sldLayoutId id="2147483682" r:id="rId12"/>
    <p:sldLayoutId id="2147483684" r:id="rId13"/>
    <p:sldLayoutId id="2147483685" r:id="rId14"/>
    <p:sldLayoutId id="2147483686" r:id="rId15"/>
    <p:sldLayoutId id="2147483695" r:id="rId16"/>
    <p:sldLayoutId id="214748369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slide" Target="slide19.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slide" Target="slide18.xml"/><Relationship Id="rId5" Type="http://schemas.openxmlformats.org/officeDocument/2006/relationships/slide" Target="slide9.xml"/><Relationship Id="rId4" Type="http://schemas.openxmlformats.org/officeDocument/2006/relationships/slide" Target="slide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openxmlformats.org/officeDocument/2006/relationships/hyperlink" Target="https://doi.org/10.1097/00000658-199321850-00015" TargetMode="External"/><Relationship Id="rId3" Type="http://schemas.openxmlformats.org/officeDocument/2006/relationships/hyperlink" Target="https://doi.org/10.1111/j.1365-2249.2006.03261.x" TargetMode="External"/><Relationship Id="rId7" Type="http://schemas.openxmlformats.org/officeDocument/2006/relationships/hyperlink" Target="https://doi.org/10.1177/0148607113496117"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hyperlink" Target="https://doi.org/10.1016/j.cell.2010.03.006" TargetMode="External"/><Relationship Id="rId5" Type="http://schemas.openxmlformats.org/officeDocument/2006/relationships/hyperlink" Target="https://www.ncbi.nlm.nih.gov/books/NBK493173/" TargetMode="External"/><Relationship Id="rId4" Type="http://schemas.openxmlformats.org/officeDocument/2006/relationships/hyperlink" Target="https://www.ncbi.nlm.nih.gov/books/NBK556083/"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18632/oncotarget.23208" TargetMode="External"/><Relationship Id="rId7" Type="http://schemas.openxmlformats.org/officeDocument/2006/relationships/hyperlink" Target="https://doi.org/10.3390/ijerph10093886"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hyperlink" Target="https://doi.org/10.1503/cmaj.091442" TargetMode="External"/><Relationship Id="rId5" Type="http://schemas.openxmlformats.org/officeDocument/2006/relationships/hyperlink" Target="https://doi.org/10.1016/B978-0-12-394596-9.00005-6" TargetMode="External"/><Relationship Id="rId4" Type="http://schemas.openxmlformats.org/officeDocument/2006/relationships/hyperlink" Target="https://doi.org/10.1007/978-81-322-2680-2_3"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319"/>
        <p:cNvGrpSpPr/>
        <p:nvPr/>
      </p:nvGrpSpPr>
      <p:grpSpPr>
        <a:xfrm>
          <a:off x="0" y="0"/>
          <a:ext cx="0" cy="0"/>
          <a:chOff x="0" y="0"/>
          <a:chExt cx="0" cy="0"/>
        </a:xfrm>
      </p:grpSpPr>
      <p:sp>
        <p:nvSpPr>
          <p:cNvPr id="1320" name="Google Shape;1320;p54"/>
          <p:cNvSpPr txBox="1">
            <a:spLocks noGrp="1"/>
          </p:cNvSpPr>
          <p:nvPr>
            <p:ph type="ctrTitle"/>
          </p:nvPr>
        </p:nvSpPr>
        <p:spPr>
          <a:xfrm>
            <a:off x="1480994" y="1827626"/>
            <a:ext cx="6182008" cy="892458"/>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2"/>
                </a:solidFill>
                <a:latin typeface="Barlow Semi Condensed Black" panose="00000A06000000000000" pitchFamily="2" charset="-93"/>
                <a:ea typeface="Roboto Thin" panose="020B0604020202020204" pitchFamily="2" charset="0"/>
                <a:cs typeface="Aharoni" panose="020B0604020202020204" pitchFamily="2" charset="-79"/>
              </a:rPr>
              <a:t>SINH LÝ DINH DƯỠNG</a:t>
            </a:r>
            <a:endParaRPr dirty="0">
              <a:solidFill>
                <a:schemeClr val="accent2"/>
              </a:solidFill>
              <a:latin typeface="Barlow Semi Condensed Black" panose="00000A06000000000000" pitchFamily="2" charset="-93"/>
              <a:ea typeface="Roboto Thin" panose="020B0604020202020204" pitchFamily="2" charset="0"/>
              <a:cs typeface="Aharoni" panose="020B0604020202020204" pitchFamily="2" charset="-79"/>
            </a:endParaRPr>
          </a:p>
        </p:txBody>
      </p:sp>
      <p:sp>
        <p:nvSpPr>
          <p:cNvPr id="1321" name="Google Shape;1321;p54"/>
          <p:cNvSpPr txBox="1">
            <a:spLocks noGrp="1"/>
          </p:cNvSpPr>
          <p:nvPr>
            <p:ph type="subTitle" idx="1"/>
          </p:nvPr>
        </p:nvSpPr>
        <p:spPr>
          <a:xfrm>
            <a:off x="5486400" y="3285612"/>
            <a:ext cx="3553957" cy="105745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400" u="sng" dirty="0">
                <a:latin typeface="Times New Roman" panose="02020603050405020304" pitchFamily="18" charset="0"/>
                <a:cs typeface="Times New Roman" panose="02020603050405020304" pitchFamily="18" charset="0"/>
              </a:rPr>
              <a:t>Thành viên: </a:t>
            </a:r>
          </a:p>
          <a:p>
            <a:pPr marL="0" lvl="0" indent="0" algn="l" rtl="0">
              <a:spcBef>
                <a:spcPts val="0"/>
              </a:spcBef>
              <a:spcAft>
                <a:spcPts val="0"/>
              </a:spcAft>
              <a:buClr>
                <a:schemeClr val="dk1"/>
              </a:buClr>
              <a:buSzPts val="1100"/>
              <a:buFont typeface="Arial"/>
              <a:buNone/>
            </a:pPr>
            <a:r>
              <a:rPr lang="en" sz="1400" dirty="0">
                <a:latin typeface="Times New Roman" panose="02020603050405020304" pitchFamily="18" charset="0"/>
                <a:cs typeface="Times New Roman" panose="02020603050405020304" pitchFamily="18" charset="0"/>
              </a:rPr>
              <a:t>Võ Huỳnh Hồng Châu – 18150081</a:t>
            </a:r>
          </a:p>
          <a:p>
            <a:pPr marL="0" indent="0" algn="l">
              <a:buClr>
                <a:schemeClr val="dk1"/>
              </a:buClr>
              <a:buSzPts val="1100"/>
            </a:pPr>
            <a:r>
              <a:rPr lang="en-US" sz="1400" dirty="0" err="1">
                <a:latin typeface="Times New Roman" panose="02020603050405020304" pitchFamily="18" charset="0"/>
                <a:cs typeface="Times New Roman" panose="02020603050405020304" pitchFamily="18" charset="0"/>
              </a:rPr>
              <a:t>Trần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Văn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Đến</a:t>
            </a:r>
            <a:r>
              <a:rPr lang="en-US" sz="1400" dirty="0">
                <a:latin typeface="Times New Roman" panose="02020603050405020304" pitchFamily="18" charset="0"/>
                <a:cs typeface="Times New Roman" panose="02020603050405020304" pitchFamily="18" charset="0"/>
              </a:rPr>
              <a:t> - 18150086</a:t>
            </a:r>
            <a:endParaRPr lang="en" sz="1400" dirty="0">
              <a:latin typeface="Times New Roman" panose="02020603050405020304" pitchFamily="18" charset="0"/>
              <a:cs typeface="Times New Roman" panose="02020603050405020304" pitchFamily="18" charset="0"/>
            </a:endParaRPr>
          </a:p>
          <a:p>
            <a:pPr marL="0" lvl="0" indent="0" algn="l" rtl="0">
              <a:spcBef>
                <a:spcPts val="0"/>
              </a:spcBef>
              <a:spcAft>
                <a:spcPts val="0"/>
              </a:spcAft>
              <a:buClr>
                <a:schemeClr val="dk1"/>
              </a:buClr>
              <a:buSzPts val="1100"/>
              <a:buFont typeface="Arial"/>
              <a:buNone/>
            </a:pPr>
            <a:r>
              <a:rPr lang="en" sz="1400" dirty="0">
                <a:latin typeface="Times New Roman" panose="02020603050405020304" pitchFamily="18" charset="0"/>
                <a:cs typeface="Times New Roman" panose="02020603050405020304" pitchFamily="18" charset="0"/>
              </a:rPr>
              <a:t>Nguyễn Ngọc Huyền Đoan – 18150088</a:t>
            </a:r>
          </a:p>
        </p:txBody>
      </p:sp>
      <p:pic>
        <p:nvPicPr>
          <p:cNvPr id="4" name="Picture 3">
            <a:extLst>
              <a:ext uri="{FF2B5EF4-FFF2-40B4-BE49-F238E27FC236}">
                <a16:creationId xmlns:a16="http://schemas.microsoft.com/office/drawing/2014/main" id="{7A4BEE54-CB14-45DF-802A-C8D1B008E2D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249105" y="530089"/>
            <a:ext cx="645789" cy="275247"/>
          </a:xfrm>
          <a:prstGeom prst="rect">
            <a:avLst/>
          </a:prstGeom>
          <a:noFill/>
        </p:spPr>
      </p:pic>
      <p:sp>
        <p:nvSpPr>
          <p:cNvPr id="5" name="TextBox 4">
            <a:extLst>
              <a:ext uri="{FF2B5EF4-FFF2-40B4-BE49-F238E27FC236}">
                <a16:creationId xmlns:a16="http://schemas.microsoft.com/office/drawing/2014/main" id="{F902F497-DB94-4EE3-AA28-E5D7552538C6}"/>
              </a:ext>
            </a:extLst>
          </p:cNvPr>
          <p:cNvSpPr txBox="1"/>
          <p:nvPr/>
        </p:nvSpPr>
        <p:spPr>
          <a:xfrm>
            <a:off x="3301216" y="886159"/>
            <a:ext cx="2541565" cy="461665"/>
          </a:xfrm>
          <a:prstGeom prst="rect">
            <a:avLst/>
          </a:prstGeom>
          <a:noFill/>
        </p:spPr>
        <p:txBody>
          <a:bodyPr wrap="square">
            <a:spAutoFit/>
          </a:bodyPr>
          <a:lstStyle/>
          <a:p>
            <a:pPr algn="ctr"/>
            <a:r>
              <a:rPr lang="en-US" sz="800" b="1" dirty="0">
                <a:solidFill>
                  <a:schemeClr val="accent5">
                    <a:lumMod val="50000"/>
                  </a:schemeClr>
                </a:solidFill>
                <a:latin typeface="Times New Roman" panose="02020603050405020304" pitchFamily="18" charset="0"/>
                <a:ea typeface="Tahoma" panose="020B0604030504040204" pitchFamily="34" charset="0"/>
                <a:cs typeface="Times New Roman" panose="02020603050405020304" pitchFamily="18" charset="0"/>
              </a:rPr>
              <a:t>ĐẠI HỌC QUỐC GIA THÀNH PHỐ HỒ CHÍ MINH</a:t>
            </a:r>
          </a:p>
          <a:p>
            <a:pPr algn="ctr"/>
            <a:r>
              <a:rPr lang="en-US" sz="800" b="1" dirty="0">
                <a:solidFill>
                  <a:schemeClr val="accent5">
                    <a:lumMod val="50000"/>
                  </a:schemeClr>
                </a:solidFill>
                <a:latin typeface="Times New Roman" panose="02020603050405020304" pitchFamily="18" charset="0"/>
                <a:ea typeface="Tahoma" panose="020B0604030504040204" pitchFamily="34" charset="0"/>
                <a:cs typeface="Times New Roman" panose="02020603050405020304" pitchFamily="18" charset="0"/>
              </a:rPr>
              <a:t>TRƯỜNG ĐẠI HỌC KHOA HỌC TỰ NHIÊN</a:t>
            </a:r>
          </a:p>
          <a:p>
            <a:pPr algn="ctr"/>
            <a:r>
              <a:rPr lang="en-US" sz="800" b="1" dirty="0">
                <a:solidFill>
                  <a:schemeClr val="accent5">
                    <a:lumMod val="50000"/>
                  </a:schemeClr>
                </a:solidFill>
                <a:latin typeface="Times New Roman" panose="02020603050405020304" pitchFamily="18" charset="0"/>
                <a:ea typeface="Tahoma" panose="020B0604030504040204" pitchFamily="34" charset="0"/>
                <a:cs typeface="Times New Roman" panose="02020603050405020304" pitchFamily="18" charset="0"/>
              </a:rPr>
              <a:t>KHOA SINH HỌC-CÔNG NGHỆ SINH HỌC</a:t>
            </a:r>
            <a:endParaRPr lang="en-US" sz="800" dirty="0">
              <a:solidFill>
                <a:schemeClr val="accent5">
                  <a:lumMod val="50000"/>
                </a:schemeClr>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DF02175C-E090-43F9-8F59-FD356FC109CC}"/>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05"/>
        <p:cNvGrpSpPr/>
        <p:nvPr/>
      </p:nvGrpSpPr>
      <p:grpSpPr>
        <a:xfrm>
          <a:off x="0" y="0"/>
          <a:ext cx="0" cy="0"/>
          <a:chOff x="0" y="0"/>
          <a:chExt cx="0" cy="0"/>
        </a:xfrm>
      </p:grpSpPr>
      <p:sp>
        <p:nvSpPr>
          <p:cNvPr id="5" name="TextBox 4">
            <a:extLst>
              <a:ext uri="{FF2B5EF4-FFF2-40B4-BE49-F238E27FC236}">
                <a16:creationId xmlns:a16="http://schemas.microsoft.com/office/drawing/2014/main" id="{E07A81F2-5871-44B9-8600-FCA227C40CFF}"/>
              </a:ext>
            </a:extLst>
          </p:cNvPr>
          <p:cNvSpPr txBox="1"/>
          <p:nvPr/>
        </p:nvSpPr>
        <p:spPr>
          <a:xfrm>
            <a:off x="2143126" y="1579751"/>
            <a:ext cx="5572124" cy="1569660"/>
          </a:xfrm>
          <a:prstGeom prst="rect">
            <a:avLst/>
          </a:prstGeom>
          <a:noFill/>
        </p:spPr>
        <p:txBody>
          <a:bodyPr wrap="square" rtlCol="0">
            <a:spAutoFit/>
          </a:bodyPr>
          <a:lstStyle/>
          <a:p>
            <a:pPr algn="ctr"/>
            <a:r>
              <a:rPr lang="vi-VN" sz="3200" u="sng" dirty="0">
                <a:solidFill>
                  <a:schemeClr val="accent5">
                    <a:lumMod val="50000"/>
                  </a:schemeClr>
                </a:solidFill>
                <a:latin typeface="Barlow Semi Condensed ExtraBold" panose="00000906000000000000" pitchFamily="2" charset="-93"/>
              </a:rPr>
              <a:t>CHỦ ĐỀ: </a:t>
            </a:r>
            <a:r>
              <a:rPr lang="vi-VN" sz="3200" dirty="0">
                <a:solidFill>
                  <a:schemeClr val="accent5">
                    <a:lumMod val="50000"/>
                  </a:schemeClr>
                </a:solidFill>
                <a:latin typeface="Barlow Semi Condensed ExtraBold" panose="00000906000000000000" pitchFamily="2" charset="-93"/>
              </a:rPr>
              <a:t>PHÂN TÍCH VAI TRÒ CỦA PROTEIN PHẢN ỨNG ỨNG PHA CẤP TÍNH</a:t>
            </a:r>
            <a:endParaRPr lang="en-US" sz="3200" dirty="0">
              <a:solidFill>
                <a:schemeClr val="accent5">
                  <a:lumMod val="50000"/>
                </a:schemeClr>
              </a:solidFill>
              <a:latin typeface="Barlow Semi Condensed ExtraBold" panose="00000906000000000000" pitchFamily="2" charset="-93"/>
            </a:endParaRPr>
          </a:p>
        </p:txBody>
      </p:sp>
      <p:sp>
        <p:nvSpPr>
          <p:cNvPr id="3" name="TextBox 2">
            <a:extLst>
              <a:ext uri="{FF2B5EF4-FFF2-40B4-BE49-F238E27FC236}">
                <a16:creationId xmlns:a16="http://schemas.microsoft.com/office/drawing/2014/main" id="{021E79A3-D238-4940-B673-95BC8DBB141E}"/>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31"/>
        <p:cNvGrpSpPr/>
        <p:nvPr/>
      </p:nvGrpSpPr>
      <p:grpSpPr>
        <a:xfrm>
          <a:off x="0" y="0"/>
          <a:ext cx="0" cy="0"/>
          <a:chOff x="0" y="0"/>
          <a:chExt cx="0" cy="0"/>
        </a:xfrm>
      </p:grpSpPr>
      <p:sp>
        <p:nvSpPr>
          <p:cNvPr id="1333" name="Google Shape;1333;p56"/>
          <p:cNvSpPr txBox="1">
            <a:spLocks noGrp="1"/>
          </p:cNvSpPr>
          <p:nvPr>
            <p:ph type="subTitle" idx="2"/>
          </p:nvPr>
        </p:nvSpPr>
        <p:spPr>
          <a:xfrm>
            <a:off x="1272544" y="1623750"/>
            <a:ext cx="1923600" cy="102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Barlow Semi Condensed" panose="00000506000000000000" pitchFamily="2" charset="-93"/>
              </a:rPr>
              <a:t>Viêm là gì?</a:t>
            </a:r>
            <a:endParaRPr dirty="0">
              <a:latin typeface="Barlow Semi Condensed" panose="00000506000000000000" pitchFamily="2" charset="-93"/>
            </a:endParaRPr>
          </a:p>
        </p:txBody>
      </p:sp>
      <p:sp>
        <p:nvSpPr>
          <p:cNvPr id="1334" name="Google Shape;1334;p56"/>
          <p:cNvSpPr txBox="1">
            <a:spLocks noGrp="1"/>
          </p:cNvSpPr>
          <p:nvPr>
            <p:ph type="title"/>
          </p:nvPr>
        </p:nvSpPr>
        <p:spPr>
          <a:xfrm>
            <a:off x="570375" y="461303"/>
            <a:ext cx="7717500" cy="541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600" dirty="0">
                <a:latin typeface="Barlow Semi Condensed Black" panose="00000A06000000000000" pitchFamily="2" charset="-93"/>
              </a:rPr>
              <a:t>MỤC LỤC</a:t>
            </a:r>
            <a:endParaRPr sz="3600" dirty="0">
              <a:latin typeface="Barlow Semi Condensed Black" panose="00000A06000000000000" pitchFamily="2" charset="-93"/>
            </a:endParaRPr>
          </a:p>
        </p:txBody>
      </p:sp>
      <p:sp>
        <p:nvSpPr>
          <p:cNvPr id="1335" name="Google Shape;1335;p56">
            <a:hlinkClick r:id="rId3" action="ppaction://hlinksldjump"/>
          </p:cNvPr>
          <p:cNvSpPr txBox="1">
            <a:spLocks noGrp="1"/>
          </p:cNvSpPr>
          <p:nvPr>
            <p:ph type="subTitle" idx="3"/>
          </p:nvPr>
        </p:nvSpPr>
        <p:spPr>
          <a:xfrm>
            <a:off x="1272543" y="2795239"/>
            <a:ext cx="2150263" cy="715413"/>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vi-VN" dirty="0">
                <a:latin typeface="Barlow Semi Condensed" panose="00000506000000000000" pitchFamily="2" charset="-93"/>
              </a:rPr>
              <a:t>Nguyên nhân gây STRESS</a:t>
            </a:r>
            <a:endParaRPr dirty="0">
              <a:latin typeface="Barlow Semi Condensed" panose="00000506000000000000" pitchFamily="2" charset="-93"/>
            </a:endParaRPr>
          </a:p>
        </p:txBody>
      </p:sp>
      <p:sp>
        <p:nvSpPr>
          <p:cNvPr id="1336" name="Google Shape;1336;p56">
            <a:hlinkClick r:id="rId4" action="ppaction://hlinksldjump"/>
          </p:cNvPr>
          <p:cNvSpPr txBox="1">
            <a:spLocks noGrp="1"/>
          </p:cNvSpPr>
          <p:nvPr>
            <p:ph type="subTitle" idx="4"/>
          </p:nvPr>
        </p:nvSpPr>
        <p:spPr>
          <a:xfrm>
            <a:off x="3903175" y="1229545"/>
            <a:ext cx="1923600" cy="1029299"/>
          </a:xfrm>
          <a:prstGeom prst="rect">
            <a:avLst/>
          </a:prstGeom>
        </p:spPr>
        <p:txBody>
          <a:bodyPr spcFirstLastPara="1" wrap="square" lIns="91425" tIns="91425" rIns="91425" bIns="91425" anchor="t" anchorCtr="0">
            <a:noAutofit/>
          </a:bodyPr>
          <a:lstStyle/>
          <a:p>
            <a:pPr marL="0" lvl="0" indent="0" algn="just" rtl="0">
              <a:spcBef>
                <a:spcPts val="0"/>
              </a:spcBef>
              <a:spcAft>
                <a:spcPts val="1200"/>
              </a:spcAft>
              <a:buNone/>
            </a:pPr>
            <a:r>
              <a:rPr lang="en-US" sz="1800" dirty="0" err="1">
                <a:effectLst/>
                <a:latin typeface="Barlow Semi Condensed" panose="00000506000000000000" pitchFamily="2" charset="-93"/>
                <a:ea typeface="Arial" panose="020B0604020202020204" pitchFamily="34" charset="0"/>
              </a:rPr>
              <a:t>Tín</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hiệu</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đầu</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tiên</a:t>
            </a:r>
            <a:r>
              <a:rPr lang="en-US" sz="1800" dirty="0">
                <a:effectLst/>
                <a:latin typeface="Barlow Semi Condensed" panose="00000506000000000000" pitchFamily="2" charset="-93"/>
                <a:ea typeface="Arial" panose="020B0604020202020204" pitchFamily="34" charset="0"/>
              </a:rPr>
              <a:t> do</a:t>
            </a:r>
            <a:r>
              <a:rPr lang="vi-VN" sz="1800" dirty="0">
                <a:effectLst/>
                <a:latin typeface="Barlow Semi Condensed" panose="00000506000000000000" pitchFamily="2" charset="-93"/>
                <a:ea typeface="Arial" panose="020B0604020202020204" pitchFamily="34" charset="0"/>
              </a:rPr>
              <a:t> đáp ứng stress</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và</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tổn</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thương</a:t>
            </a:r>
            <a:endParaRPr dirty="0">
              <a:latin typeface="Barlow Semi Condensed" panose="00000506000000000000" pitchFamily="2" charset="-93"/>
            </a:endParaRPr>
          </a:p>
        </p:txBody>
      </p:sp>
      <p:sp>
        <p:nvSpPr>
          <p:cNvPr id="1337" name="Google Shape;1337;p56">
            <a:hlinkClick r:id="rId5" action="ppaction://hlinksldjump"/>
          </p:cNvPr>
          <p:cNvSpPr txBox="1">
            <a:spLocks noGrp="1"/>
          </p:cNvSpPr>
          <p:nvPr>
            <p:ph type="subTitle" idx="5"/>
          </p:nvPr>
        </p:nvSpPr>
        <p:spPr>
          <a:xfrm>
            <a:off x="1272543" y="1235862"/>
            <a:ext cx="2150264" cy="434518"/>
          </a:xfrm>
          <a:prstGeom prst="rect">
            <a:avLst/>
          </a:prstGeom>
        </p:spPr>
        <p:txBody>
          <a:bodyPr spcFirstLastPara="1" wrap="square" lIns="91425" tIns="91425" rIns="91425" bIns="91425" anchor="t" anchorCtr="0">
            <a:noAutofit/>
          </a:bodyPr>
          <a:lstStyle/>
          <a:p>
            <a:pPr marL="0" lvl="0" indent="0" rtl="0">
              <a:spcBef>
                <a:spcPts val="0"/>
              </a:spcBef>
              <a:spcAft>
                <a:spcPts val="1200"/>
              </a:spcAft>
              <a:buNone/>
            </a:pPr>
            <a:r>
              <a:rPr lang="en" dirty="0">
                <a:latin typeface="Barlow Semi Condensed" panose="00000506000000000000" pitchFamily="2" charset="-93"/>
              </a:rPr>
              <a:t>Giới thiệu về viêm</a:t>
            </a:r>
            <a:endParaRPr dirty="0">
              <a:latin typeface="Barlow Semi Condensed" panose="00000506000000000000" pitchFamily="2" charset="-93"/>
            </a:endParaRPr>
          </a:p>
        </p:txBody>
      </p:sp>
      <p:sp>
        <p:nvSpPr>
          <p:cNvPr id="1338" name="Google Shape;1338;p56">
            <a:hlinkClick r:id="rId6" action="ppaction://hlinksldjump"/>
          </p:cNvPr>
          <p:cNvSpPr txBox="1">
            <a:spLocks noGrp="1"/>
          </p:cNvSpPr>
          <p:nvPr>
            <p:ph type="subTitle" idx="6"/>
          </p:nvPr>
        </p:nvSpPr>
        <p:spPr>
          <a:xfrm>
            <a:off x="3905700" y="2847506"/>
            <a:ext cx="1923600" cy="663145"/>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vi-VN" sz="1800" dirty="0">
                <a:effectLst/>
                <a:latin typeface="Barlow Semi Condensed" panose="00000506000000000000" pitchFamily="2" charset="-93"/>
                <a:ea typeface="Arial" panose="020B0604020202020204" pitchFamily="34" charset="0"/>
              </a:rPr>
              <a:t>Khơi mào </a:t>
            </a:r>
            <a:r>
              <a:rPr lang="en-US" sz="1800" dirty="0" err="1">
                <a:effectLst/>
                <a:latin typeface="Barlow Semi Condensed" panose="00000506000000000000" pitchFamily="2" charset="-93"/>
                <a:ea typeface="Arial" panose="020B0604020202020204" pitchFamily="34" charset="0"/>
              </a:rPr>
              <a:t>giai</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đoạn</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viêm</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cấp</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tính</a:t>
            </a:r>
            <a:endParaRPr dirty="0">
              <a:latin typeface="Barlow Semi Condensed" panose="00000506000000000000" pitchFamily="2" charset="-93"/>
            </a:endParaRPr>
          </a:p>
        </p:txBody>
      </p:sp>
      <p:sp>
        <p:nvSpPr>
          <p:cNvPr id="1339" name="Google Shape;1339;p56"/>
          <p:cNvSpPr txBox="1">
            <a:spLocks noGrp="1"/>
          </p:cNvSpPr>
          <p:nvPr>
            <p:ph type="subTitle" idx="7"/>
          </p:nvPr>
        </p:nvSpPr>
        <p:spPr>
          <a:xfrm>
            <a:off x="1272544" y="3511694"/>
            <a:ext cx="1923600" cy="62241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vi-VN" dirty="0">
                <a:latin typeface="Barlow Semi Condensed" panose="00000506000000000000" pitchFamily="2" charset="-93"/>
              </a:rPr>
              <a:t>Các nguyên nhân gây stress dẫn đến viêm.</a:t>
            </a:r>
            <a:endParaRPr dirty="0">
              <a:latin typeface="Barlow Semi Condensed" panose="00000506000000000000" pitchFamily="2" charset="-93"/>
            </a:endParaRPr>
          </a:p>
        </p:txBody>
      </p:sp>
      <p:sp>
        <p:nvSpPr>
          <p:cNvPr id="1341" name="Google Shape;1341;p56">
            <a:hlinkClick r:id="rId3" action="ppaction://hlinksldjump"/>
          </p:cNvPr>
          <p:cNvSpPr txBox="1">
            <a:spLocks noGrp="1"/>
          </p:cNvSpPr>
          <p:nvPr>
            <p:ph type="title" idx="9"/>
          </p:nvPr>
        </p:nvSpPr>
        <p:spPr>
          <a:xfrm>
            <a:off x="792175" y="1289695"/>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a:latin typeface="Barlow Semi Condensed" panose="00000506000000000000" pitchFamily="2" charset="-93"/>
              </a:rPr>
              <a:t>01</a:t>
            </a:r>
            <a:endParaRPr>
              <a:latin typeface="Barlow Semi Condensed" panose="00000506000000000000" pitchFamily="2" charset="-93"/>
            </a:endParaRPr>
          </a:p>
        </p:txBody>
      </p:sp>
      <p:sp>
        <p:nvSpPr>
          <p:cNvPr id="1342" name="Google Shape;1342;p56">
            <a:hlinkClick r:id="rId4" action="ppaction://hlinksldjump"/>
          </p:cNvPr>
          <p:cNvSpPr txBox="1">
            <a:spLocks noGrp="1"/>
          </p:cNvSpPr>
          <p:nvPr>
            <p:ph type="title" idx="13"/>
          </p:nvPr>
        </p:nvSpPr>
        <p:spPr>
          <a:xfrm>
            <a:off x="3314700" y="1289695"/>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a:latin typeface="Barlow Semi Condensed" panose="00000506000000000000" pitchFamily="2" charset="-93"/>
              </a:rPr>
              <a:t>03</a:t>
            </a:r>
            <a:endParaRPr>
              <a:latin typeface="Barlow Semi Condensed" panose="00000506000000000000" pitchFamily="2" charset="-93"/>
            </a:endParaRPr>
          </a:p>
        </p:txBody>
      </p:sp>
      <p:sp>
        <p:nvSpPr>
          <p:cNvPr id="1343" name="Google Shape;1343;p56">
            <a:hlinkClick r:id="rId5" action="ppaction://hlinksldjump"/>
          </p:cNvPr>
          <p:cNvSpPr txBox="1">
            <a:spLocks noGrp="1"/>
          </p:cNvSpPr>
          <p:nvPr>
            <p:ph type="title" idx="14"/>
          </p:nvPr>
        </p:nvSpPr>
        <p:spPr>
          <a:xfrm>
            <a:off x="792175" y="2847496"/>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dirty="0">
                <a:latin typeface="Barlow Semi Condensed" panose="00000506000000000000" pitchFamily="2" charset="-93"/>
              </a:rPr>
              <a:t>02</a:t>
            </a:r>
            <a:endParaRPr dirty="0">
              <a:latin typeface="Barlow Semi Condensed" panose="00000506000000000000" pitchFamily="2" charset="-93"/>
            </a:endParaRPr>
          </a:p>
        </p:txBody>
      </p:sp>
      <p:sp>
        <p:nvSpPr>
          <p:cNvPr id="1344" name="Google Shape;1344;p56">
            <a:hlinkClick r:id="rId6" action="ppaction://hlinksldjump"/>
          </p:cNvPr>
          <p:cNvSpPr txBox="1">
            <a:spLocks noGrp="1"/>
          </p:cNvSpPr>
          <p:nvPr>
            <p:ph type="title" idx="15"/>
          </p:nvPr>
        </p:nvSpPr>
        <p:spPr>
          <a:xfrm>
            <a:off x="3314700" y="2847496"/>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dirty="0">
                <a:latin typeface="Barlow Semi Condensed" panose="00000506000000000000" pitchFamily="2" charset="-93"/>
              </a:rPr>
              <a:t>04</a:t>
            </a:r>
            <a:endParaRPr dirty="0">
              <a:latin typeface="Barlow Semi Condensed" panose="00000506000000000000" pitchFamily="2" charset="-93"/>
            </a:endParaRPr>
          </a:p>
        </p:txBody>
      </p:sp>
      <p:sp>
        <p:nvSpPr>
          <p:cNvPr id="1346" name="Google Shape;1346;p56">
            <a:hlinkClick r:id="" action="ppaction://noaction"/>
          </p:cNvPr>
          <p:cNvSpPr txBox="1">
            <a:spLocks noGrp="1"/>
          </p:cNvSpPr>
          <p:nvPr>
            <p:ph type="subTitle" idx="17"/>
          </p:nvPr>
        </p:nvSpPr>
        <p:spPr>
          <a:xfrm>
            <a:off x="6428225" y="1289694"/>
            <a:ext cx="1923600" cy="714829"/>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en" dirty="0">
                <a:latin typeface="Barlow Semi Condensed" panose="00000506000000000000" pitchFamily="2" charset="-93"/>
              </a:rPr>
              <a:t>Protein pha cấp tính</a:t>
            </a:r>
            <a:endParaRPr dirty="0">
              <a:latin typeface="Barlow Semi Condensed" panose="00000506000000000000" pitchFamily="2" charset="-93"/>
            </a:endParaRPr>
          </a:p>
        </p:txBody>
      </p:sp>
      <p:sp>
        <p:nvSpPr>
          <p:cNvPr id="1347" name="Google Shape;1347;p56">
            <a:hlinkClick r:id="rId7" action="ppaction://hlinksldjump"/>
          </p:cNvPr>
          <p:cNvSpPr txBox="1">
            <a:spLocks noGrp="1"/>
          </p:cNvSpPr>
          <p:nvPr>
            <p:ph type="subTitle" idx="18"/>
          </p:nvPr>
        </p:nvSpPr>
        <p:spPr>
          <a:xfrm>
            <a:off x="6428225" y="2847507"/>
            <a:ext cx="1923600" cy="711982"/>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r>
              <a:rPr lang="vi-VN" sz="1800" dirty="0">
                <a:effectLst/>
                <a:latin typeface="Barlow Semi Condensed" panose="00000506000000000000" pitchFamily="2" charset="-93"/>
                <a:ea typeface="Arial" panose="020B0604020202020204" pitchFamily="34" charset="0"/>
              </a:rPr>
              <a:t>Phục hồi sau</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giai</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đoạn</a:t>
            </a:r>
            <a:r>
              <a:rPr lang="vi-VN" sz="1800" dirty="0">
                <a:effectLst/>
                <a:latin typeface="Barlow Semi Condensed" panose="00000506000000000000" pitchFamily="2" charset="-93"/>
                <a:ea typeface="Arial" panose="020B0604020202020204" pitchFamily="34" charset="0"/>
              </a:rPr>
              <a:t> viêm</a:t>
            </a:r>
            <a:endParaRPr dirty="0">
              <a:latin typeface="Barlow Semi Condensed" panose="00000506000000000000" pitchFamily="2" charset="-93"/>
            </a:endParaRPr>
          </a:p>
        </p:txBody>
      </p:sp>
      <p:sp>
        <p:nvSpPr>
          <p:cNvPr id="1348" name="Google Shape;1348;p56"/>
          <p:cNvSpPr txBox="1">
            <a:spLocks noGrp="1"/>
          </p:cNvSpPr>
          <p:nvPr>
            <p:ph type="subTitle" idx="19"/>
          </p:nvPr>
        </p:nvSpPr>
        <p:spPr>
          <a:xfrm>
            <a:off x="6428225" y="1941570"/>
            <a:ext cx="1923600" cy="71198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Barlow Semi Condensed" panose="00000506000000000000" pitchFamily="2" charset="-93"/>
              </a:rPr>
              <a:t>Protein pha cấp tính là gì?</a:t>
            </a:r>
            <a:endParaRPr dirty="0">
              <a:latin typeface="Barlow Semi Condensed" panose="00000506000000000000" pitchFamily="2" charset="-93"/>
            </a:endParaRPr>
          </a:p>
        </p:txBody>
      </p:sp>
      <p:sp>
        <p:nvSpPr>
          <p:cNvPr id="1349" name="Google Shape;1349;p56">
            <a:hlinkClick r:id="" action="ppaction://noaction"/>
          </p:cNvPr>
          <p:cNvSpPr txBox="1">
            <a:spLocks noGrp="1"/>
          </p:cNvSpPr>
          <p:nvPr>
            <p:ph type="title" idx="20"/>
          </p:nvPr>
        </p:nvSpPr>
        <p:spPr>
          <a:xfrm>
            <a:off x="5837225" y="1289695"/>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a:latin typeface="Barlow Semi Condensed" panose="00000506000000000000" pitchFamily="2" charset="-93"/>
              </a:rPr>
              <a:t>05</a:t>
            </a:r>
            <a:endParaRPr>
              <a:latin typeface="Barlow Semi Condensed" panose="00000506000000000000" pitchFamily="2" charset="-93"/>
            </a:endParaRPr>
          </a:p>
        </p:txBody>
      </p:sp>
      <p:sp>
        <p:nvSpPr>
          <p:cNvPr id="1350" name="Google Shape;1350;p56">
            <a:hlinkClick r:id="rId7" action="ppaction://hlinksldjump"/>
          </p:cNvPr>
          <p:cNvSpPr txBox="1">
            <a:spLocks noGrp="1"/>
          </p:cNvSpPr>
          <p:nvPr>
            <p:ph type="title" idx="21"/>
          </p:nvPr>
        </p:nvSpPr>
        <p:spPr>
          <a:xfrm>
            <a:off x="5837225" y="2847496"/>
            <a:ext cx="596400" cy="411300"/>
          </a:xfrm>
          <a:prstGeom prst="rect">
            <a:avLst/>
          </a:prstGeom>
        </p:spPr>
        <p:txBody>
          <a:bodyPr spcFirstLastPara="1" wrap="square" lIns="91425" tIns="118850" rIns="91425" bIns="91425" anchor="ctr" anchorCtr="0">
            <a:noAutofit/>
          </a:bodyPr>
          <a:lstStyle/>
          <a:p>
            <a:pPr marL="0" lvl="0" indent="0" algn="ctr" rtl="0">
              <a:spcBef>
                <a:spcPts val="0"/>
              </a:spcBef>
              <a:spcAft>
                <a:spcPts val="0"/>
              </a:spcAft>
              <a:buNone/>
            </a:pPr>
            <a:r>
              <a:rPr lang="en" dirty="0">
                <a:latin typeface="Barlow Semi Condensed" panose="00000506000000000000" pitchFamily="2" charset="-93"/>
              </a:rPr>
              <a:t>06</a:t>
            </a:r>
            <a:endParaRPr dirty="0">
              <a:latin typeface="Barlow Semi Condensed" panose="00000506000000000000" pitchFamily="2" charset="-93"/>
            </a:endParaRPr>
          </a:p>
        </p:txBody>
      </p:sp>
      <p:sp>
        <p:nvSpPr>
          <p:cNvPr id="27" name="Google Shape;1350;p56">
            <a:hlinkClick r:id="rId7" action="ppaction://hlinksldjump"/>
            <a:extLst>
              <a:ext uri="{FF2B5EF4-FFF2-40B4-BE49-F238E27FC236}">
                <a16:creationId xmlns:a16="http://schemas.microsoft.com/office/drawing/2014/main" id="{716AC165-C454-4A3D-A7B8-3C7D80E76ED6}"/>
              </a:ext>
            </a:extLst>
          </p:cNvPr>
          <p:cNvSpPr txBox="1">
            <a:spLocks/>
          </p:cNvSpPr>
          <p:nvPr/>
        </p:nvSpPr>
        <p:spPr>
          <a:xfrm>
            <a:off x="3334376" y="4001986"/>
            <a:ext cx="596400" cy="411300"/>
          </a:xfrm>
          <a:prstGeom prst="rect">
            <a:avLst/>
          </a:prstGeom>
          <a:noFill/>
          <a:ln>
            <a:noFill/>
          </a:ln>
        </p:spPr>
        <p:txBody>
          <a:bodyPr spcFirstLastPara="1" wrap="square" lIns="91425" tIns="118850"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2"/>
              </a:buClr>
              <a:buSzPts val="1800"/>
              <a:buFont typeface="Hammersmith One"/>
              <a:buNone/>
              <a:defRPr sz="2400" b="1" i="0" u="none" strike="noStrike" cap="none">
                <a:solidFill>
                  <a:schemeClr val="accent5"/>
                </a:solidFill>
                <a:latin typeface="Hammersmith One"/>
                <a:ea typeface="Hammersmith One"/>
                <a:cs typeface="Hammersmith One"/>
                <a:sym typeface="Hammersmith One"/>
              </a:defRPr>
            </a:lvl1pPr>
            <a:lvl2pPr marR="0" lvl="1"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2pPr>
            <a:lvl3pPr marR="0" lvl="2"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3pPr>
            <a:lvl4pPr marR="0" lvl="3"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4pPr>
            <a:lvl5pPr marR="0" lvl="4"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5pPr>
            <a:lvl6pPr marR="0" lvl="5"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6pPr>
            <a:lvl7pPr marR="0" lvl="6"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7pPr>
            <a:lvl8pPr marR="0" lvl="7"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8pPr>
            <a:lvl9pPr marR="0" lvl="8" algn="ctr" rtl="0">
              <a:lnSpc>
                <a:spcPct val="100000"/>
              </a:lnSpc>
              <a:spcBef>
                <a:spcPts val="0"/>
              </a:spcBef>
              <a:spcAft>
                <a:spcPts val="0"/>
              </a:spcAft>
              <a:buClr>
                <a:schemeClr val="accent2"/>
              </a:buClr>
              <a:buSzPts val="1800"/>
              <a:buFont typeface="Hammersmith One"/>
              <a:buNone/>
              <a:defRPr sz="1800" b="1" i="0" u="none" strike="noStrike" cap="none">
                <a:solidFill>
                  <a:schemeClr val="accent2"/>
                </a:solidFill>
                <a:latin typeface="Hammersmith One"/>
                <a:ea typeface="Hammersmith One"/>
                <a:cs typeface="Hammersmith One"/>
                <a:sym typeface="Hammersmith One"/>
              </a:defRPr>
            </a:lvl9pPr>
          </a:lstStyle>
          <a:p>
            <a:r>
              <a:rPr lang="en" dirty="0">
                <a:latin typeface="Barlow Semi Condensed" panose="00000506000000000000" pitchFamily="2" charset="-93"/>
              </a:rPr>
              <a:t>07</a:t>
            </a:r>
          </a:p>
        </p:txBody>
      </p:sp>
      <p:sp>
        <p:nvSpPr>
          <p:cNvPr id="28" name="Google Shape;1338;p56">
            <a:hlinkClick r:id="rId6" action="ppaction://hlinksldjump"/>
            <a:extLst>
              <a:ext uri="{FF2B5EF4-FFF2-40B4-BE49-F238E27FC236}">
                <a16:creationId xmlns:a16="http://schemas.microsoft.com/office/drawing/2014/main" id="{6062DEB0-A3B5-456C-B718-C4C2A65E57DE}"/>
              </a:ext>
            </a:extLst>
          </p:cNvPr>
          <p:cNvSpPr txBox="1">
            <a:spLocks/>
          </p:cNvSpPr>
          <p:nvPr/>
        </p:nvSpPr>
        <p:spPr>
          <a:xfrm>
            <a:off x="3903175" y="4009163"/>
            <a:ext cx="2675856" cy="66314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2"/>
              </a:buClr>
              <a:buSzPts val="2000"/>
              <a:buFont typeface="Hammersmith One"/>
              <a:buNone/>
              <a:defRPr sz="2000" b="1" i="0" u="none" strike="noStrike" cap="none">
                <a:solidFill>
                  <a:schemeClr val="accent2"/>
                </a:solidFill>
                <a:latin typeface="Hammersmith One"/>
                <a:ea typeface="Hammersmith One"/>
                <a:cs typeface="Hammersmith One"/>
                <a:sym typeface="Hammersmith One"/>
              </a:defRPr>
            </a:lvl1pPr>
            <a:lvl2pPr marL="914400" marR="0" lvl="1"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2pPr>
            <a:lvl3pPr marL="1371600" marR="0" lvl="2"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3pPr>
            <a:lvl4pPr marL="1828800" marR="0" lvl="3"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4pPr>
            <a:lvl5pPr marL="2286000" marR="0" lvl="4"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5pPr>
            <a:lvl6pPr marL="2743200" marR="0" lvl="5"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6pPr>
            <a:lvl7pPr marL="3200400" marR="0" lvl="6"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7pPr>
            <a:lvl8pPr marL="3657600" marR="0" lvl="7"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8pPr>
            <a:lvl9pPr marL="4114800" marR="0" lvl="8" indent="-317500" algn="l" rtl="0">
              <a:lnSpc>
                <a:spcPct val="100000"/>
              </a:lnSpc>
              <a:spcBef>
                <a:spcPts val="0"/>
              </a:spcBef>
              <a:spcAft>
                <a:spcPts val="0"/>
              </a:spcAft>
              <a:buClr>
                <a:schemeClr val="accent2"/>
              </a:buClr>
              <a:buSzPts val="2000"/>
              <a:buFont typeface="Hammersmith One"/>
              <a:buNone/>
              <a:defRPr sz="2000" b="0" i="0" u="none" strike="noStrike" cap="none">
                <a:solidFill>
                  <a:schemeClr val="accent2"/>
                </a:solidFill>
                <a:latin typeface="Hammersmith One"/>
                <a:ea typeface="Hammersmith One"/>
                <a:cs typeface="Hammersmith One"/>
                <a:sym typeface="Hammersmith One"/>
              </a:defRPr>
            </a:lvl9pPr>
          </a:lstStyle>
          <a:p>
            <a:pPr marL="0" indent="0" algn="just">
              <a:spcAft>
                <a:spcPts val="1200"/>
              </a:spcAft>
            </a:pPr>
            <a:r>
              <a:rPr lang="vi-VN" sz="1800" dirty="0">
                <a:effectLst/>
                <a:latin typeface="Barlow Semi Condensed" panose="00000506000000000000" pitchFamily="2" charset="-93"/>
                <a:ea typeface="Arial" panose="020B0604020202020204" pitchFamily="34" charset="0"/>
              </a:rPr>
              <a:t>Một số biện pháp can thiệp giảm tình trạng viêm</a:t>
            </a:r>
            <a:endParaRPr lang="vi-VN" dirty="0">
              <a:latin typeface="Barlow Semi Condensed" panose="00000506000000000000" pitchFamily="2" charset="-93"/>
            </a:endParaRPr>
          </a:p>
        </p:txBody>
      </p:sp>
      <p:sp>
        <p:nvSpPr>
          <p:cNvPr id="20" name="TextBox 19">
            <a:extLst>
              <a:ext uri="{FF2B5EF4-FFF2-40B4-BE49-F238E27FC236}">
                <a16:creationId xmlns:a16="http://schemas.microsoft.com/office/drawing/2014/main" id="{4337C393-9E52-4C5D-BF67-CAF2C88E5537}"/>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87"/>
        <p:cNvGrpSpPr/>
        <p:nvPr/>
      </p:nvGrpSpPr>
      <p:grpSpPr>
        <a:xfrm>
          <a:off x="0" y="0"/>
          <a:ext cx="0" cy="0"/>
          <a:chOff x="0" y="0"/>
          <a:chExt cx="0" cy="0"/>
        </a:xfrm>
      </p:grpSpPr>
      <p:sp>
        <p:nvSpPr>
          <p:cNvPr id="1389" name="Google Shape;1389;p62"/>
          <p:cNvSpPr txBox="1">
            <a:spLocks noGrp="1"/>
          </p:cNvSpPr>
          <p:nvPr>
            <p:ph type="title" idx="2"/>
          </p:nvPr>
        </p:nvSpPr>
        <p:spPr>
          <a:xfrm>
            <a:off x="2019300" y="914400"/>
            <a:ext cx="5105400" cy="1213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latin typeface="Barlow Semi Condensed" panose="00000506000000000000" pitchFamily="2" charset="-93"/>
              </a:rPr>
              <a:t>01</a:t>
            </a:r>
            <a:endParaRPr dirty="0">
              <a:latin typeface="Barlow Semi Condensed" panose="00000506000000000000" pitchFamily="2" charset="-93"/>
            </a:endParaRPr>
          </a:p>
        </p:txBody>
      </p:sp>
      <p:sp>
        <p:nvSpPr>
          <p:cNvPr id="1390" name="Google Shape;1390;p62"/>
          <p:cNvSpPr/>
          <p:nvPr/>
        </p:nvSpPr>
        <p:spPr>
          <a:xfrm>
            <a:off x="3881688" y="34386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itle 2">
            <a:extLst>
              <a:ext uri="{FF2B5EF4-FFF2-40B4-BE49-F238E27FC236}">
                <a16:creationId xmlns:a16="http://schemas.microsoft.com/office/drawing/2014/main" id="{D1997437-07DA-483B-A630-AF0D50D2271D}"/>
              </a:ext>
            </a:extLst>
          </p:cNvPr>
          <p:cNvSpPr>
            <a:spLocks noGrp="1"/>
          </p:cNvSpPr>
          <p:nvPr>
            <p:ph type="title"/>
          </p:nvPr>
        </p:nvSpPr>
        <p:spPr>
          <a:xfrm>
            <a:off x="2154211" y="2322276"/>
            <a:ext cx="4523907" cy="693025"/>
          </a:xfrm>
        </p:spPr>
        <p:txBody>
          <a:bodyPr/>
          <a:lstStyle/>
          <a:p>
            <a:r>
              <a:rPr lang="en-US" sz="4800" dirty="0" err="1">
                <a:latin typeface="Barlow Semi Condensed" panose="00000506000000000000" pitchFamily="2" charset="-93"/>
              </a:rPr>
              <a:t>Giới</a:t>
            </a:r>
            <a:r>
              <a:rPr lang="en-US" sz="4800" dirty="0">
                <a:latin typeface="Barlow Semi Condensed" panose="00000506000000000000" pitchFamily="2" charset="-93"/>
              </a:rPr>
              <a:t> </a:t>
            </a:r>
            <a:r>
              <a:rPr lang="en-US" sz="4800" dirty="0" err="1">
                <a:latin typeface="Barlow Semi Condensed" panose="00000506000000000000" pitchFamily="2" charset="-93"/>
              </a:rPr>
              <a:t>thiệu</a:t>
            </a:r>
            <a:r>
              <a:rPr lang="en-US" sz="4800" dirty="0">
                <a:latin typeface="Barlow Semi Condensed" panose="00000506000000000000" pitchFamily="2" charset="-93"/>
              </a:rPr>
              <a:t> </a:t>
            </a:r>
            <a:r>
              <a:rPr lang="en-US" sz="4800" dirty="0" err="1">
                <a:latin typeface="Barlow Semi Condensed" panose="00000506000000000000" pitchFamily="2" charset="-93"/>
              </a:rPr>
              <a:t>về</a:t>
            </a:r>
            <a:r>
              <a:rPr lang="en-US" sz="4800" dirty="0">
                <a:latin typeface="Barlow Semi Condensed" panose="00000506000000000000" pitchFamily="2" charset="-93"/>
              </a:rPr>
              <a:t> </a:t>
            </a:r>
            <a:r>
              <a:rPr lang="en-US" sz="4800" dirty="0" err="1">
                <a:latin typeface="Barlow Semi Condensed" panose="00000506000000000000" pitchFamily="2" charset="-93"/>
              </a:rPr>
              <a:t>viêm</a:t>
            </a:r>
            <a:endParaRPr lang="en-US" sz="4800" dirty="0"/>
          </a:p>
        </p:txBody>
      </p:sp>
      <p:sp>
        <p:nvSpPr>
          <p:cNvPr id="5" name="TextBox 4">
            <a:extLst>
              <a:ext uri="{FF2B5EF4-FFF2-40B4-BE49-F238E27FC236}">
                <a16:creationId xmlns:a16="http://schemas.microsoft.com/office/drawing/2014/main" id="{DEC111D8-7791-41C7-B8BB-E16676893EFB}"/>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68"/>
        <p:cNvGrpSpPr/>
        <p:nvPr/>
      </p:nvGrpSpPr>
      <p:grpSpPr>
        <a:xfrm>
          <a:off x="0" y="0"/>
          <a:ext cx="0" cy="0"/>
          <a:chOff x="0" y="0"/>
          <a:chExt cx="0" cy="0"/>
        </a:xfrm>
      </p:grpSpPr>
      <p:grpSp>
        <p:nvGrpSpPr>
          <p:cNvPr id="7" name="Google Shape;2270;p101">
            <a:extLst>
              <a:ext uri="{FF2B5EF4-FFF2-40B4-BE49-F238E27FC236}">
                <a16:creationId xmlns:a16="http://schemas.microsoft.com/office/drawing/2014/main" id="{85F14406-3B8B-40B3-9462-1C6A5C04BDA5}"/>
              </a:ext>
            </a:extLst>
          </p:cNvPr>
          <p:cNvGrpSpPr/>
          <p:nvPr/>
        </p:nvGrpSpPr>
        <p:grpSpPr>
          <a:xfrm>
            <a:off x="5683528" y="1249086"/>
            <a:ext cx="1720497" cy="406096"/>
            <a:chOff x="2464950" y="1416475"/>
            <a:chExt cx="4271100" cy="251113"/>
          </a:xfrm>
        </p:grpSpPr>
        <p:cxnSp>
          <p:nvCxnSpPr>
            <p:cNvPr id="8" name="Google Shape;2271;p101">
              <a:extLst>
                <a:ext uri="{FF2B5EF4-FFF2-40B4-BE49-F238E27FC236}">
                  <a16:creationId xmlns:a16="http://schemas.microsoft.com/office/drawing/2014/main" id="{29C7DF46-CE33-4256-A508-AD5BF5F57086}"/>
                </a:ext>
              </a:extLst>
            </p:cNvPr>
            <p:cNvCxnSpPr/>
            <p:nvPr/>
          </p:nvCxnSpPr>
          <p:spPr>
            <a:xfrm>
              <a:off x="2464950" y="1424200"/>
              <a:ext cx="4271100" cy="1200"/>
            </a:xfrm>
            <a:prstGeom prst="straightConnector1">
              <a:avLst/>
            </a:prstGeom>
            <a:noFill/>
            <a:ln w="19050" cap="flat" cmpd="sng">
              <a:solidFill>
                <a:schemeClr val="accent2"/>
              </a:solidFill>
              <a:prstDash val="solid"/>
              <a:round/>
              <a:headEnd type="none" w="med" len="med"/>
              <a:tailEnd type="none" w="med" len="med"/>
            </a:ln>
          </p:spPr>
        </p:cxnSp>
        <p:cxnSp>
          <p:nvCxnSpPr>
            <p:cNvPr id="9" name="Google Shape;2272;p101">
              <a:extLst>
                <a:ext uri="{FF2B5EF4-FFF2-40B4-BE49-F238E27FC236}">
                  <a16:creationId xmlns:a16="http://schemas.microsoft.com/office/drawing/2014/main" id="{7411E368-03A9-4F5F-9553-AFDAC80468EA}"/>
                </a:ext>
              </a:extLst>
            </p:cNvPr>
            <p:cNvCxnSpPr>
              <a:cxnSpLocks/>
            </p:cNvCxnSpPr>
            <p:nvPr/>
          </p:nvCxnSpPr>
          <p:spPr>
            <a:xfrm rot="10800000">
              <a:off x="2474550" y="1416475"/>
              <a:ext cx="0" cy="242100"/>
            </a:xfrm>
            <a:prstGeom prst="straightConnector1">
              <a:avLst/>
            </a:prstGeom>
            <a:noFill/>
            <a:ln w="19050" cap="flat" cmpd="sng">
              <a:solidFill>
                <a:schemeClr val="accent2"/>
              </a:solidFill>
              <a:prstDash val="solid"/>
              <a:round/>
              <a:headEnd type="none" w="med" len="med"/>
              <a:tailEnd type="none" w="med" len="med"/>
            </a:ln>
          </p:spPr>
        </p:cxnSp>
        <p:cxnSp>
          <p:nvCxnSpPr>
            <p:cNvPr id="10" name="Google Shape;2273;p101">
              <a:extLst>
                <a:ext uri="{FF2B5EF4-FFF2-40B4-BE49-F238E27FC236}">
                  <a16:creationId xmlns:a16="http://schemas.microsoft.com/office/drawing/2014/main" id="{2F6DB8C8-C5C2-484D-9CA1-0CB01E996A3A}"/>
                </a:ext>
              </a:extLst>
            </p:cNvPr>
            <p:cNvCxnSpPr/>
            <p:nvPr/>
          </p:nvCxnSpPr>
          <p:spPr>
            <a:xfrm rot="10800000">
              <a:off x="6726450" y="1425488"/>
              <a:ext cx="0" cy="242100"/>
            </a:xfrm>
            <a:prstGeom prst="straightConnector1">
              <a:avLst/>
            </a:prstGeom>
            <a:noFill/>
            <a:ln w="19050" cap="flat" cmpd="sng">
              <a:solidFill>
                <a:schemeClr val="accent2"/>
              </a:solidFill>
              <a:prstDash val="solid"/>
              <a:round/>
              <a:headEnd type="none" w="med" len="med"/>
              <a:tailEnd type="none" w="med" len="med"/>
            </a:ln>
          </p:spPr>
        </p:cxnSp>
      </p:grpSp>
      <p:sp>
        <p:nvSpPr>
          <p:cNvPr id="1369" name="Google Shape;1369;p59"/>
          <p:cNvSpPr txBox="1">
            <a:spLocks noGrp="1"/>
          </p:cNvSpPr>
          <p:nvPr>
            <p:ph type="title"/>
          </p:nvPr>
        </p:nvSpPr>
        <p:spPr>
          <a:xfrm>
            <a:off x="1522870" y="463742"/>
            <a:ext cx="1940551" cy="47893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bg1">
                    <a:lumMod val="25000"/>
                  </a:schemeClr>
                </a:solidFill>
                <a:latin typeface="Barlow Semi Condensed" panose="00000506000000000000" pitchFamily="2" charset="-93"/>
              </a:rPr>
              <a:t>Khái niệm</a:t>
            </a:r>
            <a:endParaRPr dirty="0">
              <a:solidFill>
                <a:schemeClr val="bg1">
                  <a:lumMod val="25000"/>
                </a:schemeClr>
              </a:solidFill>
              <a:latin typeface="Barlow Semi Condensed" panose="00000506000000000000" pitchFamily="2" charset="-93"/>
            </a:endParaRPr>
          </a:p>
        </p:txBody>
      </p:sp>
      <p:sp>
        <p:nvSpPr>
          <p:cNvPr id="1370" name="Google Shape;1370;p59"/>
          <p:cNvSpPr txBox="1">
            <a:spLocks noGrp="1"/>
          </p:cNvSpPr>
          <p:nvPr>
            <p:ph type="subTitle" idx="1"/>
          </p:nvPr>
        </p:nvSpPr>
        <p:spPr>
          <a:xfrm>
            <a:off x="968805" y="1005242"/>
            <a:ext cx="3121609" cy="2419521"/>
          </a:xfrm>
          <a:prstGeom prst="rect">
            <a:avLst/>
          </a:prstGeom>
        </p:spPr>
        <p:txBody>
          <a:bodyPr spcFirstLastPara="1" wrap="square" lIns="91425" tIns="91425" rIns="91425" bIns="91425" anchor="t" anchorCtr="0">
            <a:noAutofit/>
          </a:bodyPr>
          <a:lstStyle/>
          <a:p>
            <a:pPr marL="127000" lvl="0" indent="0" algn="just" rtl="0">
              <a:spcBef>
                <a:spcPts val="0"/>
              </a:spcBef>
              <a:spcAft>
                <a:spcPts val="0"/>
              </a:spcAft>
              <a:buSzPts val="1600"/>
              <a:buNone/>
            </a:pPr>
            <a:r>
              <a:rPr lang="vi-VN" sz="1800" dirty="0">
                <a:effectLst/>
                <a:latin typeface="Barlow Semi Condensed" panose="00000506000000000000" pitchFamily="2" charset="-93"/>
                <a:ea typeface="Arial" panose="020B0604020202020204" pitchFamily="34" charset="0"/>
              </a:rPr>
              <a:t>Viêm là một phần của cơ chế miễn dịch bẩm sinh chống lại các nguyên nhân nội sinh hoặc ngoại sinh từ các chất cảm ứng ngoại sinh (vi sinh vật, chất dị ứng); các tín hiệu đáp ứng với stress, bất thường trong hoạt động chuyển hóa</a:t>
            </a:r>
            <a:r>
              <a:rPr lang="en-US" sz="1800" dirty="0">
                <a:effectLst/>
                <a:latin typeface="Barlow Semi Condensed" panose="00000506000000000000" pitchFamily="2" charset="-93"/>
                <a:ea typeface="Arial" panose="020B0604020202020204" pitchFamily="34" charset="0"/>
              </a:rPr>
              <a:t>.</a:t>
            </a:r>
            <a:endParaRPr dirty="0">
              <a:latin typeface="Barlow Semi Condensed" panose="00000506000000000000" pitchFamily="2" charset="-93"/>
            </a:endParaRPr>
          </a:p>
        </p:txBody>
      </p:sp>
      <p:sp>
        <p:nvSpPr>
          <p:cNvPr id="5" name="Google Shape;2257;p101">
            <a:extLst>
              <a:ext uri="{FF2B5EF4-FFF2-40B4-BE49-F238E27FC236}">
                <a16:creationId xmlns:a16="http://schemas.microsoft.com/office/drawing/2014/main" id="{972C02AE-FECD-4281-BE71-B9CEC75E6ADB}"/>
              </a:ext>
            </a:extLst>
          </p:cNvPr>
          <p:cNvSpPr/>
          <p:nvPr/>
        </p:nvSpPr>
        <p:spPr>
          <a:xfrm>
            <a:off x="5126728" y="1623470"/>
            <a:ext cx="1126082" cy="1493735"/>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solidFill>
            </a:endParaRPr>
          </a:p>
        </p:txBody>
      </p:sp>
      <p:sp>
        <p:nvSpPr>
          <p:cNvPr id="6" name="Google Shape;2258;p101">
            <a:extLst>
              <a:ext uri="{FF2B5EF4-FFF2-40B4-BE49-F238E27FC236}">
                <a16:creationId xmlns:a16="http://schemas.microsoft.com/office/drawing/2014/main" id="{490460D9-448F-4A11-B44D-91CE3604DA51}"/>
              </a:ext>
            </a:extLst>
          </p:cNvPr>
          <p:cNvSpPr/>
          <p:nvPr/>
        </p:nvSpPr>
        <p:spPr>
          <a:xfrm>
            <a:off x="6838509" y="1607972"/>
            <a:ext cx="1126082" cy="1493735"/>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solidFill>
            </a:endParaRPr>
          </a:p>
        </p:txBody>
      </p:sp>
      <p:sp>
        <p:nvSpPr>
          <p:cNvPr id="15" name="Google Shape;1370;p59">
            <a:extLst>
              <a:ext uri="{FF2B5EF4-FFF2-40B4-BE49-F238E27FC236}">
                <a16:creationId xmlns:a16="http://schemas.microsoft.com/office/drawing/2014/main" id="{81A4C9FC-E35F-4F8D-8A14-E9B4EC15C8BC}"/>
              </a:ext>
            </a:extLst>
          </p:cNvPr>
          <p:cNvSpPr txBox="1">
            <a:spLocks/>
          </p:cNvSpPr>
          <p:nvPr/>
        </p:nvSpPr>
        <p:spPr>
          <a:xfrm>
            <a:off x="5687395" y="450443"/>
            <a:ext cx="1574050" cy="10314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vi-VN" sz="1800" b="1" dirty="0">
                <a:solidFill>
                  <a:schemeClr val="accent4">
                    <a:lumMod val="50000"/>
                  </a:schemeClr>
                </a:solidFill>
                <a:effectLst/>
                <a:latin typeface="Barlow Semi Condensed" panose="00000506000000000000" pitchFamily="2" charset="-93"/>
                <a:ea typeface="Arial" panose="020B0604020202020204" pitchFamily="34" charset="0"/>
              </a:rPr>
              <a:t>Viêm có thể chia thành</a:t>
            </a:r>
            <a:endParaRPr lang="vi-VN" b="1" dirty="0">
              <a:solidFill>
                <a:schemeClr val="accent4">
                  <a:lumMod val="50000"/>
                </a:schemeClr>
              </a:solidFill>
              <a:latin typeface="Barlow Semi Condensed" panose="00000506000000000000" pitchFamily="2" charset="-93"/>
            </a:endParaRPr>
          </a:p>
        </p:txBody>
      </p:sp>
      <p:sp>
        <p:nvSpPr>
          <p:cNvPr id="18" name="Google Shape;1370;p59">
            <a:extLst>
              <a:ext uri="{FF2B5EF4-FFF2-40B4-BE49-F238E27FC236}">
                <a16:creationId xmlns:a16="http://schemas.microsoft.com/office/drawing/2014/main" id="{42ACA328-6D6E-43E4-88A0-ACCF427EB28E}"/>
              </a:ext>
            </a:extLst>
          </p:cNvPr>
          <p:cNvSpPr txBox="1">
            <a:spLocks/>
          </p:cNvSpPr>
          <p:nvPr/>
        </p:nvSpPr>
        <p:spPr>
          <a:xfrm>
            <a:off x="5067834" y="1933272"/>
            <a:ext cx="1108128" cy="69444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dirty="0">
                <a:latin typeface="Barlow Semi Condensed" panose="00000506000000000000" pitchFamily="2" charset="-93"/>
                <a:ea typeface="Arial" panose="020B0604020202020204" pitchFamily="34" charset="0"/>
              </a:rPr>
              <a:t>V</a:t>
            </a:r>
            <a:r>
              <a:rPr lang="vi-VN" sz="1800" dirty="0">
                <a:effectLst/>
                <a:latin typeface="Barlow Semi Condensed" panose="00000506000000000000" pitchFamily="2" charset="-93"/>
                <a:ea typeface="Arial" panose="020B0604020202020204" pitchFamily="34" charset="0"/>
              </a:rPr>
              <a:t>iêm </a:t>
            </a:r>
            <a:r>
              <a:rPr lang="en-US" sz="1800" dirty="0" err="1">
                <a:effectLst/>
                <a:latin typeface="Barlow Semi Condensed" panose="00000506000000000000" pitchFamily="2" charset="-93"/>
                <a:ea typeface="Arial" panose="020B0604020202020204" pitchFamily="34" charset="0"/>
              </a:rPr>
              <a:t>cấp</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tính</a:t>
            </a:r>
            <a:endParaRPr lang="vi-VN" dirty="0">
              <a:latin typeface="Barlow Semi Condensed" panose="00000506000000000000" pitchFamily="2" charset="-93"/>
            </a:endParaRPr>
          </a:p>
        </p:txBody>
      </p:sp>
      <p:sp>
        <p:nvSpPr>
          <p:cNvPr id="19" name="Google Shape;1370;p59">
            <a:extLst>
              <a:ext uri="{FF2B5EF4-FFF2-40B4-BE49-F238E27FC236}">
                <a16:creationId xmlns:a16="http://schemas.microsoft.com/office/drawing/2014/main" id="{B1FD7964-5CDF-43B1-95D9-1F8D4AF4F140}"/>
              </a:ext>
            </a:extLst>
          </p:cNvPr>
          <p:cNvSpPr txBox="1">
            <a:spLocks/>
          </p:cNvSpPr>
          <p:nvPr/>
        </p:nvSpPr>
        <p:spPr>
          <a:xfrm>
            <a:off x="6816804" y="1942261"/>
            <a:ext cx="1073692" cy="82515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vi-VN" sz="1800" dirty="0">
                <a:effectLst/>
                <a:latin typeface="Barlow Semi Condensed" panose="00000506000000000000" pitchFamily="2" charset="-93"/>
                <a:ea typeface="Arial" panose="020B0604020202020204" pitchFamily="34" charset="0"/>
              </a:rPr>
              <a:t>Viêm </a:t>
            </a:r>
            <a:r>
              <a:rPr lang="en-US" sz="1800" dirty="0" err="1">
                <a:effectLst/>
                <a:latin typeface="Barlow Semi Condensed" panose="00000506000000000000" pitchFamily="2" charset="-93"/>
                <a:ea typeface="Arial" panose="020B0604020202020204" pitchFamily="34" charset="0"/>
              </a:rPr>
              <a:t>mãn</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tính</a:t>
            </a:r>
            <a:endParaRPr lang="vi-VN" dirty="0">
              <a:latin typeface="Barlow Semi Condensed" panose="00000506000000000000" pitchFamily="2" charset="-93"/>
            </a:endParaRPr>
          </a:p>
        </p:txBody>
      </p:sp>
      <p:grpSp>
        <p:nvGrpSpPr>
          <p:cNvPr id="16" name="Group 15">
            <a:extLst>
              <a:ext uri="{FF2B5EF4-FFF2-40B4-BE49-F238E27FC236}">
                <a16:creationId xmlns:a16="http://schemas.microsoft.com/office/drawing/2014/main" id="{9E1889FD-BB44-432D-B18B-B170439230AD}"/>
              </a:ext>
            </a:extLst>
          </p:cNvPr>
          <p:cNvGrpSpPr/>
          <p:nvPr/>
        </p:nvGrpSpPr>
        <p:grpSpPr>
          <a:xfrm>
            <a:off x="1326057" y="3312516"/>
            <a:ext cx="5795686" cy="1422024"/>
            <a:chOff x="1204137" y="3465367"/>
            <a:chExt cx="5795686" cy="1422024"/>
          </a:xfrm>
        </p:grpSpPr>
        <p:sp>
          <p:nvSpPr>
            <p:cNvPr id="20" name="Google Shape;1370;p59">
              <a:extLst>
                <a:ext uri="{FF2B5EF4-FFF2-40B4-BE49-F238E27FC236}">
                  <a16:creationId xmlns:a16="http://schemas.microsoft.com/office/drawing/2014/main" id="{1B596E61-7E4B-40CE-B8DD-1901B1F60A00}"/>
                </a:ext>
              </a:extLst>
            </p:cNvPr>
            <p:cNvSpPr txBox="1">
              <a:spLocks/>
            </p:cNvSpPr>
            <p:nvPr/>
          </p:nvSpPr>
          <p:spPr>
            <a:xfrm>
              <a:off x="4840886" y="3465367"/>
              <a:ext cx="2158937" cy="37081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b="1" dirty="0" err="1">
                  <a:solidFill>
                    <a:schemeClr val="bg2">
                      <a:lumMod val="75000"/>
                    </a:schemeClr>
                  </a:solidFill>
                  <a:effectLst/>
                  <a:latin typeface="Barlow Semi Condensed" panose="00000506000000000000" pitchFamily="2" charset="-93"/>
                  <a:ea typeface="Arial" panose="020B0604020202020204" pitchFamily="34" charset="0"/>
                </a:rPr>
                <a:t>Dựa</a:t>
              </a:r>
              <a:r>
                <a:rPr lang="en-US" sz="1800" b="1" dirty="0">
                  <a:solidFill>
                    <a:schemeClr val="bg2">
                      <a:lumMod val="75000"/>
                    </a:schemeClr>
                  </a:solidFill>
                  <a:effectLst/>
                  <a:latin typeface="Barlow Semi Condensed" panose="00000506000000000000" pitchFamily="2" charset="-93"/>
                  <a:ea typeface="Arial" panose="020B0604020202020204" pitchFamily="34" charset="0"/>
                </a:rPr>
                <a:t> </a:t>
              </a:r>
              <a:r>
                <a:rPr lang="en-US" sz="1800" b="1" dirty="0" err="1">
                  <a:solidFill>
                    <a:schemeClr val="bg2">
                      <a:lumMod val="75000"/>
                    </a:schemeClr>
                  </a:solidFill>
                  <a:effectLst/>
                  <a:latin typeface="Barlow Semi Condensed" panose="00000506000000000000" pitchFamily="2" charset="-93"/>
                  <a:ea typeface="Arial" panose="020B0604020202020204" pitchFamily="34" charset="0"/>
                </a:rPr>
                <a:t>trên</a:t>
              </a:r>
              <a:r>
                <a:rPr lang="en-US" sz="1800" b="1" dirty="0">
                  <a:solidFill>
                    <a:schemeClr val="bg2">
                      <a:lumMod val="75000"/>
                    </a:schemeClr>
                  </a:solidFill>
                  <a:effectLst/>
                  <a:latin typeface="Barlow Semi Condensed" panose="00000506000000000000" pitchFamily="2" charset="-93"/>
                  <a:ea typeface="Arial" panose="020B0604020202020204" pitchFamily="34" charset="0"/>
                </a:rPr>
                <a:t> 5 </a:t>
              </a:r>
              <a:r>
                <a:rPr lang="en-US" sz="1800" b="1" dirty="0" err="1">
                  <a:solidFill>
                    <a:schemeClr val="bg2">
                      <a:lumMod val="75000"/>
                    </a:schemeClr>
                  </a:solidFill>
                  <a:effectLst/>
                  <a:latin typeface="Barlow Semi Condensed" panose="00000506000000000000" pitchFamily="2" charset="-93"/>
                  <a:ea typeface="Arial" panose="020B0604020202020204" pitchFamily="34" charset="0"/>
                </a:rPr>
                <a:t>dấu</a:t>
              </a:r>
              <a:r>
                <a:rPr lang="en-US" sz="1800" b="1" dirty="0">
                  <a:solidFill>
                    <a:schemeClr val="bg2">
                      <a:lumMod val="75000"/>
                    </a:schemeClr>
                  </a:solidFill>
                  <a:effectLst/>
                  <a:latin typeface="Barlow Semi Condensed" panose="00000506000000000000" pitchFamily="2" charset="-93"/>
                  <a:ea typeface="Arial" panose="020B0604020202020204" pitchFamily="34" charset="0"/>
                </a:rPr>
                <a:t> </a:t>
              </a:r>
              <a:r>
                <a:rPr lang="en-US" sz="1800" b="1" dirty="0" err="1">
                  <a:solidFill>
                    <a:schemeClr val="bg2">
                      <a:lumMod val="75000"/>
                    </a:schemeClr>
                  </a:solidFill>
                  <a:effectLst/>
                  <a:latin typeface="Barlow Semi Condensed" panose="00000506000000000000" pitchFamily="2" charset="-93"/>
                  <a:ea typeface="Arial" panose="020B0604020202020204" pitchFamily="34" charset="0"/>
                </a:rPr>
                <a:t>hiệu</a:t>
              </a:r>
              <a:r>
                <a:rPr lang="en-US" sz="1800" b="1" dirty="0">
                  <a:solidFill>
                    <a:schemeClr val="bg2">
                      <a:lumMod val="75000"/>
                    </a:schemeClr>
                  </a:solidFill>
                  <a:effectLst/>
                  <a:latin typeface="Barlow Semi Condensed" panose="00000506000000000000" pitchFamily="2" charset="-93"/>
                  <a:ea typeface="Arial" panose="020B0604020202020204" pitchFamily="34" charset="0"/>
                </a:rPr>
                <a:t>:</a:t>
              </a:r>
              <a:endParaRPr lang="vi-VN" b="1" dirty="0">
                <a:solidFill>
                  <a:schemeClr val="bg2">
                    <a:lumMod val="75000"/>
                  </a:schemeClr>
                </a:solidFill>
                <a:latin typeface="Barlow Semi Condensed" panose="00000506000000000000" pitchFamily="2" charset="-93"/>
              </a:endParaRPr>
            </a:p>
          </p:txBody>
        </p:sp>
        <p:grpSp>
          <p:nvGrpSpPr>
            <p:cNvPr id="21" name="Google Shape;9708;p135">
              <a:extLst>
                <a:ext uri="{FF2B5EF4-FFF2-40B4-BE49-F238E27FC236}">
                  <a16:creationId xmlns:a16="http://schemas.microsoft.com/office/drawing/2014/main" id="{15BE233F-4C7F-48F8-8AEA-42AC7E1D36DF}"/>
                </a:ext>
              </a:extLst>
            </p:cNvPr>
            <p:cNvGrpSpPr/>
            <p:nvPr/>
          </p:nvGrpSpPr>
          <p:grpSpPr>
            <a:xfrm rot="10800000">
              <a:off x="1204137" y="3985319"/>
              <a:ext cx="5691633" cy="902072"/>
              <a:chOff x="-7660" y="2506074"/>
              <a:chExt cx="7323277" cy="673076"/>
            </a:xfrm>
          </p:grpSpPr>
          <p:sp>
            <p:nvSpPr>
              <p:cNvPr id="22" name="Google Shape;9709;p135">
                <a:extLst>
                  <a:ext uri="{FF2B5EF4-FFF2-40B4-BE49-F238E27FC236}">
                    <a16:creationId xmlns:a16="http://schemas.microsoft.com/office/drawing/2014/main" id="{D589B42A-E822-4C0F-8AE9-CAF68A8E9023}"/>
                  </a:ext>
                </a:extLst>
              </p:cNvPr>
              <p:cNvSpPr/>
              <p:nvPr/>
            </p:nvSpPr>
            <p:spPr>
              <a:xfrm>
                <a:off x="-7660" y="2506075"/>
                <a:ext cx="1888939" cy="673075"/>
              </a:xfrm>
              <a:custGeom>
                <a:avLst/>
                <a:gdLst/>
                <a:ahLst/>
                <a:cxnLst/>
                <a:rect l="l" t="t" r="r" b="b"/>
                <a:pathLst>
                  <a:path w="65726" h="26923" extrusionOk="0">
                    <a:moveTo>
                      <a:pt x="0" y="0"/>
                    </a:moveTo>
                    <a:lnTo>
                      <a:pt x="10782" y="13477"/>
                    </a:lnTo>
                    <a:lnTo>
                      <a:pt x="0" y="26923"/>
                    </a:lnTo>
                    <a:lnTo>
                      <a:pt x="54943" y="26923"/>
                    </a:lnTo>
                    <a:lnTo>
                      <a:pt x="65725" y="13477"/>
                    </a:lnTo>
                    <a:lnTo>
                      <a:pt x="54943" y="0"/>
                    </a:lnTo>
                    <a:close/>
                  </a:path>
                </a:pathLst>
              </a:custGeom>
              <a:ln>
                <a:headEnd type="none" w="sm" len="sm"/>
                <a:tailEnd type="none" w="sm" len="sm"/>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9710;p135">
                <a:extLst>
                  <a:ext uri="{FF2B5EF4-FFF2-40B4-BE49-F238E27FC236}">
                    <a16:creationId xmlns:a16="http://schemas.microsoft.com/office/drawing/2014/main" id="{E8D46597-93C0-4BD8-8052-2863FFC50E91}"/>
                  </a:ext>
                </a:extLst>
              </p:cNvPr>
              <p:cNvSpPr/>
              <p:nvPr/>
            </p:nvSpPr>
            <p:spPr>
              <a:xfrm>
                <a:off x="1606190"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711;p135">
                <a:extLst>
                  <a:ext uri="{FF2B5EF4-FFF2-40B4-BE49-F238E27FC236}">
                    <a16:creationId xmlns:a16="http://schemas.microsoft.com/office/drawing/2014/main" id="{B7E23451-B32C-481E-9A6B-8AAC8E085D3C}"/>
                  </a:ext>
                </a:extLst>
              </p:cNvPr>
              <p:cNvSpPr/>
              <p:nvPr/>
            </p:nvSpPr>
            <p:spPr>
              <a:xfrm>
                <a:off x="2973481" y="2506075"/>
                <a:ext cx="1643925"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ln>
                <a:headEnd type="none" w="sm" len="sm"/>
                <a:tailEnd type="none" w="sm" len="sm"/>
              </a:ln>
            </p:spPr>
            <p:style>
              <a:lnRef idx="3">
                <a:schemeClr val="lt1"/>
              </a:lnRef>
              <a:fillRef idx="1">
                <a:schemeClr val="accent6"/>
              </a:fillRef>
              <a:effectRef idx="1">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9712;p135">
                <a:extLst>
                  <a:ext uri="{FF2B5EF4-FFF2-40B4-BE49-F238E27FC236}">
                    <a16:creationId xmlns:a16="http://schemas.microsoft.com/office/drawing/2014/main" id="{CC085597-D602-4527-BAE6-0FF41AEAFC3F}"/>
                  </a:ext>
                </a:extLst>
              </p:cNvPr>
              <p:cNvSpPr/>
              <p:nvPr/>
            </p:nvSpPr>
            <p:spPr>
              <a:xfrm>
                <a:off x="5709613" y="2506074"/>
                <a:ext cx="1606004" cy="673075"/>
              </a:xfrm>
              <a:custGeom>
                <a:avLst/>
                <a:gdLst/>
                <a:ahLst/>
                <a:cxnLst/>
                <a:rect l="l" t="t" r="r" b="b"/>
                <a:pathLst>
                  <a:path w="65757" h="26923" extrusionOk="0">
                    <a:moveTo>
                      <a:pt x="0" y="0"/>
                    </a:moveTo>
                    <a:lnTo>
                      <a:pt x="10782" y="13477"/>
                    </a:lnTo>
                    <a:lnTo>
                      <a:pt x="0" y="26923"/>
                    </a:lnTo>
                    <a:lnTo>
                      <a:pt x="54975" y="26923"/>
                    </a:lnTo>
                    <a:lnTo>
                      <a:pt x="65757" y="13477"/>
                    </a:lnTo>
                    <a:lnTo>
                      <a:pt x="54975" y="0"/>
                    </a:lnTo>
                    <a:close/>
                  </a:path>
                </a:pathLst>
              </a:custGeom>
              <a:ln>
                <a:headEnd type="none" w="sm" len="sm"/>
                <a:tailEnd type="none" w="sm" len="sm"/>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9713;p135">
                <a:extLst>
                  <a:ext uri="{FF2B5EF4-FFF2-40B4-BE49-F238E27FC236}">
                    <a16:creationId xmlns:a16="http://schemas.microsoft.com/office/drawing/2014/main" id="{552C46E2-54C0-4D27-B9F5-55CC3BDBC834}"/>
                  </a:ext>
                </a:extLst>
              </p:cNvPr>
              <p:cNvSpPr/>
              <p:nvPr/>
            </p:nvSpPr>
            <p:spPr>
              <a:xfrm>
                <a:off x="4342321" y="2506075"/>
                <a:ext cx="1643150" cy="673075"/>
              </a:xfrm>
              <a:custGeom>
                <a:avLst/>
                <a:gdLst/>
                <a:ahLst/>
                <a:cxnLst/>
                <a:rect l="l" t="t" r="r" b="b"/>
                <a:pathLst>
                  <a:path w="65726" h="26923" extrusionOk="0">
                    <a:moveTo>
                      <a:pt x="1" y="0"/>
                    </a:moveTo>
                    <a:lnTo>
                      <a:pt x="10751" y="13477"/>
                    </a:lnTo>
                    <a:lnTo>
                      <a:pt x="1" y="26923"/>
                    </a:lnTo>
                    <a:lnTo>
                      <a:pt x="54944" y="26923"/>
                    </a:lnTo>
                    <a:lnTo>
                      <a:pt x="65726" y="13477"/>
                    </a:lnTo>
                    <a:lnTo>
                      <a:pt x="54944" y="0"/>
                    </a:lnTo>
                    <a:close/>
                  </a:path>
                </a:pathLst>
              </a:cu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28" name="Google Shape;1370;p59">
              <a:extLst>
                <a:ext uri="{FF2B5EF4-FFF2-40B4-BE49-F238E27FC236}">
                  <a16:creationId xmlns:a16="http://schemas.microsoft.com/office/drawing/2014/main" id="{37474ABD-63C4-4EAF-8F22-134E20D90A26}"/>
                </a:ext>
              </a:extLst>
            </p:cNvPr>
            <p:cNvSpPr txBox="1">
              <a:spLocks/>
            </p:cNvSpPr>
            <p:nvPr/>
          </p:nvSpPr>
          <p:spPr>
            <a:xfrm>
              <a:off x="2339919" y="4045961"/>
              <a:ext cx="960773" cy="73168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dirty="0" err="1">
                  <a:latin typeface="Barlow Semi Condensed" panose="00000506000000000000" pitchFamily="2" charset="-93"/>
                </a:rPr>
                <a:t>Đỏ</a:t>
              </a:r>
              <a:r>
                <a:rPr lang="en-US" sz="1800" dirty="0">
                  <a:latin typeface="Barlow Semi Condensed" panose="00000506000000000000" pitchFamily="2" charset="-93"/>
                </a:rPr>
                <a:t> (</a:t>
              </a:r>
              <a:r>
                <a:rPr lang="en-US" sz="1800" dirty="0" err="1">
                  <a:latin typeface="Barlow Semi Condensed" panose="00000506000000000000" pitchFamily="2" charset="-93"/>
                </a:rPr>
                <a:t>rubor</a:t>
              </a:r>
              <a:r>
                <a:rPr lang="en-US" sz="1800" dirty="0">
                  <a:latin typeface="Barlow Semi Condensed" panose="00000506000000000000" pitchFamily="2" charset="-93"/>
                </a:rPr>
                <a:t>)</a:t>
              </a:r>
              <a:endParaRPr lang="vi-VN" dirty="0">
                <a:latin typeface="Barlow Semi Condensed" panose="00000506000000000000" pitchFamily="2" charset="-93"/>
              </a:endParaRPr>
            </a:p>
          </p:txBody>
        </p:sp>
        <p:sp>
          <p:nvSpPr>
            <p:cNvPr id="29" name="Google Shape;1370;p59">
              <a:extLst>
                <a:ext uri="{FF2B5EF4-FFF2-40B4-BE49-F238E27FC236}">
                  <a16:creationId xmlns:a16="http://schemas.microsoft.com/office/drawing/2014/main" id="{A45F0DC1-141D-4DF6-B024-E726D7DD0429}"/>
                </a:ext>
              </a:extLst>
            </p:cNvPr>
            <p:cNvSpPr txBox="1">
              <a:spLocks/>
            </p:cNvSpPr>
            <p:nvPr/>
          </p:nvSpPr>
          <p:spPr>
            <a:xfrm>
              <a:off x="1332141" y="4035745"/>
              <a:ext cx="913735" cy="63037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dirty="0" err="1">
                  <a:latin typeface="Barlow Semi Condensed" panose="00000506000000000000" pitchFamily="2" charset="-93"/>
                </a:rPr>
                <a:t>Nóng</a:t>
              </a:r>
              <a:r>
                <a:rPr lang="en-US" sz="1800" dirty="0">
                  <a:latin typeface="Barlow Semi Condensed" panose="00000506000000000000" pitchFamily="2" charset="-93"/>
                </a:rPr>
                <a:t> (</a:t>
              </a:r>
              <a:r>
                <a:rPr lang="en-US" sz="1800" dirty="0" err="1">
                  <a:latin typeface="Barlow Semi Condensed" panose="00000506000000000000" pitchFamily="2" charset="-93"/>
                </a:rPr>
                <a:t>calor</a:t>
              </a:r>
              <a:r>
                <a:rPr lang="en-US" sz="1800" dirty="0">
                  <a:latin typeface="Barlow Semi Condensed" panose="00000506000000000000" pitchFamily="2" charset="-93"/>
                </a:rPr>
                <a:t>)</a:t>
              </a:r>
              <a:endParaRPr lang="vi-VN" dirty="0">
                <a:latin typeface="Barlow Semi Condensed" panose="00000506000000000000" pitchFamily="2" charset="-93"/>
              </a:endParaRPr>
            </a:p>
          </p:txBody>
        </p:sp>
        <p:sp>
          <p:nvSpPr>
            <p:cNvPr id="30" name="Google Shape;1370;p59">
              <a:extLst>
                <a:ext uri="{FF2B5EF4-FFF2-40B4-BE49-F238E27FC236}">
                  <a16:creationId xmlns:a16="http://schemas.microsoft.com/office/drawing/2014/main" id="{00B40511-188A-427D-953D-E1F437C0799E}"/>
                </a:ext>
              </a:extLst>
            </p:cNvPr>
            <p:cNvSpPr txBox="1">
              <a:spLocks/>
            </p:cNvSpPr>
            <p:nvPr/>
          </p:nvSpPr>
          <p:spPr>
            <a:xfrm>
              <a:off x="3392460" y="4059591"/>
              <a:ext cx="982933" cy="63397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dirty="0" err="1">
                  <a:effectLst/>
                  <a:latin typeface="Barlow Semi Condensed" panose="00000506000000000000" pitchFamily="2" charset="-93"/>
                  <a:ea typeface="Arial" panose="020B0604020202020204" pitchFamily="34" charset="0"/>
                </a:rPr>
                <a:t>Sưng</a:t>
              </a:r>
              <a:r>
                <a:rPr lang="en-US" sz="1800" dirty="0">
                  <a:effectLst/>
                  <a:latin typeface="Barlow Semi Condensed" panose="00000506000000000000" pitchFamily="2" charset="-93"/>
                  <a:ea typeface="Arial" panose="020B0604020202020204" pitchFamily="34" charset="0"/>
                </a:rPr>
                <a:t> (</a:t>
              </a:r>
              <a:r>
                <a:rPr lang="en-US" sz="1800" dirty="0" err="1">
                  <a:effectLst/>
                  <a:latin typeface="Barlow Semi Condensed" panose="00000506000000000000" pitchFamily="2" charset="-93"/>
                  <a:ea typeface="Arial" panose="020B0604020202020204" pitchFamily="34" charset="0"/>
                </a:rPr>
                <a:t>khối</a:t>
              </a:r>
              <a:r>
                <a:rPr lang="en-US" sz="1800" dirty="0">
                  <a:effectLst/>
                  <a:latin typeface="Barlow Semi Condensed" panose="00000506000000000000" pitchFamily="2" charset="-93"/>
                  <a:ea typeface="Arial" panose="020B0604020202020204" pitchFamily="34" charset="0"/>
                </a:rPr>
                <a:t> u)</a:t>
              </a:r>
              <a:endParaRPr lang="vi-VN" dirty="0">
                <a:latin typeface="Barlow Semi Condensed" panose="00000506000000000000" pitchFamily="2" charset="-93"/>
              </a:endParaRPr>
            </a:p>
          </p:txBody>
        </p:sp>
        <p:sp>
          <p:nvSpPr>
            <p:cNvPr id="31" name="Google Shape;1370;p59">
              <a:extLst>
                <a:ext uri="{FF2B5EF4-FFF2-40B4-BE49-F238E27FC236}">
                  <a16:creationId xmlns:a16="http://schemas.microsoft.com/office/drawing/2014/main" id="{49D91D81-9910-4D92-A5B5-D10A19D7DA53}"/>
                </a:ext>
              </a:extLst>
            </p:cNvPr>
            <p:cNvSpPr txBox="1">
              <a:spLocks/>
            </p:cNvSpPr>
            <p:nvPr/>
          </p:nvSpPr>
          <p:spPr>
            <a:xfrm>
              <a:off x="4485916" y="4045961"/>
              <a:ext cx="913735" cy="66852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sz="1800" dirty="0" err="1">
                  <a:latin typeface="Barlow Semi Condensed" panose="00000506000000000000" pitchFamily="2" charset="-93"/>
                </a:rPr>
                <a:t>Đau</a:t>
              </a:r>
              <a:r>
                <a:rPr lang="en-US" sz="1800" dirty="0">
                  <a:latin typeface="Barlow Semi Condensed" panose="00000506000000000000" pitchFamily="2" charset="-93"/>
                </a:rPr>
                <a:t> (dolor)</a:t>
              </a:r>
              <a:endParaRPr lang="vi-VN" dirty="0">
                <a:latin typeface="Barlow Semi Condensed" panose="00000506000000000000" pitchFamily="2" charset="-93"/>
              </a:endParaRPr>
            </a:p>
          </p:txBody>
        </p:sp>
        <p:sp>
          <p:nvSpPr>
            <p:cNvPr id="32" name="Google Shape;1370;p59">
              <a:extLst>
                <a:ext uri="{FF2B5EF4-FFF2-40B4-BE49-F238E27FC236}">
                  <a16:creationId xmlns:a16="http://schemas.microsoft.com/office/drawing/2014/main" id="{72DFD542-FF76-4D0F-BACC-A7C4DC81BFD9}"/>
                </a:ext>
              </a:extLst>
            </p:cNvPr>
            <p:cNvSpPr txBox="1">
              <a:spLocks/>
            </p:cNvSpPr>
            <p:nvPr/>
          </p:nvSpPr>
          <p:spPr>
            <a:xfrm>
              <a:off x="5388044" y="3985318"/>
              <a:ext cx="1471371" cy="85655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Manjari"/>
                <a:buAutoNum type="arabicPeriod"/>
                <a:defRPr sz="1600" b="0" i="0" u="none" strike="noStrike" cap="none">
                  <a:solidFill>
                    <a:schemeClr val="accent2"/>
                  </a:solidFill>
                  <a:latin typeface="Manjari"/>
                  <a:ea typeface="Manjari"/>
                  <a:cs typeface="Manjari"/>
                  <a:sym typeface="Manjari"/>
                </a:defRPr>
              </a:lvl1pPr>
              <a:lvl2pPr marL="914400" marR="0" lvl="1" indent="-317500" algn="l" rtl="0">
                <a:lnSpc>
                  <a:spcPct val="100000"/>
                </a:lnSpc>
                <a:spcBef>
                  <a:spcPts val="0"/>
                </a:spcBef>
                <a:spcAft>
                  <a:spcPts val="0"/>
                </a:spcAft>
                <a:buClr>
                  <a:schemeClr val="accent1"/>
                </a:buClr>
                <a:buSzPts val="1400"/>
                <a:buFont typeface="Manjari"/>
                <a:buAutoNum type="alphaLcPeriod"/>
                <a:defRPr sz="1600" b="0" i="0" u="none" strike="noStrike" cap="none">
                  <a:solidFill>
                    <a:schemeClr val="accent2"/>
                  </a:solidFill>
                  <a:latin typeface="Manjari"/>
                  <a:ea typeface="Manjari"/>
                  <a:cs typeface="Manjari"/>
                  <a:sym typeface="Manjari"/>
                </a:defRPr>
              </a:lvl2pPr>
              <a:lvl3pPr marL="1371600" marR="0" lvl="2"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3pPr>
              <a:lvl4pPr marL="1828800" marR="0" lvl="3"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4pPr>
              <a:lvl5pPr marL="2286000" marR="0" lvl="4"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5pPr>
              <a:lvl6pPr marL="2743200" marR="0" lvl="5"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6pPr>
              <a:lvl7pPr marL="3200400" marR="0" lvl="6" indent="-317500" algn="l" rtl="0">
                <a:lnSpc>
                  <a:spcPct val="100000"/>
                </a:lnSpc>
                <a:spcBef>
                  <a:spcPts val="0"/>
                </a:spcBef>
                <a:spcAft>
                  <a:spcPts val="0"/>
                </a:spcAft>
                <a:buClr>
                  <a:schemeClr val="accent2"/>
                </a:buClr>
                <a:buSzPts val="1400"/>
                <a:buFont typeface="Manjari"/>
                <a:buAutoNum type="arabicPeriod"/>
                <a:defRPr sz="1400" b="0" i="0" u="none" strike="noStrike" cap="none">
                  <a:solidFill>
                    <a:schemeClr val="accent2"/>
                  </a:solidFill>
                  <a:latin typeface="Manjari"/>
                  <a:ea typeface="Manjari"/>
                  <a:cs typeface="Manjari"/>
                  <a:sym typeface="Manjari"/>
                </a:defRPr>
              </a:lvl7pPr>
              <a:lvl8pPr marL="3657600" marR="0" lvl="7" indent="-317500" algn="l" rtl="0">
                <a:lnSpc>
                  <a:spcPct val="100000"/>
                </a:lnSpc>
                <a:spcBef>
                  <a:spcPts val="0"/>
                </a:spcBef>
                <a:spcAft>
                  <a:spcPts val="0"/>
                </a:spcAft>
                <a:buClr>
                  <a:schemeClr val="accent2"/>
                </a:buClr>
                <a:buSzPts val="1400"/>
                <a:buFont typeface="Manjari"/>
                <a:buAutoNum type="alphaLcPeriod"/>
                <a:defRPr sz="1400" b="0" i="0" u="none" strike="noStrike" cap="none">
                  <a:solidFill>
                    <a:schemeClr val="accent2"/>
                  </a:solidFill>
                  <a:latin typeface="Manjari"/>
                  <a:ea typeface="Manjari"/>
                  <a:cs typeface="Manjari"/>
                  <a:sym typeface="Manjari"/>
                </a:defRPr>
              </a:lvl8pPr>
              <a:lvl9pPr marL="4114800" marR="0" lvl="8" indent="-317500" algn="l" rtl="0">
                <a:lnSpc>
                  <a:spcPct val="100000"/>
                </a:lnSpc>
                <a:spcBef>
                  <a:spcPts val="0"/>
                </a:spcBef>
                <a:spcAft>
                  <a:spcPts val="0"/>
                </a:spcAft>
                <a:buClr>
                  <a:schemeClr val="accent2"/>
                </a:buClr>
                <a:buSzPts val="1400"/>
                <a:buFont typeface="Manjari"/>
                <a:buAutoNum type="romanLcPeriod"/>
                <a:defRPr sz="1400" b="0" i="0" u="none" strike="noStrike" cap="none">
                  <a:solidFill>
                    <a:schemeClr val="accent2"/>
                  </a:solidFill>
                  <a:latin typeface="Manjari"/>
                  <a:ea typeface="Manjari"/>
                  <a:cs typeface="Manjari"/>
                  <a:sym typeface="Manjari"/>
                </a:defRPr>
              </a:lvl9pPr>
            </a:lstStyle>
            <a:p>
              <a:pPr marL="127000" indent="0" algn="ctr">
                <a:buSzPts val="1600"/>
                <a:buFont typeface="Manjari"/>
                <a:buNone/>
              </a:pPr>
              <a:r>
                <a:rPr lang="en-US" dirty="0" err="1">
                  <a:latin typeface="Barlow Semi Condensed" panose="00000506000000000000" pitchFamily="2" charset="-93"/>
                </a:rPr>
                <a:t>Mất</a:t>
              </a:r>
              <a:r>
                <a:rPr lang="en-US" dirty="0">
                  <a:latin typeface="Barlow Semi Condensed" panose="00000506000000000000" pitchFamily="2" charset="-93"/>
                </a:rPr>
                <a:t> </a:t>
              </a:r>
              <a:r>
                <a:rPr lang="en-US" dirty="0" err="1">
                  <a:latin typeface="Barlow Semi Condensed" panose="00000506000000000000" pitchFamily="2" charset="-93"/>
                </a:rPr>
                <a:t>chức</a:t>
              </a:r>
              <a:r>
                <a:rPr lang="en-US" dirty="0">
                  <a:latin typeface="Barlow Semi Condensed" panose="00000506000000000000" pitchFamily="2" charset="-93"/>
                </a:rPr>
                <a:t> </a:t>
              </a:r>
              <a:r>
                <a:rPr lang="en-US" dirty="0" err="1">
                  <a:latin typeface="Barlow Semi Condensed" panose="00000506000000000000" pitchFamily="2" charset="-93"/>
                </a:rPr>
                <a:t>năng</a:t>
              </a:r>
              <a:r>
                <a:rPr lang="en-US" dirty="0">
                  <a:latin typeface="Barlow Semi Condensed" panose="00000506000000000000" pitchFamily="2" charset="-93"/>
                </a:rPr>
                <a:t> (function </a:t>
              </a:r>
              <a:r>
                <a:rPr lang="en-US" dirty="0" err="1">
                  <a:latin typeface="Barlow Semi Condensed" panose="00000506000000000000" pitchFamily="2" charset="-93"/>
                </a:rPr>
                <a:t>laesa</a:t>
              </a:r>
              <a:r>
                <a:rPr lang="en-US" dirty="0">
                  <a:latin typeface="Barlow Semi Condensed" panose="00000506000000000000" pitchFamily="2" charset="-93"/>
                </a:rPr>
                <a:t>)</a:t>
              </a:r>
              <a:endParaRPr lang="vi-VN" sz="1400" dirty="0">
                <a:latin typeface="Barlow Semi Condensed" panose="00000506000000000000" pitchFamily="2" charset="-93"/>
              </a:endParaRPr>
            </a:p>
          </p:txBody>
        </p:sp>
      </p:grpSp>
      <p:sp>
        <p:nvSpPr>
          <p:cNvPr id="27" name="TextBox 26">
            <a:extLst>
              <a:ext uri="{FF2B5EF4-FFF2-40B4-BE49-F238E27FC236}">
                <a16:creationId xmlns:a16="http://schemas.microsoft.com/office/drawing/2014/main" id="{FFC9DAD9-FC8C-4DFE-A4B8-021B9F8C8D2C}"/>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61"/>
        <p:cNvGrpSpPr/>
        <p:nvPr/>
      </p:nvGrpSpPr>
      <p:grpSpPr>
        <a:xfrm>
          <a:off x="0" y="0"/>
          <a:ext cx="0" cy="0"/>
          <a:chOff x="0" y="0"/>
          <a:chExt cx="0" cy="0"/>
        </a:xfrm>
      </p:grpSpPr>
      <p:grpSp>
        <p:nvGrpSpPr>
          <p:cNvPr id="13" name="Group 12">
            <a:extLst>
              <a:ext uri="{FF2B5EF4-FFF2-40B4-BE49-F238E27FC236}">
                <a16:creationId xmlns:a16="http://schemas.microsoft.com/office/drawing/2014/main" id="{F6867FF3-EFB2-43BD-8411-B7F371BDF062}"/>
              </a:ext>
            </a:extLst>
          </p:cNvPr>
          <p:cNvGrpSpPr/>
          <p:nvPr/>
        </p:nvGrpSpPr>
        <p:grpSpPr>
          <a:xfrm>
            <a:off x="2240684" y="408115"/>
            <a:ext cx="5173575" cy="4464430"/>
            <a:chOff x="3064368" y="198120"/>
            <a:chExt cx="3763470" cy="3247609"/>
          </a:xfrm>
        </p:grpSpPr>
        <p:pic>
          <p:nvPicPr>
            <p:cNvPr id="17" name="Hình ảnh 1" descr="Ảnh có chứa văn bản&#10;&#10;Mô tả được tạo tự động">
              <a:extLst>
                <a:ext uri="{FF2B5EF4-FFF2-40B4-BE49-F238E27FC236}">
                  <a16:creationId xmlns:a16="http://schemas.microsoft.com/office/drawing/2014/main" id="{CB1FBAB7-FB86-4309-8ED0-55288470812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064368" y="198120"/>
              <a:ext cx="3763470" cy="2852737"/>
            </a:xfrm>
            <a:prstGeom prst="rect">
              <a:avLst/>
            </a:prstGeom>
          </p:spPr>
        </p:pic>
        <p:sp>
          <p:nvSpPr>
            <p:cNvPr id="19" name="TextBox 18">
              <a:extLst>
                <a:ext uri="{FF2B5EF4-FFF2-40B4-BE49-F238E27FC236}">
                  <a16:creationId xmlns:a16="http://schemas.microsoft.com/office/drawing/2014/main" id="{9FB71CD2-8111-43B0-A2EE-B858473BC8D5}"/>
                </a:ext>
              </a:extLst>
            </p:cNvPr>
            <p:cNvSpPr txBox="1"/>
            <p:nvPr/>
          </p:nvSpPr>
          <p:spPr>
            <a:xfrm>
              <a:off x="3294468" y="3137952"/>
              <a:ext cx="3303270" cy="307777"/>
            </a:xfrm>
            <a:prstGeom prst="rect">
              <a:avLst/>
            </a:prstGeom>
            <a:noFill/>
          </p:spPr>
          <p:txBody>
            <a:bodyPr wrap="square">
              <a:spAutoFit/>
            </a:bodyPr>
            <a:lstStyle/>
            <a:p>
              <a:pPr algn="ctr"/>
              <a:r>
                <a:rPr lang="vi-VN" sz="1400" b="1" i="1" dirty="0">
                  <a:solidFill>
                    <a:schemeClr val="bg2">
                      <a:lumMod val="50000"/>
                    </a:schemeClr>
                  </a:solidFill>
                  <a:effectLst/>
                  <a:latin typeface="Barlow Semi Condensed" panose="00000506000000000000" pitchFamily="2" charset="-93"/>
                  <a:ea typeface="Arial" panose="020B0604020202020204" pitchFamily="34" charset="0"/>
                </a:rPr>
                <a:t>Hình 1.</a:t>
              </a:r>
              <a:r>
                <a:rPr lang="vi-VN" sz="1400" i="1" dirty="0">
                  <a:solidFill>
                    <a:schemeClr val="bg2">
                      <a:lumMod val="50000"/>
                    </a:schemeClr>
                  </a:solidFill>
                  <a:effectLst/>
                  <a:latin typeface="Barlow Semi Condensed" panose="00000506000000000000" pitchFamily="2" charset="-93"/>
                  <a:ea typeface="Arial" panose="020B0604020202020204" pitchFamily="34" charset="0"/>
                </a:rPr>
                <a:t> Phản ứng viêm giai đoạn cấp tính</a:t>
              </a:r>
              <a:endParaRPr lang="en-US" dirty="0">
                <a:solidFill>
                  <a:schemeClr val="bg2">
                    <a:lumMod val="50000"/>
                  </a:schemeClr>
                </a:solidFill>
                <a:latin typeface="Barlow Semi Condensed" panose="00000506000000000000" pitchFamily="2" charset="-93"/>
              </a:endParaRPr>
            </a:p>
          </p:txBody>
        </p:sp>
      </p:grpSp>
      <p:sp>
        <p:nvSpPr>
          <p:cNvPr id="5" name="TextBox 4">
            <a:extLst>
              <a:ext uri="{FF2B5EF4-FFF2-40B4-BE49-F238E27FC236}">
                <a16:creationId xmlns:a16="http://schemas.microsoft.com/office/drawing/2014/main" id="{705D54BE-92CA-411E-8FD4-FF626299152B}"/>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6</a:t>
            </a:r>
          </a:p>
        </p:txBody>
      </p:sp>
    </p:spTree>
    <p:extLst>
      <p:ext uri="{BB962C8B-B14F-4D97-AF65-F5344CB8AC3E}">
        <p14:creationId xmlns:p14="http://schemas.microsoft.com/office/powerpoint/2010/main" val="2425836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54"/>
        <p:cNvGrpSpPr/>
        <p:nvPr/>
      </p:nvGrpSpPr>
      <p:grpSpPr>
        <a:xfrm>
          <a:off x="0" y="0"/>
          <a:ext cx="0" cy="0"/>
          <a:chOff x="0" y="0"/>
          <a:chExt cx="0" cy="0"/>
        </a:xfrm>
      </p:grpSpPr>
      <p:sp>
        <p:nvSpPr>
          <p:cNvPr id="1355" name="Google Shape;1355;p57"/>
          <p:cNvSpPr txBox="1">
            <a:spLocks noGrp="1"/>
          </p:cNvSpPr>
          <p:nvPr>
            <p:ph type="title"/>
          </p:nvPr>
        </p:nvSpPr>
        <p:spPr>
          <a:xfrm>
            <a:off x="2200137" y="2094838"/>
            <a:ext cx="4743720" cy="1516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vi-VN" dirty="0">
                <a:latin typeface="Barlow Semi Condensed ExtraBold" panose="00000906000000000000" pitchFamily="2" charset="-93"/>
              </a:rPr>
              <a:t> CÁC NGUYÊN NHÂN DẪN ĐẾN STRESS</a:t>
            </a:r>
            <a:endParaRPr dirty="0">
              <a:latin typeface="Barlow Semi Condensed ExtraBold" panose="00000906000000000000" pitchFamily="2" charset="-93"/>
            </a:endParaRPr>
          </a:p>
        </p:txBody>
      </p:sp>
      <p:sp>
        <p:nvSpPr>
          <p:cNvPr id="1356" name="Google Shape;1356;p57"/>
          <p:cNvSpPr txBox="1">
            <a:spLocks noGrp="1"/>
          </p:cNvSpPr>
          <p:nvPr>
            <p:ph type="subTitle" idx="1"/>
          </p:nvPr>
        </p:nvSpPr>
        <p:spPr>
          <a:xfrm>
            <a:off x="2675775" y="4073060"/>
            <a:ext cx="3896475" cy="665506"/>
          </a:xfrm>
          <a:prstGeom prst="rect">
            <a:avLst/>
          </a:prstGeom>
        </p:spPr>
        <p:txBody>
          <a:bodyPr spcFirstLastPara="1" wrap="square" lIns="91425" tIns="91425" rIns="91425" bIns="91425" anchor="t" anchorCtr="0">
            <a:noAutofit/>
          </a:bodyPr>
          <a:lstStyle/>
          <a:p>
            <a:pPr marL="0" lvl="0" indent="0" algn="ctr" rtl="0">
              <a:spcBef>
                <a:spcPts val="0"/>
              </a:spcBef>
              <a:spcAft>
                <a:spcPts val="1200"/>
              </a:spcAft>
              <a:buClr>
                <a:schemeClr val="dk1"/>
              </a:buClr>
              <a:buSzPts val="1100"/>
              <a:buFont typeface="Arial"/>
              <a:buNone/>
            </a:pPr>
            <a:r>
              <a:rPr lang="vi-VN" sz="2000" dirty="0">
                <a:latin typeface="Times New Roman" panose="02020603050405020304" pitchFamily="18" charset="0"/>
                <a:cs typeface="Times New Roman" panose="02020603050405020304" pitchFamily="18" charset="0"/>
              </a:rPr>
              <a:t>Có bao nhiêu tác nhân gây stress???</a:t>
            </a:r>
            <a:endParaRPr sz="2000" dirty="0">
              <a:latin typeface="Times New Roman" panose="02020603050405020304" pitchFamily="18" charset="0"/>
              <a:cs typeface="Times New Roman" panose="02020603050405020304" pitchFamily="18" charset="0"/>
            </a:endParaRPr>
          </a:p>
        </p:txBody>
      </p:sp>
      <p:sp>
        <p:nvSpPr>
          <p:cNvPr id="1357" name="Google Shape;1357;p57"/>
          <p:cNvSpPr/>
          <p:nvPr/>
        </p:nvSpPr>
        <p:spPr>
          <a:xfrm>
            <a:off x="3881688" y="3991450"/>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extBox 1">
            <a:extLst>
              <a:ext uri="{FF2B5EF4-FFF2-40B4-BE49-F238E27FC236}">
                <a16:creationId xmlns:a16="http://schemas.microsoft.com/office/drawing/2014/main" id="{9297083B-F4D0-487B-ACD5-F0D0D3313F15}"/>
              </a:ext>
            </a:extLst>
          </p:cNvPr>
          <p:cNvSpPr txBox="1"/>
          <p:nvPr/>
        </p:nvSpPr>
        <p:spPr>
          <a:xfrm>
            <a:off x="6891848" y="-152481"/>
            <a:ext cx="1570070" cy="4508927"/>
          </a:xfrm>
          <a:prstGeom prst="rect">
            <a:avLst/>
          </a:prstGeom>
          <a:noFill/>
        </p:spPr>
        <p:txBody>
          <a:bodyPr wrap="square" rtlCol="0">
            <a:spAutoFit/>
          </a:bodyPr>
          <a:lstStyle/>
          <a:p>
            <a:r>
              <a:rPr lang="vi-VN" sz="28700" dirty="0">
                <a:solidFill>
                  <a:srgbClr val="C00000"/>
                </a:solidFill>
                <a:latin typeface="Barlow Semi Condensed ExtraBold" panose="00000906000000000000" pitchFamily="2" charset="-93"/>
              </a:rPr>
              <a:t>?</a:t>
            </a:r>
            <a:endParaRPr lang="en-US" sz="28700" dirty="0">
              <a:solidFill>
                <a:srgbClr val="C00000"/>
              </a:solidFill>
              <a:latin typeface="Barlow Semi Condensed ExtraBold" panose="00000906000000000000" pitchFamily="2" charset="-93"/>
            </a:endParaRPr>
          </a:p>
        </p:txBody>
      </p:sp>
      <p:sp>
        <p:nvSpPr>
          <p:cNvPr id="9" name="Google Shape;1415;p67">
            <a:extLst>
              <a:ext uri="{FF2B5EF4-FFF2-40B4-BE49-F238E27FC236}">
                <a16:creationId xmlns:a16="http://schemas.microsoft.com/office/drawing/2014/main" id="{34CC44C6-ACEF-4227-B8C0-7E46E7BBEB2D}"/>
              </a:ext>
            </a:extLst>
          </p:cNvPr>
          <p:cNvSpPr txBox="1">
            <a:spLocks/>
          </p:cNvSpPr>
          <p:nvPr/>
        </p:nvSpPr>
        <p:spPr>
          <a:xfrm>
            <a:off x="2071312" y="884476"/>
            <a:ext cx="5105400" cy="1213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2"/>
              </a:buClr>
              <a:buSzPts val="12000"/>
              <a:buFont typeface="Hammersmith One"/>
              <a:buNone/>
              <a:defRPr sz="7500" b="1" i="0" u="none" strike="noStrike" cap="none">
                <a:solidFill>
                  <a:schemeClr val="accent1"/>
                </a:solidFill>
                <a:latin typeface="Hammersmith One"/>
                <a:ea typeface="Hammersmith One"/>
                <a:cs typeface="Hammersmith One"/>
                <a:sym typeface="Hammersmith One"/>
              </a:defRPr>
            </a:lvl1pPr>
            <a:lvl2pPr marR="0" lvl="1"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2pPr>
            <a:lvl3pPr marR="0" lvl="2"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3pPr>
            <a:lvl4pPr marR="0" lvl="3"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4pPr>
            <a:lvl5pPr marR="0" lvl="4"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5pPr>
            <a:lvl6pPr marR="0" lvl="5"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6pPr>
            <a:lvl7pPr marR="0" lvl="6"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7pPr>
            <a:lvl8pPr marR="0" lvl="7"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8pPr>
            <a:lvl9pPr marR="0" lvl="8"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9pPr>
          </a:lstStyle>
          <a:p>
            <a:r>
              <a:rPr lang="en" dirty="0">
                <a:latin typeface="Barlow Semi Condensed ExtraBold" panose="00000906000000000000" pitchFamily="2" charset="-93"/>
              </a:rPr>
              <a:t>02</a:t>
            </a:r>
          </a:p>
        </p:txBody>
      </p:sp>
      <p:sp>
        <p:nvSpPr>
          <p:cNvPr id="7" name="TextBox 6">
            <a:extLst>
              <a:ext uri="{FF2B5EF4-FFF2-40B4-BE49-F238E27FC236}">
                <a16:creationId xmlns:a16="http://schemas.microsoft.com/office/drawing/2014/main" id="{6D1829CD-E46B-4DDE-B7C3-45FB1FF60A32}"/>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61"/>
        <p:cNvGrpSpPr/>
        <p:nvPr/>
      </p:nvGrpSpPr>
      <p:grpSpPr>
        <a:xfrm>
          <a:off x="0" y="0"/>
          <a:ext cx="0" cy="0"/>
          <a:chOff x="0" y="0"/>
          <a:chExt cx="0" cy="0"/>
        </a:xfrm>
      </p:grpSpPr>
      <p:sp>
        <p:nvSpPr>
          <p:cNvPr id="1362" name="Google Shape;1362;p58"/>
          <p:cNvSpPr txBox="1">
            <a:spLocks noGrp="1"/>
          </p:cNvSpPr>
          <p:nvPr>
            <p:ph type="title"/>
          </p:nvPr>
        </p:nvSpPr>
        <p:spPr>
          <a:xfrm>
            <a:off x="3486802" y="2088169"/>
            <a:ext cx="1539905" cy="83099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vi-VN" sz="2800" dirty="0">
                <a:solidFill>
                  <a:schemeClr val="bg1">
                    <a:lumMod val="50000"/>
                  </a:schemeClr>
                </a:solidFill>
                <a:latin typeface="Barlow Semi Condensed ExtraBold" panose="00000906000000000000" pitchFamily="2" charset="-93"/>
                <a:cs typeface="Times New Roman" panose="02020603050405020304" pitchFamily="18" charset="0"/>
              </a:rPr>
              <a:t>Nguyên nhân:</a:t>
            </a:r>
            <a:endParaRPr sz="2800" dirty="0">
              <a:solidFill>
                <a:schemeClr val="bg1">
                  <a:lumMod val="50000"/>
                </a:schemeClr>
              </a:solidFill>
              <a:latin typeface="Barlow Semi Condensed ExtraBold" panose="00000906000000000000" pitchFamily="2" charset="-93"/>
              <a:cs typeface="Times New Roman" panose="02020603050405020304" pitchFamily="18" charset="0"/>
            </a:endParaRPr>
          </a:p>
        </p:txBody>
      </p:sp>
      <p:sp>
        <p:nvSpPr>
          <p:cNvPr id="1364" name="Google Shape;1364;p58"/>
          <p:cNvSpPr/>
          <p:nvPr/>
        </p:nvSpPr>
        <p:spPr>
          <a:xfrm>
            <a:off x="812919" y="2519656"/>
            <a:ext cx="6919" cy="10401"/>
          </a:xfrm>
          <a:custGeom>
            <a:avLst/>
            <a:gdLst/>
            <a:ahLst/>
            <a:cxnLst/>
            <a:rect l="l" t="t" r="r" b="b"/>
            <a:pathLst>
              <a:path w="161" h="242" extrusionOk="0">
                <a:moveTo>
                  <a:pt x="81" y="1"/>
                </a:moveTo>
                <a:lnTo>
                  <a:pt x="0" y="161"/>
                </a:lnTo>
                <a:lnTo>
                  <a:pt x="134" y="241"/>
                </a:lnTo>
                <a:cubicBezTo>
                  <a:pt x="134" y="161"/>
                  <a:pt x="134" y="108"/>
                  <a:pt x="161" y="27"/>
                </a:cubicBezTo>
                <a:lnTo>
                  <a:pt x="81"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 name="Google Shape;10268;p137">
            <a:extLst>
              <a:ext uri="{FF2B5EF4-FFF2-40B4-BE49-F238E27FC236}">
                <a16:creationId xmlns:a16="http://schemas.microsoft.com/office/drawing/2014/main" id="{4B47E6E4-35C0-4A21-B863-6EA5907A3935}"/>
              </a:ext>
            </a:extLst>
          </p:cNvPr>
          <p:cNvGrpSpPr/>
          <p:nvPr/>
        </p:nvGrpSpPr>
        <p:grpSpPr>
          <a:xfrm>
            <a:off x="672986" y="734146"/>
            <a:ext cx="7213714" cy="3369774"/>
            <a:chOff x="238125" y="1188750"/>
            <a:chExt cx="7140450" cy="3335550"/>
          </a:xfrm>
        </p:grpSpPr>
        <p:sp>
          <p:nvSpPr>
            <p:cNvPr id="6" name="Google Shape;10269;p137">
              <a:extLst>
                <a:ext uri="{FF2B5EF4-FFF2-40B4-BE49-F238E27FC236}">
                  <a16:creationId xmlns:a16="http://schemas.microsoft.com/office/drawing/2014/main" id="{FAEA9B2F-B2C8-4197-9754-0A2EAA0B48E6}"/>
                </a:ext>
              </a:extLst>
            </p:cNvPr>
            <p:cNvSpPr/>
            <p:nvPr/>
          </p:nvSpPr>
          <p:spPr>
            <a:xfrm>
              <a:off x="238125" y="1188750"/>
              <a:ext cx="3507025" cy="1584000"/>
            </a:xfrm>
            <a:custGeom>
              <a:avLst/>
              <a:gdLst/>
              <a:ahLst/>
              <a:cxnLst/>
              <a:rect l="l" t="t" r="r" b="b"/>
              <a:pathLst>
                <a:path w="140281" h="63360" extrusionOk="0">
                  <a:moveTo>
                    <a:pt x="4021" y="0"/>
                  </a:moveTo>
                  <a:cubicBezTo>
                    <a:pt x="1801" y="6"/>
                    <a:pt x="6" y="1801"/>
                    <a:pt x="0" y="4021"/>
                  </a:cubicBezTo>
                  <a:lnTo>
                    <a:pt x="0" y="59338"/>
                  </a:lnTo>
                  <a:cubicBezTo>
                    <a:pt x="6" y="61552"/>
                    <a:pt x="1801" y="63354"/>
                    <a:pt x="4021" y="63359"/>
                  </a:cubicBezTo>
                  <a:lnTo>
                    <a:pt x="98272" y="63359"/>
                  </a:lnTo>
                  <a:cubicBezTo>
                    <a:pt x="99963" y="41512"/>
                    <a:pt x="118098" y="24204"/>
                    <a:pt x="140280" y="23813"/>
                  </a:cubicBezTo>
                  <a:lnTo>
                    <a:pt x="140280" y="4021"/>
                  </a:lnTo>
                  <a:cubicBezTo>
                    <a:pt x="140275" y="1801"/>
                    <a:pt x="138474" y="6"/>
                    <a:pt x="136259" y="0"/>
                  </a:cubicBez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0270;p137">
              <a:extLst>
                <a:ext uri="{FF2B5EF4-FFF2-40B4-BE49-F238E27FC236}">
                  <a16:creationId xmlns:a16="http://schemas.microsoft.com/office/drawing/2014/main" id="{5E50629A-1188-43F5-B969-6AE8286A3B64}"/>
                </a:ext>
              </a:extLst>
            </p:cNvPr>
            <p:cNvSpPr/>
            <p:nvPr/>
          </p:nvSpPr>
          <p:spPr>
            <a:xfrm>
              <a:off x="238125" y="2940300"/>
              <a:ext cx="3507025" cy="1584000"/>
            </a:xfrm>
            <a:custGeom>
              <a:avLst/>
              <a:gdLst/>
              <a:ahLst/>
              <a:cxnLst/>
              <a:rect l="l" t="t" r="r" b="b"/>
              <a:pathLst>
                <a:path w="140281" h="63360" extrusionOk="0">
                  <a:moveTo>
                    <a:pt x="4021" y="1"/>
                  </a:moveTo>
                  <a:cubicBezTo>
                    <a:pt x="1801" y="6"/>
                    <a:pt x="6" y="1808"/>
                    <a:pt x="0" y="4022"/>
                  </a:cubicBezTo>
                  <a:lnTo>
                    <a:pt x="0" y="59339"/>
                  </a:lnTo>
                  <a:cubicBezTo>
                    <a:pt x="6" y="61559"/>
                    <a:pt x="1801" y="63354"/>
                    <a:pt x="4021" y="63360"/>
                  </a:cubicBezTo>
                  <a:lnTo>
                    <a:pt x="136259" y="63360"/>
                  </a:lnTo>
                  <a:cubicBezTo>
                    <a:pt x="138474" y="63354"/>
                    <a:pt x="140275" y="61559"/>
                    <a:pt x="140280" y="59339"/>
                  </a:cubicBezTo>
                  <a:lnTo>
                    <a:pt x="140280" y="39547"/>
                  </a:lnTo>
                  <a:cubicBezTo>
                    <a:pt x="118098" y="39155"/>
                    <a:pt x="99963" y="21848"/>
                    <a:pt x="98272" y="1"/>
                  </a:cubicBez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0271;p137">
              <a:extLst>
                <a:ext uri="{FF2B5EF4-FFF2-40B4-BE49-F238E27FC236}">
                  <a16:creationId xmlns:a16="http://schemas.microsoft.com/office/drawing/2014/main" id="{441A6464-1E4E-4AC8-93FB-BBB88A8AC0FF}"/>
                </a:ext>
              </a:extLst>
            </p:cNvPr>
            <p:cNvSpPr/>
            <p:nvPr/>
          </p:nvSpPr>
          <p:spPr>
            <a:xfrm>
              <a:off x="3871550" y="1188750"/>
              <a:ext cx="3507025" cy="1584000"/>
            </a:xfrm>
            <a:custGeom>
              <a:avLst/>
              <a:gdLst/>
              <a:ahLst/>
              <a:cxnLst/>
              <a:rect l="l" t="t" r="r" b="b"/>
              <a:pathLst>
                <a:path w="140281" h="63360" extrusionOk="0">
                  <a:moveTo>
                    <a:pt x="4022" y="0"/>
                  </a:moveTo>
                  <a:cubicBezTo>
                    <a:pt x="1807" y="6"/>
                    <a:pt x="6" y="1801"/>
                    <a:pt x="0" y="4021"/>
                  </a:cubicBezTo>
                  <a:lnTo>
                    <a:pt x="0" y="24017"/>
                  </a:lnTo>
                  <a:cubicBezTo>
                    <a:pt x="20553" y="26066"/>
                    <a:pt x="36886" y="42675"/>
                    <a:pt x="38494" y="63359"/>
                  </a:cubicBezTo>
                  <a:lnTo>
                    <a:pt x="136260" y="63359"/>
                  </a:lnTo>
                  <a:cubicBezTo>
                    <a:pt x="138480" y="63354"/>
                    <a:pt x="140275" y="61552"/>
                    <a:pt x="140281" y="59338"/>
                  </a:cubicBezTo>
                  <a:lnTo>
                    <a:pt x="140281" y="4021"/>
                  </a:lnTo>
                  <a:cubicBezTo>
                    <a:pt x="140275" y="1801"/>
                    <a:pt x="138480" y="6"/>
                    <a:pt x="136260" y="0"/>
                  </a:cubicBezTo>
                  <a:close/>
                </a:path>
              </a:pathLst>
            </a:custGeom>
            <a:noFill/>
            <a:ln w="9525" cap="flat" cmpd="sng">
              <a:solidFill>
                <a:srgbClr val="869FB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0272;p137">
              <a:extLst>
                <a:ext uri="{FF2B5EF4-FFF2-40B4-BE49-F238E27FC236}">
                  <a16:creationId xmlns:a16="http://schemas.microsoft.com/office/drawing/2014/main" id="{99F0E857-236E-40D3-953C-6ED572AE1D42}"/>
                </a:ext>
              </a:extLst>
            </p:cNvPr>
            <p:cNvSpPr/>
            <p:nvPr/>
          </p:nvSpPr>
          <p:spPr>
            <a:xfrm>
              <a:off x="3871550" y="2940300"/>
              <a:ext cx="3507025" cy="1584000"/>
            </a:xfrm>
            <a:custGeom>
              <a:avLst/>
              <a:gdLst/>
              <a:ahLst/>
              <a:cxnLst/>
              <a:rect l="l" t="t" r="r" b="b"/>
              <a:pathLst>
                <a:path w="140281" h="63360" extrusionOk="0">
                  <a:moveTo>
                    <a:pt x="38494" y="1"/>
                  </a:moveTo>
                  <a:cubicBezTo>
                    <a:pt x="36886" y="20680"/>
                    <a:pt x="20553" y="37294"/>
                    <a:pt x="0" y="39343"/>
                  </a:cubicBezTo>
                  <a:lnTo>
                    <a:pt x="0" y="59339"/>
                  </a:lnTo>
                  <a:cubicBezTo>
                    <a:pt x="6" y="61559"/>
                    <a:pt x="1807" y="63354"/>
                    <a:pt x="4022" y="63360"/>
                  </a:cubicBezTo>
                  <a:lnTo>
                    <a:pt x="136260" y="63360"/>
                  </a:lnTo>
                  <a:cubicBezTo>
                    <a:pt x="138480" y="63354"/>
                    <a:pt x="140275" y="61559"/>
                    <a:pt x="140281" y="59339"/>
                  </a:cubicBezTo>
                  <a:lnTo>
                    <a:pt x="140281" y="4022"/>
                  </a:lnTo>
                  <a:cubicBezTo>
                    <a:pt x="140275" y="1808"/>
                    <a:pt x="138480" y="6"/>
                    <a:pt x="136260" y="1"/>
                  </a:cubicBezTo>
                  <a:close/>
                </a:path>
              </a:pathLst>
            </a:custGeom>
            <a:noFill/>
            <a:ln w="9525" cap="flat" cmpd="sng">
              <a:solidFill>
                <a:srgbClr val="A5B7C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273;p137">
              <a:extLst>
                <a:ext uri="{FF2B5EF4-FFF2-40B4-BE49-F238E27FC236}">
                  <a16:creationId xmlns:a16="http://schemas.microsoft.com/office/drawing/2014/main" id="{F54835F8-F6DA-4B1B-86E7-FF2DEC1ACD72}"/>
                </a:ext>
              </a:extLst>
            </p:cNvPr>
            <p:cNvSpPr/>
            <p:nvPr/>
          </p:nvSpPr>
          <p:spPr>
            <a:xfrm>
              <a:off x="2842425" y="1934600"/>
              <a:ext cx="1843850" cy="1843850"/>
            </a:xfrm>
            <a:custGeom>
              <a:avLst/>
              <a:gdLst/>
              <a:ahLst/>
              <a:cxnLst/>
              <a:rect l="l" t="t" r="r" b="b"/>
              <a:pathLst>
                <a:path w="73754" h="73754" extrusionOk="0">
                  <a:moveTo>
                    <a:pt x="36880" y="0"/>
                  </a:moveTo>
                  <a:cubicBezTo>
                    <a:pt x="36621" y="0"/>
                    <a:pt x="36362" y="6"/>
                    <a:pt x="36108" y="11"/>
                  </a:cubicBezTo>
                  <a:cubicBezTo>
                    <a:pt x="17253" y="397"/>
                    <a:pt x="1834" y="15011"/>
                    <a:pt x="154" y="33525"/>
                  </a:cubicBezTo>
                  <a:cubicBezTo>
                    <a:pt x="55" y="34627"/>
                    <a:pt x="0" y="35745"/>
                    <a:pt x="0" y="36874"/>
                  </a:cubicBezTo>
                  <a:cubicBezTo>
                    <a:pt x="0" y="38009"/>
                    <a:pt x="55" y="39122"/>
                    <a:pt x="154" y="40229"/>
                  </a:cubicBezTo>
                  <a:cubicBezTo>
                    <a:pt x="1834" y="58749"/>
                    <a:pt x="17253" y="73357"/>
                    <a:pt x="36108" y="73743"/>
                  </a:cubicBezTo>
                  <a:cubicBezTo>
                    <a:pt x="36362" y="73748"/>
                    <a:pt x="36621" y="73754"/>
                    <a:pt x="36880" y="73754"/>
                  </a:cubicBezTo>
                  <a:cubicBezTo>
                    <a:pt x="38312" y="73754"/>
                    <a:pt x="39744" y="73666"/>
                    <a:pt x="41165" y="73500"/>
                  </a:cubicBezTo>
                  <a:cubicBezTo>
                    <a:pt x="58391" y="71495"/>
                    <a:pt x="72030" y="57581"/>
                    <a:pt x="73600" y="40229"/>
                  </a:cubicBezTo>
                  <a:cubicBezTo>
                    <a:pt x="73699" y="39127"/>
                    <a:pt x="73754" y="38009"/>
                    <a:pt x="73754" y="36874"/>
                  </a:cubicBezTo>
                  <a:cubicBezTo>
                    <a:pt x="73754" y="35745"/>
                    <a:pt x="73699" y="34632"/>
                    <a:pt x="73600" y="33525"/>
                  </a:cubicBezTo>
                  <a:cubicBezTo>
                    <a:pt x="72024" y="16173"/>
                    <a:pt x="58391" y="2259"/>
                    <a:pt x="41165" y="254"/>
                  </a:cubicBezTo>
                  <a:cubicBezTo>
                    <a:pt x="39744" y="88"/>
                    <a:pt x="38312" y="0"/>
                    <a:pt x="36880" y="0"/>
                  </a:cubicBezTo>
                  <a:close/>
                </a:path>
              </a:pathLst>
            </a:custGeom>
            <a:noFill/>
            <a:ln w="9525" cap="flat" cmpd="sng">
              <a:solidFill>
                <a:srgbClr val="E3E9ED"/>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a:extLst>
              <a:ext uri="{FF2B5EF4-FFF2-40B4-BE49-F238E27FC236}">
                <a16:creationId xmlns:a16="http://schemas.microsoft.com/office/drawing/2014/main" id="{73C01D45-F1B7-4443-8E9C-D3E012D3C91B}"/>
              </a:ext>
            </a:extLst>
          </p:cNvPr>
          <p:cNvSpPr txBox="1"/>
          <p:nvPr/>
        </p:nvSpPr>
        <p:spPr>
          <a:xfrm>
            <a:off x="1123759" y="1180329"/>
            <a:ext cx="2180248" cy="707886"/>
          </a:xfrm>
          <a:prstGeom prst="rect">
            <a:avLst/>
          </a:prstGeom>
          <a:noFill/>
        </p:spPr>
        <p:txBody>
          <a:bodyPr wrap="square" rtlCol="0">
            <a:spAutoFit/>
          </a:bodyPr>
          <a:lstStyle/>
          <a:p>
            <a:pPr algn="ctr"/>
            <a:r>
              <a:rPr lang="vi-VN" sz="2000" dirty="0">
                <a:solidFill>
                  <a:schemeClr val="accent3">
                    <a:lumMod val="75000"/>
                  </a:schemeClr>
                </a:solidFill>
                <a:latin typeface="Barlow Semi Condensed ExtraBold" panose="00000906000000000000" pitchFamily="2" charset="-93"/>
                <a:cs typeface="Times New Roman" panose="02020603050405020304" pitchFamily="18" charset="0"/>
              </a:rPr>
              <a:t>Nhiễm trùng huyết </a:t>
            </a:r>
            <a:r>
              <a:rPr lang="vi-VN" sz="2000" dirty="0">
                <a:solidFill>
                  <a:schemeClr val="accent3">
                    <a:lumMod val="75000"/>
                  </a:schemeClr>
                </a:solidFill>
                <a:latin typeface="Times New Roman" panose="02020603050405020304" pitchFamily="18" charset="0"/>
                <a:cs typeface="Times New Roman" panose="02020603050405020304" pitchFamily="18" charset="0"/>
              </a:rPr>
              <a:t>(vi sinh vật /độc tố)</a:t>
            </a:r>
            <a:endParaRPr lang="en-US" sz="2000" dirty="0">
              <a:solidFill>
                <a:schemeClr val="accent3">
                  <a:lumMod val="75000"/>
                </a:schemeClr>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7ED83E7-6861-4B01-AA3D-5FD44D67EAB9}"/>
              </a:ext>
            </a:extLst>
          </p:cNvPr>
          <p:cNvSpPr txBox="1"/>
          <p:nvPr/>
        </p:nvSpPr>
        <p:spPr>
          <a:xfrm>
            <a:off x="5166776" y="1151772"/>
            <a:ext cx="2448385" cy="707886"/>
          </a:xfrm>
          <a:prstGeom prst="rect">
            <a:avLst/>
          </a:prstGeom>
          <a:noFill/>
        </p:spPr>
        <p:txBody>
          <a:bodyPr wrap="square" rtlCol="0">
            <a:spAutoFit/>
          </a:bodyPr>
          <a:lstStyle/>
          <a:p>
            <a:pPr algn="ctr"/>
            <a:r>
              <a:rPr lang="vi-VN" sz="2000" dirty="0">
                <a:solidFill>
                  <a:schemeClr val="bg2">
                    <a:lumMod val="75000"/>
                  </a:schemeClr>
                </a:solidFill>
                <a:latin typeface="Barlow Semi Condensed ExtraBold" panose="00000906000000000000" pitchFamily="2" charset="-93"/>
                <a:cs typeface="Times New Roman" panose="02020603050405020304" pitchFamily="18" charset="0"/>
              </a:rPr>
              <a:t>Bỏng và chấn thương </a:t>
            </a:r>
            <a:r>
              <a:rPr lang="vi-VN" sz="2000" dirty="0">
                <a:solidFill>
                  <a:schemeClr val="bg2">
                    <a:lumMod val="75000"/>
                  </a:schemeClr>
                </a:solidFill>
                <a:latin typeface="Times New Roman" panose="02020603050405020304" pitchFamily="18" charset="0"/>
                <a:cs typeface="Times New Roman" panose="02020603050405020304" pitchFamily="18" charset="0"/>
              </a:rPr>
              <a:t>(bao gồm phẫu thuật)</a:t>
            </a:r>
            <a:endParaRPr lang="en-US" sz="2000" dirty="0">
              <a:solidFill>
                <a:schemeClr val="bg2">
                  <a:lumMod val="75000"/>
                </a:schemeClr>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7C4CFB31-C8C7-4A37-9CB0-41A6D00CEE2E}"/>
              </a:ext>
            </a:extLst>
          </p:cNvPr>
          <p:cNvSpPr txBox="1"/>
          <p:nvPr/>
        </p:nvSpPr>
        <p:spPr>
          <a:xfrm>
            <a:off x="979564" y="2842586"/>
            <a:ext cx="2379542" cy="1015663"/>
          </a:xfrm>
          <a:prstGeom prst="rect">
            <a:avLst/>
          </a:prstGeom>
          <a:noFill/>
        </p:spPr>
        <p:txBody>
          <a:bodyPr wrap="square" rtlCol="0">
            <a:spAutoFit/>
          </a:bodyPr>
          <a:lstStyle/>
          <a:p>
            <a:pPr algn="ctr"/>
            <a:r>
              <a:rPr lang="vi-VN" sz="2000" dirty="0">
                <a:solidFill>
                  <a:schemeClr val="bg2">
                    <a:lumMod val="75000"/>
                  </a:schemeClr>
                </a:solidFill>
                <a:latin typeface="Barlow Semi Condensed ExtraBold" panose="00000906000000000000" pitchFamily="2" charset="-93"/>
                <a:cs typeface="Times New Roman" panose="02020603050405020304" pitchFamily="18" charset="0"/>
              </a:rPr>
              <a:t>Tổng hợp và phân giải protein không cân bằng.</a:t>
            </a:r>
            <a:endParaRPr lang="en-US" sz="2000" dirty="0">
              <a:solidFill>
                <a:schemeClr val="bg2">
                  <a:lumMod val="75000"/>
                </a:schemeClr>
              </a:solidFill>
              <a:latin typeface="Barlow Semi Condensed ExtraBold" panose="00000906000000000000" pitchFamily="2" charset="-93"/>
              <a:cs typeface="Times New Roman" panose="02020603050405020304" pitchFamily="18" charset="0"/>
            </a:endParaRPr>
          </a:p>
        </p:txBody>
      </p:sp>
      <p:sp>
        <p:nvSpPr>
          <p:cNvPr id="15" name="TextBox 14">
            <a:extLst>
              <a:ext uri="{FF2B5EF4-FFF2-40B4-BE49-F238E27FC236}">
                <a16:creationId xmlns:a16="http://schemas.microsoft.com/office/drawing/2014/main" id="{ED4662E9-5389-4409-B3A8-B57D836E9FAF}"/>
              </a:ext>
            </a:extLst>
          </p:cNvPr>
          <p:cNvSpPr txBox="1"/>
          <p:nvPr/>
        </p:nvSpPr>
        <p:spPr>
          <a:xfrm>
            <a:off x="5154403" y="2842585"/>
            <a:ext cx="2687154" cy="1015663"/>
          </a:xfrm>
          <a:prstGeom prst="rect">
            <a:avLst/>
          </a:prstGeom>
          <a:noFill/>
        </p:spPr>
        <p:txBody>
          <a:bodyPr wrap="square" rtlCol="0">
            <a:spAutoFit/>
          </a:bodyPr>
          <a:lstStyle/>
          <a:p>
            <a:pPr algn="ctr"/>
            <a:r>
              <a:rPr lang="vi-VN" sz="2000" dirty="0">
                <a:solidFill>
                  <a:schemeClr val="bg2">
                    <a:lumMod val="75000"/>
                  </a:schemeClr>
                </a:solidFill>
                <a:latin typeface="Barlow Semi Condensed ExtraBold" panose="00000906000000000000" pitchFamily="2" charset="-93"/>
                <a:cs typeface="Times New Roman" panose="02020603050405020304" pitchFamily="18" charset="0"/>
              </a:rPr>
              <a:t>Các tổn thương do bệnh </a:t>
            </a:r>
            <a:r>
              <a:rPr lang="vi-VN" sz="2000" dirty="0">
                <a:solidFill>
                  <a:schemeClr val="bg2">
                    <a:lumMod val="75000"/>
                  </a:schemeClr>
                </a:solidFill>
                <a:latin typeface="Times New Roman" panose="02020603050405020304" pitchFamily="18" charset="0"/>
                <a:cs typeface="Times New Roman" panose="02020603050405020304" pitchFamily="18" charset="0"/>
              </a:rPr>
              <a:t>(nhồi máu, khối u, ung thư, chấn thương,..)</a:t>
            </a:r>
            <a:endParaRPr lang="en-US" sz="2000" dirty="0">
              <a:solidFill>
                <a:schemeClr val="bg2">
                  <a:lumMod val="75000"/>
                </a:schemeClr>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DF18C7BC-F755-4207-874B-4E102A0E0739}"/>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3"/>
        <p:cNvGrpSpPr/>
        <p:nvPr/>
      </p:nvGrpSpPr>
      <p:grpSpPr>
        <a:xfrm>
          <a:off x="0" y="0"/>
          <a:ext cx="0" cy="0"/>
          <a:chOff x="0" y="0"/>
          <a:chExt cx="0" cy="0"/>
        </a:xfrm>
      </p:grpSpPr>
      <p:sp>
        <p:nvSpPr>
          <p:cNvPr id="1414" name="Google Shape;1414;p67"/>
          <p:cNvSpPr txBox="1">
            <a:spLocks noGrp="1"/>
          </p:cNvSpPr>
          <p:nvPr>
            <p:ph type="title"/>
          </p:nvPr>
        </p:nvSpPr>
        <p:spPr>
          <a:xfrm>
            <a:off x="1165860" y="1521300"/>
            <a:ext cx="7124700" cy="2381745"/>
          </a:xfrm>
          <a:prstGeom prst="rect">
            <a:avLst/>
          </a:prstGeom>
        </p:spPr>
        <p:txBody>
          <a:bodyPr spcFirstLastPara="1" wrap="square" lIns="91425" tIns="91425" rIns="91425" bIns="91425" anchor="ctr" anchorCtr="0">
            <a:noAutofit/>
          </a:bodyPr>
          <a:lstStyle/>
          <a:p>
            <a:r>
              <a:rPr lang="vi-VN" sz="4400" dirty="0">
                <a:effectLst/>
                <a:latin typeface="Barlow Semi Condensed" panose="00000506000000000000" pitchFamily="2" charset="-93"/>
                <a:ea typeface="Arial" panose="020B0604020202020204" pitchFamily="34" charset="0"/>
              </a:rPr>
              <a:t>Tín hiệu đầu tiên do đáp ứng stress và tổn thương</a:t>
            </a:r>
            <a:endParaRPr sz="4400" dirty="0"/>
          </a:p>
        </p:txBody>
      </p:sp>
      <p:sp>
        <p:nvSpPr>
          <p:cNvPr id="1415" name="Google Shape;1415;p67"/>
          <p:cNvSpPr txBox="1">
            <a:spLocks noGrp="1"/>
          </p:cNvSpPr>
          <p:nvPr>
            <p:ph type="title" idx="2"/>
          </p:nvPr>
        </p:nvSpPr>
        <p:spPr>
          <a:xfrm>
            <a:off x="2019300" y="914400"/>
            <a:ext cx="5105400" cy="1213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latin typeface="Barlow Semi Condensed ExtraBold" panose="00000906000000000000" pitchFamily="2" charset="-93"/>
              </a:rPr>
              <a:t>03</a:t>
            </a:r>
            <a:endParaRPr dirty="0">
              <a:latin typeface="Barlow Semi Condensed ExtraBold" panose="00000906000000000000" pitchFamily="2" charset="-93"/>
            </a:endParaRPr>
          </a:p>
        </p:txBody>
      </p:sp>
      <p:sp>
        <p:nvSpPr>
          <p:cNvPr id="1416" name="Google Shape;1416;p67"/>
          <p:cNvSpPr/>
          <p:nvPr/>
        </p:nvSpPr>
        <p:spPr>
          <a:xfrm>
            <a:off x="3881688" y="34386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TextBox 4">
            <a:extLst>
              <a:ext uri="{FF2B5EF4-FFF2-40B4-BE49-F238E27FC236}">
                <a16:creationId xmlns:a16="http://schemas.microsoft.com/office/drawing/2014/main" id="{0BDE69B4-8A4A-46F3-A272-49EF49AC234D}"/>
              </a:ext>
            </a:extLst>
          </p:cNvPr>
          <p:cNvSpPr txBox="1"/>
          <p:nvPr/>
        </p:nvSpPr>
        <p:spPr>
          <a:xfrm>
            <a:off x="8601076" y="4723928"/>
            <a:ext cx="300037"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1"/>
        <p:cNvGrpSpPr/>
        <p:nvPr/>
      </p:nvGrpSpPr>
      <p:grpSpPr>
        <a:xfrm>
          <a:off x="0" y="0"/>
          <a:ext cx="0" cy="0"/>
          <a:chOff x="0" y="0"/>
          <a:chExt cx="0" cy="0"/>
        </a:xfrm>
      </p:grpSpPr>
      <p:grpSp>
        <p:nvGrpSpPr>
          <p:cNvPr id="9" name="Group 8">
            <a:extLst>
              <a:ext uri="{FF2B5EF4-FFF2-40B4-BE49-F238E27FC236}">
                <a16:creationId xmlns:a16="http://schemas.microsoft.com/office/drawing/2014/main" id="{600786F8-5488-45D3-9ECE-9EE667E7E16A}"/>
              </a:ext>
            </a:extLst>
          </p:cNvPr>
          <p:cNvGrpSpPr/>
          <p:nvPr/>
        </p:nvGrpSpPr>
        <p:grpSpPr>
          <a:xfrm>
            <a:off x="1206803" y="297974"/>
            <a:ext cx="6384876" cy="3272531"/>
            <a:chOff x="1493914" y="998220"/>
            <a:chExt cx="6080066" cy="3087930"/>
          </a:xfrm>
        </p:grpSpPr>
        <p:pic>
          <p:nvPicPr>
            <p:cNvPr id="1025" name="Hình ảnh 7">
              <a:extLst>
                <a:ext uri="{FF2B5EF4-FFF2-40B4-BE49-F238E27FC236}">
                  <a16:creationId xmlns:a16="http://schemas.microsoft.com/office/drawing/2014/main" id="{0D12A20B-8C84-4308-B5E8-9FBB06B12B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3914" y="998220"/>
              <a:ext cx="6080066" cy="295724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D67CCBA-36E6-428A-AAF5-24BB7213D38A}"/>
                </a:ext>
              </a:extLst>
            </p:cNvPr>
            <p:cNvSpPr txBox="1"/>
            <p:nvPr/>
          </p:nvSpPr>
          <p:spPr>
            <a:xfrm>
              <a:off x="2665808" y="3824776"/>
              <a:ext cx="4065302" cy="261374"/>
            </a:xfrm>
            <a:prstGeom prst="rect">
              <a:avLst/>
            </a:prstGeom>
            <a:noFill/>
          </p:spPr>
          <p:txBody>
            <a:bodyPr wrap="square">
              <a:spAutoFit/>
            </a:bodyPr>
            <a:lstStyle/>
            <a:p>
              <a:pPr algn="ctr"/>
              <a:r>
                <a:rPr lang="en-US" sz="1200" b="1" i="1" dirty="0" err="1">
                  <a:solidFill>
                    <a:schemeClr val="bg2">
                      <a:lumMod val="50000"/>
                    </a:schemeClr>
                  </a:solidFill>
                  <a:effectLst/>
                  <a:latin typeface="Barlow Semi Condensed" panose="00000506000000000000" pitchFamily="2" charset="-93"/>
                  <a:ea typeface="Arial" panose="020B0604020202020204" pitchFamily="34" charset="0"/>
                </a:rPr>
                <a:t>Hình</a:t>
              </a:r>
              <a:r>
                <a:rPr lang="en-US" sz="1200" b="1" i="1" dirty="0">
                  <a:solidFill>
                    <a:schemeClr val="bg2">
                      <a:lumMod val="50000"/>
                    </a:schemeClr>
                  </a:solidFill>
                  <a:effectLst/>
                  <a:latin typeface="Barlow Semi Condensed" panose="00000506000000000000" pitchFamily="2" charset="-93"/>
                  <a:ea typeface="Arial" panose="020B0604020202020204" pitchFamily="34" charset="0"/>
                </a:rPr>
                <a:t> 2</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Các</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phản</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ứng</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với</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stress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trong</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trao</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đổi</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r>
                <a:rPr lang="en-US" sz="1200" i="1" dirty="0" err="1">
                  <a:solidFill>
                    <a:schemeClr val="bg2">
                      <a:lumMod val="50000"/>
                    </a:schemeClr>
                  </a:solidFill>
                  <a:effectLst/>
                  <a:latin typeface="Barlow Semi Condensed" panose="00000506000000000000" pitchFamily="2" charset="-93"/>
                  <a:ea typeface="Arial" panose="020B0604020202020204" pitchFamily="34" charset="0"/>
                </a:rPr>
                <a:t>chất</a:t>
              </a:r>
              <a:r>
                <a:rPr lang="en-US" sz="1200" i="1" dirty="0">
                  <a:solidFill>
                    <a:schemeClr val="bg2">
                      <a:lumMod val="50000"/>
                    </a:schemeClr>
                  </a:solidFill>
                  <a:effectLst/>
                  <a:latin typeface="Barlow Semi Condensed" panose="00000506000000000000" pitchFamily="2" charset="-93"/>
                  <a:ea typeface="Arial" panose="020B0604020202020204" pitchFamily="34" charset="0"/>
                </a:rPr>
                <a:t> </a:t>
              </a:r>
              <a:endParaRPr lang="en-US" sz="1200" dirty="0">
                <a:solidFill>
                  <a:schemeClr val="bg2">
                    <a:lumMod val="50000"/>
                  </a:schemeClr>
                </a:solidFill>
                <a:latin typeface="Barlow Semi Condensed" panose="00000506000000000000" pitchFamily="2" charset="-93"/>
              </a:endParaRPr>
            </a:p>
          </p:txBody>
        </p:sp>
      </p:grpSp>
      <p:grpSp>
        <p:nvGrpSpPr>
          <p:cNvPr id="2" name="Group 1">
            <a:extLst>
              <a:ext uri="{FF2B5EF4-FFF2-40B4-BE49-F238E27FC236}">
                <a16:creationId xmlns:a16="http://schemas.microsoft.com/office/drawing/2014/main" id="{E31E98B4-D95E-4EEA-B168-F5ED4C252352}"/>
              </a:ext>
            </a:extLst>
          </p:cNvPr>
          <p:cNvGrpSpPr/>
          <p:nvPr/>
        </p:nvGrpSpPr>
        <p:grpSpPr>
          <a:xfrm>
            <a:off x="1552320" y="3716776"/>
            <a:ext cx="6039359" cy="1185862"/>
            <a:chOff x="1749711" y="3449518"/>
            <a:chExt cx="6039359" cy="1185862"/>
          </a:xfrm>
        </p:grpSpPr>
        <p:sp>
          <p:nvSpPr>
            <p:cNvPr id="15" name="TextBox 14">
              <a:extLst>
                <a:ext uri="{FF2B5EF4-FFF2-40B4-BE49-F238E27FC236}">
                  <a16:creationId xmlns:a16="http://schemas.microsoft.com/office/drawing/2014/main" id="{907583E3-4807-45EA-9F8C-00FA404F8541}"/>
                </a:ext>
              </a:extLst>
            </p:cNvPr>
            <p:cNvSpPr txBox="1"/>
            <p:nvPr/>
          </p:nvSpPr>
          <p:spPr>
            <a:xfrm>
              <a:off x="1749711" y="3449518"/>
              <a:ext cx="3470910" cy="307777"/>
            </a:xfrm>
            <a:prstGeom prst="rect">
              <a:avLst/>
            </a:prstGeom>
            <a:noFill/>
          </p:spPr>
          <p:txBody>
            <a:bodyPr wrap="square">
              <a:spAutoFit/>
            </a:bodyPr>
            <a:lstStyle/>
            <a:p>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Một</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số</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các</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hormone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đầu</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tiên</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đáp</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a:t>
              </a:r>
              <a:r>
                <a:rPr lang="en-US" sz="1400" b="1" dirty="0" err="1">
                  <a:solidFill>
                    <a:schemeClr val="bg1">
                      <a:lumMod val="25000"/>
                    </a:schemeClr>
                  </a:solidFill>
                  <a:effectLst/>
                  <a:latin typeface="Barlow Semi Condensed" panose="00000506000000000000" pitchFamily="2" charset="-93"/>
                  <a:ea typeface="Arial" panose="020B0604020202020204" pitchFamily="34" charset="0"/>
                </a:rPr>
                <a:t>ứng</a:t>
              </a:r>
              <a:r>
                <a:rPr lang="en-US" sz="1400" b="1" dirty="0">
                  <a:solidFill>
                    <a:schemeClr val="bg1">
                      <a:lumMod val="25000"/>
                    </a:schemeClr>
                  </a:solidFill>
                  <a:effectLst/>
                  <a:latin typeface="Barlow Semi Condensed" panose="00000506000000000000" pitchFamily="2" charset="-93"/>
                  <a:ea typeface="Arial" panose="020B0604020202020204" pitchFamily="34" charset="0"/>
                </a:rPr>
                <a:t> stress:  </a:t>
              </a:r>
              <a:endParaRPr lang="en-US" b="1" dirty="0">
                <a:solidFill>
                  <a:schemeClr val="bg1">
                    <a:lumMod val="25000"/>
                  </a:schemeClr>
                </a:solidFill>
                <a:latin typeface="Barlow Semi Condensed" panose="00000506000000000000" pitchFamily="2" charset="-93"/>
              </a:endParaRPr>
            </a:p>
          </p:txBody>
        </p:sp>
        <p:sp>
          <p:nvSpPr>
            <p:cNvPr id="17" name="TextBox 16">
              <a:extLst>
                <a:ext uri="{FF2B5EF4-FFF2-40B4-BE49-F238E27FC236}">
                  <a16:creationId xmlns:a16="http://schemas.microsoft.com/office/drawing/2014/main" id="{52F11DD9-6B95-463D-A73A-87376C5B4622}"/>
                </a:ext>
              </a:extLst>
            </p:cNvPr>
            <p:cNvSpPr txBox="1"/>
            <p:nvPr/>
          </p:nvSpPr>
          <p:spPr>
            <a:xfrm>
              <a:off x="4904900" y="3803742"/>
              <a:ext cx="2884170" cy="307777"/>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gn="ctr"/>
              <a:r>
                <a:rPr lang="vi-VN" sz="1400" dirty="0">
                  <a:effectLst/>
                  <a:latin typeface="Barlow Semi Condensed" panose="00000506000000000000" pitchFamily="2" charset="-93"/>
                  <a:ea typeface="Arial" panose="020B0604020202020204" pitchFamily="34" charset="0"/>
                </a:rPr>
                <a:t>Vasopressin</a:t>
              </a:r>
              <a:r>
                <a:rPr lang="en-US" sz="1400" dirty="0">
                  <a:effectLst/>
                  <a:latin typeface="Barlow Semi Condensed" panose="00000506000000000000" pitchFamily="2" charset="-93"/>
                  <a:ea typeface="Arial" panose="020B0604020202020204" pitchFamily="34" charset="0"/>
                </a:rPr>
                <a:t> (</a:t>
              </a:r>
              <a:r>
                <a:rPr lang="vi-VN" sz="1400" dirty="0">
                  <a:effectLst/>
                  <a:latin typeface="Barlow Semi Condensed" panose="00000506000000000000" pitchFamily="2" charset="-93"/>
                  <a:ea typeface="Arial" panose="020B0604020202020204" pitchFamily="34" charset="0"/>
                </a:rPr>
                <a:t>antidiuretic hormone</a:t>
              </a:r>
              <a:r>
                <a:rPr lang="en-US" sz="1400" dirty="0">
                  <a:effectLst/>
                  <a:latin typeface="Barlow Semi Condensed" panose="00000506000000000000" pitchFamily="2" charset="-93"/>
                  <a:ea typeface="Arial" panose="020B0604020202020204" pitchFamily="34" charset="0"/>
                </a:rPr>
                <a:t>) </a:t>
              </a:r>
              <a:endParaRPr lang="en-US" dirty="0">
                <a:latin typeface="Barlow Semi Condensed" panose="00000506000000000000" pitchFamily="2" charset="-93"/>
              </a:endParaRPr>
            </a:p>
          </p:txBody>
        </p:sp>
        <p:sp>
          <p:nvSpPr>
            <p:cNvPr id="19" name="TextBox 18">
              <a:extLst>
                <a:ext uri="{FF2B5EF4-FFF2-40B4-BE49-F238E27FC236}">
                  <a16:creationId xmlns:a16="http://schemas.microsoft.com/office/drawing/2014/main" id="{B7424699-D6E8-4D4A-B503-D6B89BB3CA31}"/>
                </a:ext>
              </a:extLst>
            </p:cNvPr>
            <p:cNvSpPr txBox="1"/>
            <p:nvPr/>
          </p:nvSpPr>
          <p:spPr>
            <a:xfrm>
              <a:off x="1772834" y="3803742"/>
              <a:ext cx="2663190" cy="307777"/>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algn="ctr"/>
              <a:r>
                <a:rPr lang="vi-VN" sz="1400" dirty="0">
                  <a:effectLst/>
                  <a:latin typeface="Barlow Semi Condensed" panose="00000506000000000000" pitchFamily="2" charset="-93"/>
                  <a:ea typeface="Arial" panose="020B0604020202020204" pitchFamily="34" charset="0"/>
                </a:rPr>
                <a:t>Hormone corticotrophin (CRH) </a:t>
              </a:r>
              <a:endParaRPr lang="en-US" dirty="0">
                <a:latin typeface="Barlow Semi Condensed" panose="00000506000000000000" pitchFamily="2" charset="-93"/>
              </a:endParaRPr>
            </a:p>
          </p:txBody>
        </p:sp>
        <p:sp>
          <p:nvSpPr>
            <p:cNvPr id="21" name="TextBox 20">
              <a:extLst>
                <a:ext uri="{FF2B5EF4-FFF2-40B4-BE49-F238E27FC236}">
                  <a16:creationId xmlns:a16="http://schemas.microsoft.com/office/drawing/2014/main" id="{FCB7F8DE-97AC-497A-B4BF-9FA3C1EAA692}"/>
                </a:ext>
              </a:extLst>
            </p:cNvPr>
            <p:cNvSpPr txBox="1"/>
            <p:nvPr/>
          </p:nvSpPr>
          <p:spPr>
            <a:xfrm>
              <a:off x="2521499" y="4327602"/>
              <a:ext cx="1165860" cy="307777"/>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gn="ctr"/>
              <a:r>
                <a:rPr lang="vi-VN" sz="1400" dirty="0">
                  <a:effectLst/>
                  <a:latin typeface="Barlow Semi Condensed" panose="00000506000000000000" pitchFamily="2" charset="-93"/>
                  <a:ea typeface="Arial" panose="020B0604020202020204" pitchFamily="34" charset="0"/>
                </a:rPr>
                <a:t>Aldosterone</a:t>
              </a:r>
              <a:endParaRPr lang="en-US" dirty="0">
                <a:latin typeface="Barlow Semi Condensed" panose="00000506000000000000" pitchFamily="2" charset="-93"/>
              </a:endParaRPr>
            </a:p>
          </p:txBody>
        </p:sp>
        <p:sp>
          <p:nvSpPr>
            <p:cNvPr id="23" name="TextBox 22">
              <a:extLst>
                <a:ext uri="{FF2B5EF4-FFF2-40B4-BE49-F238E27FC236}">
                  <a16:creationId xmlns:a16="http://schemas.microsoft.com/office/drawing/2014/main" id="{B0C055B0-9E27-4D7D-A418-8B91F018A0E8}"/>
                </a:ext>
              </a:extLst>
            </p:cNvPr>
            <p:cNvSpPr txBox="1"/>
            <p:nvPr/>
          </p:nvSpPr>
          <p:spPr>
            <a:xfrm>
              <a:off x="5078730" y="4327603"/>
              <a:ext cx="2446020" cy="307777"/>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algn="ctr"/>
              <a:r>
                <a:rPr lang="vi-VN" sz="1400" dirty="0">
                  <a:effectLst/>
                  <a:latin typeface="Barlow Semi Condensed" panose="00000506000000000000" pitchFamily="2" charset="-93"/>
                  <a:ea typeface="Arial" panose="020B0604020202020204" pitchFamily="34" charset="0"/>
                </a:rPr>
                <a:t>Hormone tăng trưởng (GH) </a:t>
              </a:r>
              <a:endParaRPr lang="en-US" dirty="0">
                <a:latin typeface="Barlow Semi Condensed" panose="00000506000000000000" pitchFamily="2" charset="-93"/>
              </a:endParaRPr>
            </a:p>
          </p:txBody>
        </p:sp>
      </p:grpSp>
      <p:sp>
        <p:nvSpPr>
          <p:cNvPr id="13" name="TextBox 12">
            <a:extLst>
              <a:ext uri="{FF2B5EF4-FFF2-40B4-BE49-F238E27FC236}">
                <a16:creationId xmlns:a16="http://schemas.microsoft.com/office/drawing/2014/main" id="{67D2C038-C924-4B99-B12E-6E99562E9AE3}"/>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4"/>
        <p:cNvGrpSpPr/>
        <p:nvPr/>
      </p:nvGrpSpPr>
      <p:grpSpPr>
        <a:xfrm>
          <a:off x="0" y="0"/>
          <a:ext cx="0" cy="0"/>
          <a:chOff x="0" y="0"/>
          <a:chExt cx="0" cy="0"/>
        </a:xfrm>
      </p:grpSpPr>
      <p:sp>
        <p:nvSpPr>
          <p:cNvPr id="1377" name="Google Shape;1377;p60"/>
          <p:cNvSpPr/>
          <p:nvPr/>
        </p:nvSpPr>
        <p:spPr>
          <a:xfrm>
            <a:off x="3881688" y="38193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414;p67">
            <a:extLst>
              <a:ext uri="{FF2B5EF4-FFF2-40B4-BE49-F238E27FC236}">
                <a16:creationId xmlns:a16="http://schemas.microsoft.com/office/drawing/2014/main" id="{050E6650-F168-4D69-AC8F-C70C177CF32D}"/>
              </a:ext>
            </a:extLst>
          </p:cNvPr>
          <p:cNvSpPr txBox="1">
            <a:spLocks/>
          </p:cNvSpPr>
          <p:nvPr/>
        </p:nvSpPr>
        <p:spPr>
          <a:xfrm>
            <a:off x="1977390" y="1694955"/>
            <a:ext cx="5494020" cy="238174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2"/>
              </a:buClr>
              <a:buSzPts val="3600"/>
              <a:buFont typeface="Hammersmith One"/>
              <a:buNone/>
              <a:defRPr sz="5400" b="1" i="0" u="none" strike="noStrike" cap="none">
                <a:solidFill>
                  <a:schemeClr val="accent2"/>
                </a:solidFill>
                <a:latin typeface="Hammersmith One"/>
                <a:ea typeface="Hammersmith One"/>
                <a:cs typeface="Hammersmith One"/>
                <a:sym typeface="Hammersmith One"/>
              </a:defRPr>
            </a:lvl1pPr>
            <a:lvl2pPr marR="0" lvl="1"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2pPr>
            <a:lvl3pPr marR="0" lvl="2"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3pPr>
            <a:lvl4pPr marR="0" lvl="3"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4pPr>
            <a:lvl5pPr marR="0" lvl="4"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5pPr>
            <a:lvl6pPr marR="0" lvl="5"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6pPr>
            <a:lvl7pPr marR="0" lvl="6"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7pPr>
            <a:lvl8pPr marR="0" lvl="7"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8pPr>
            <a:lvl9pPr marR="0" lvl="8"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9pPr>
          </a:lstStyle>
          <a:p>
            <a:r>
              <a:rPr lang="en-US" sz="4400" dirty="0" err="1">
                <a:latin typeface="Barlow Semi Condensed" panose="00000506000000000000" pitchFamily="2" charset="-93"/>
                <a:ea typeface="Arial" panose="020B0604020202020204" pitchFamily="34" charset="0"/>
              </a:rPr>
              <a:t>Khơi</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mào</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giai</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đoạn</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viêm</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cấp</a:t>
            </a:r>
            <a:r>
              <a:rPr lang="en-US" sz="4400" dirty="0">
                <a:latin typeface="Barlow Semi Condensed" panose="00000506000000000000" pitchFamily="2" charset="-93"/>
                <a:ea typeface="Arial" panose="020B0604020202020204" pitchFamily="34" charset="0"/>
              </a:rPr>
              <a:t> </a:t>
            </a:r>
            <a:r>
              <a:rPr lang="en-US" sz="4400" dirty="0" err="1">
                <a:latin typeface="Barlow Semi Condensed" panose="00000506000000000000" pitchFamily="2" charset="-93"/>
                <a:ea typeface="Arial" panose="020B0604020202020204" pitchFamily="34" charset="0"/>
              </a:rPr>
              <a:t>tính</a:t>
            </a:r>
            <a:endParaRPr lang="vi-VN" sz="4400" dirty="0"/>
          </a:p>
        </p:txBody>
      </p:sp>
      <p:sp>
        <p:nvSpPr>
          <p:cNvPr id="10" name="Google Shape;1415;p67">
            <a:extLst>
              <a:ext uri="{FF2B5EF4-FFF2-40B4-BE49-F238E27FC236}">
                <a16:creationId xmlns:a16="http://schemas.microsoft.com/office/drawing/2014/main" id="{56C1D4C5-A9DE-413F-A080-8106A4CEEACB}"/>
              </a:ext>
            </a:extLst>
          </p:cNvPr>
          <p:cNvSpPr txBox="1">
            <a:spLocks/>
          </p:cNvSpPr>
          <p:nvPr/>
        </p:nvSpPr>
        <p:spPr>
          <a:xfrm>
            <a:off x="2019297" y="936440"/>
            <a:ext cx="5105400" cy="1213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2"/>
              </a:buClr>
              <a:buSzPts val="12000"/>
              <a:buFont typeface="Hammersmith One"/>
              <a:buNone/>
              <a:defRPr sz="7500" b="1" i="0" u="none" strike="noStrike" cap="none">
                <a:solidFill>
                  <a:schemeClr val="accent1"/>
                </a:solidFill>
                <a:latin typeface="Hammersmith One"/>
                <a:ea typeface="Hammersmith One"/>
                <a:cs typeface="Hammersmith One"/>
                <a:sym typeface="Hammersmith One"/>
              </a:defRPr>
            </a:lvl1pPr>
            <a:lvl2pPr marR="0" lvl="1"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2pPr>
            <a:lvl3pPr marR="0" lvl="2"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3pPr>
            <a:lvl4pPr marR="0" lvl="3"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4pPr>
            <a:lvl5pPr marR="0" lvl="4"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5pPr>
            <a:lvl6pPr marR="0" lvl="5"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6pPr>
            <a:lvl7pPr marR="0" lvl="6"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7pPr>
            <a:lvl8pPr marR="0" lvl="7"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8pPr>
            <a:lvl9pPr marR="0" lvl="8" algn="ctr" rtl="0">
              <a:lnSpc>
                <a:spcPct val="100000"/>
              </a:lnSpc>
              <a:spcBef>
                <a:spcPts val="0"/>
              </a:spcBef>
              <a:spcAft>
                <a:spcPts val="0"/>
              </a:spcAft>
              <a:buClr>
                <a:schemeClr val="accent2"/>
              </a:buClr>
              <a:buSzPts val="12000"/>
              <a:buFont typeface="Hammersmith One"/>
              <a:buNone/>
              <a:defRPr sz="12000" b="1" i="0" u="none" strike="noStrike" cap="none">
                <a:solidFill>
                  <a:schemeClr val="accent2"/>
                </a:solidFill>
                <a:latin typeface="Hammersmith One"/>
                <a:ea typeface="Hammersmith One"/>
                <a:cs typeface="Hammersmith One"/>
                <a:sym typeface="Hammersmith One"/>
              </a:defRPr>
            </a:lvl9pPr>
          </a:lstStyle>
          <a:p>
            <a:r>
              <a:rPr lang="en" dirty="0">
                <a:latin typeface="Barlow Semi Condensed ExtraBold" panose="00000906000000000000" pitchFamily="2" charset="-93"/>
              </a:rPr>
              <a:t>04</a:t>
            </a:r>
          </a:p>
        </p:txBody>
      </p:sp>
      <p:sp>
        <p:nvSpPr>
          <p:cNvPr id="5" name="TextBox 4">
            <a:extLst>
              <a:ext uri="{FF2B5EF4-FFF2-40B4-BE49-F238E27FC236}">
                <a16:creationId xmlns:a16="http://schemas.microsoft.com/office/drawing/2014/main" id="{86C2DD1E-DED0-4750-AC83-794CF602029C}"/>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671"/>
        <p:cNvGrpSpPr/>
        <p:nvPr/>
      </p:nvGrpSpPr>
      <p:grpSpPr>
        <a:xfrm>
          <a:off x="0" y="0"/>
          <a:ext cx="0" cy="0"/>
          <a:chOff x="0" y="0"/>
          <a:chExt cx="0" cy="0"/>
        </a:xfrm>
      </p:grpSpPr>
      <p:grpSp>
        <p:nvGrpSpPr>
          <p:cNvPr id="8" name="Group 7">
            <a:extLst>
              <a:ext uri="{FF2B5EF4-FFF2-40B4-BE49-F238E27FC236}">
                <a16:creationId xmlns:a16="http://schemas.microsoft.com/office/drawing/2014/main" id="{FE034689-88B4-4472-8026-921CFF2F296A}"/>
              </a:ext>
            </a:extLst>
          </p:cNvPr>
          <p:cNvGrpSpPr/>
          <p:nvPr/>
        </p:nvGrpSpPr>
        <p:grpSpPr>
          <a:xfrm>
            <a:off x="1295118" y="704850"/>
            <a:ext cx="6553763" cy="3733800"/>
            <a:chOff x="1951460" y="552200"/>
            <a:chExt cx="6042480" cy="2961000"/>
          </a:xfrm>
        </p:grpSpPr>
        <p:sp>
          <p:nvSpPr>
            <p:cNvPr id="9" name="Google Shape;1808;p80">
              <a:extLst>
                <a:ext uri="{FF2B5EF4-FFF2-40B4-BE49-F238E27FC236}">
                  <a16:creationId xmlns:a16="http://schemas.microsoft.com/office/drawing/2014/main" id="{B8072206-8491-4E08-A957-0CB5171B5EB6}"/>
                </a:ext>
              </a:extLst>
            </p:cNvPr>
            <p:cNvSpPr/>
            <p:nvPr/>
          </p:nvSpPr>
          <p:spPr>
            <a:xfrm>
              <a:off x="1951460" y="552200"/>
              <a:ext cx="6042480" cy="2961000"/>
            </a:xfrm>
            <a:prstGeom prst="roundRect">
              <a:avLst>
                <a:gd name="adj" fmla="val 0"/>
              </a:avLst>
            </a:prstGeom>
            <a:ln/>
          </p:spPr>
          <p:style>
            <a:lnRef idx="3">
              <a:schemeClr val="lt1"/>
            </a:lnRef>
            <a:fillRef idx="1">
              <a:schemeClr val="accent6"/>
            </a:fillRef>
            <a:effectRef idx="1">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3">
                    <a:lumMod val="75000"/>
                  </a:schemeClr>
                </a:solidFill>
              </a:endParaRPr>
            </a:p>
          </p:txBody>
        </p:sp>
        <p:pic>
          <p:nvPicPr>
            <p:cNvPr id="10" name="Hình ảnh 11">
              <a:extLst>
                <a:ext uri="{FF2B5EF4-FFF2-40B4-BE49-F238E27FC236}">
                  <a16:creationId xmlns:a16="http://schemas.microsoft.com/office/drawing/2014/main" id="{22EFCB34-A102-41CB-A244-96B5DE2249E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082165" y="826200"/>
              <a:ext cx="5781070" cy="2291080"/>
            </a:xfrm>
            <a:prstGeom prst="rect">
              <a:avLst/>
            </a:prstGeom>
          </p:spPr>
        </p:pic>
      </p:grpSp>
      <p:sp>
        <p:nvSpPr>
          <p:cNvPr id="6" name="TextBox 5">
            <a:extLst>
              <a:ext uri="{FF2B5EF4-FFF2-40B4-BE49-F238E27FC236}">
                <a16:creationId xmlns:a16="http://schemas.microsoft.com/office/drawing/2014/main" id="{FE703B66-3EA7-45B1-B295-FCC2813D03AF}"/>
              </a:ext>
            </a:extLst>
          </p:cNvPr>
          <p:cNvSpPr txBox="1"/>
          <p:nvPr/>
        </p:nvSpPr>
        <p:spPr>
          <a:xfrm>
            <a:off x="1733237" y="4534387"/>
            <a:ext cx="5677524" cy="307777"/>
          </a:xfrm>
          <a:prstGeom prst="rect">
            <a:avLst/>
          </a:prstGeom>
          <a:noFill/>
        </p:spPr>
        <p:txBody>
          <a:bodyPr wrap="square">
            <a:spAutoFit/>
          </a:bodyPr>
          <a:lstStyle/>
          <a:p>
            <a:pPr algn="ctr"/>
            <a:r>
              <a:rPr lang="en-US" sz="1400" b="1" i="1" dirty="0" err="1">
                <a:solidFill>
                  <a:schemeClr val="bg2">
                    <a:lumMod val="75000"/>
                  </a:schemeClr>
                </a:solidFill>
                <a:effectLst/>
                <a:latin typeface="Barlow Semi Condensed" panose="00000506000000000000" pitchFamily="2" charset="-93"/>
                <a:ea typeface="Arial" panose="020B0604020202020204" pitchFamily="34" charset="0"/>
              </a:rPr>
              <a:t>Hình</a:t>
            </a:r>
            <a:r>
              <a:rPr lang="en-US" sz="1400" b="1" i="1" dirty="0">
                <a:solidFill>
                  <a:schemeClr val="bg2">
                    <a:lumMod val="75000"/>
                  </a:schemeClr>
                </a:solidFill>
                <a:effectLst/>
                <a:latin typeface="Barlow Semi Condensed" panose="00000506000000000000" pitchFamily="2" charset="-93"/>
                <a:ea typeface="Arial" panose="020B0604020202020204" pitchFamily="34" charset="0"/>
              </a:rPr>
              <a:t> 3.</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Tổng</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hợp</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các</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protein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pha</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cấp</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r>
              <a:rPr lang="en-US" sz="1400" i="1" dirty="0" err="1">
                <a:solidFill>
                  <a:schemeClr val="bg2">
                    <a:lumMod val="75000"/>
                  </a:schemeClr>
                </a:solidFill>
                <a:effectLst/>
                <a:latin typeface="Barlow Semi Condensed" panose="00000506000000000000" pitchFamily="2" charset="-93"/>
                <a:ea typeface="Arial" panose="020B0604020202020204" pitchFamily="34" charset="0"/>
              </a:rPr>
              <a:t>tính</a:t>
            </a:r>
            <a:r>
              <a:rPr lang="en-US" sz="1400" i="1" dirty="0">
                <a:solidFill>
                  <a:schemeClr val="bg2">
                    <a:lumMod val="75000"/>
                  </a:schemeClr>
                </a:solidFill>
                <a:effectLst/>
                <a:latin typeface="Barlow Semi Condensed" panose="00000506000000000000" pitchFamily="2" charset="-93"/>
                <a:ea typeface="Arial" panose="020B0604020202020204" pitchFamily="34" charset="0"/>
              </a:rPr>
              <a:t> </a:t>
            </a:r>
            <a:endParaRPr lang="en-US" dirty="0">
              <a:solidFill>
                <a:schemeClr val="bg2">
                  <a:lumMod val="75000"/>
                </a:schemeClr>
              </a:solidFill>
              <a:latin typeface="Barlow Semi Condensed" panose="00000506000000000000" pitchFamily="2" charset="-93"/>
            </a:endParaRPr>
          </a:p>
        </p:txBody>
      </p:sp>
      <p:sp>
        <p:nvSpPr>
          <p:cNvPr id="7" name="TextBox 6">
            <a:extLst>
              <a:ext uri="{FF2B5EF4-FFF2-40B4-BE49-F238E27FC236}">
                <a16:creationId xmlns:a16="http://schemas.microsoft.com/office/drawing/2014/main" id="{148A5515-19C2-4EF8-BEA3-3062E21277BD}"/>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9"/>
        <p:cNvGrpSpPr/>
        <p:nvPr/>
      </p:nvGrpSpPr>
      <p:grpSpPr>
        <a:xfrm>
          <a:off x="0" y="0"/>
          <a:ext cx="0" cy="0"/>
          <a:chOff x="0" y="0"/>
          <a:chExt cx="0" cy="0"/>
        </a:xfrm>
      </p:grpSpPr>
      <p:sp>
        <p:nvSpPr>
          <p:cNvPr id="1780" name="Google Shape;1780;p77"/>
          <p:cNvSpPr txBox="1">
            <a:spLocks noGrp="1"/>
          </p:cNvSpPr>
          <p:nvPr>
            <p:ph type="title"/>
          </p:nvPr>
        </p:nvSpPr>
        <p:spPr>
          <a:xfrm>
            <a:off x="1573527" y="2176512"/>
            <a:ext cx="5996940" cy="1213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latin typeface="Barlow Semi Condensed" panose="00000506000000000000" pitchFamily="2" charset="-93"/>
              </a:rPr>
              <a:t>Protein </a:t>
            </a:r>
            <a:r>
              <a:rPr lang="en-US" dirty="0" err="1">
                <a:latin typeface="Barlow Semi Condensed" panose="00000506000000000000" pitchFamily="2" charset="-93"/>
              </a:rPr>
              <a:t>pha</a:t>
            </a:r>
            <a:r>
              <a:rPr lang="en-US" dirty="0">
                <a:latin typeface="Barlow Semi Condensed" panose="00000506000000000000" pitchFamily="2" charset="-93"/>
              </a:rPr>
              <a:t> </a:t>
            </a:r>
            <a:r>
              <a:rPr lang="en-US" dirty="0" err="1">
                <a:latin typeface="Barlow Semi Condensed" panose="00000506000000000000" pitchFamily="2" charset="-93"/>
              </a:rPr>
              <a:t>cấp</a:t>
            </a:r>
            <a:r>
              <a:rPr lang="en-US" dirty="0">
                <a:latin typeface="Barlow Semi Condensed" panose="00000506000000000000" pitchFamily="2" charset="-93"/>
              </a:rPr>
              <a:t> </a:t>
            </a:r>
            <a:r>
              <a:rPr lang="en-US" dirty="0" err="1">
                <a:latin typeface="Barlow Semi Condensed" panose="00000506000000000000" pitchFamily="2" charset="-93"/>
              </a:rPr>
              <a:t>tính</a:t>
            </a:r>
            <a:endParaRPr dirty="0">
              <a:latin typeface="Barlow Semi Condensed" panose="00000506000000000000" pitchFamily="2" charset="-93"/>
            </a:endParaRPr>
          </a:p>
        </p:txBody>
      </p:sp>
      <p:sp>
        <p:nvSpPr>
          <p:cNvPr id="1781" name="Google Shape;1781;p77"/>
          <p:cNvSpPr txBox="1">
            <a:spLocks noGrp="1"/>
          </p:cNvSpPr>
          <p:nvPr>
            <p:ph type="title" idx="2"/>
          </p:nvPr>
        </p:nvSpPr>
        <p:spPr>
          <a:xfrm>
            <a:off x="2019300" y="914400"/>
            <a:ext cx="5105400" cy="1213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latin typeface="Barlow Semi Condensed" panose="00000506000000000000" pitchFamily="2" charset="-93"/>
              </a:rPr>
              <a:t>05</a:t>
            </a:r>
            <a:endParaRPr dirty="0">
              <a:latin typeface="Barlow Semi Condensed" panose="00000506000000000000" pitchFamily="2" charset="-93"/>
            </a:endParaRPr>
          </a:p>
        </p:txBody>
      </p:sp>
      <p:sp>
        <p:nvSpPr>
          <p:cNvPr id="1782" name="Google Shape;1782;p77"/>
          <p:cNvSpPr/>
          <p:nvPr/>
        </p:nvSpPr>
        <p:spPr>
          <a:xfrm>
            <a:off x="3881688" y="34386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TextBox 4">
            <a:extLst>
              <a:ext uri="{FF2B5EF4-FFF2-40B4-BE49-F238E27FC236}">
                <a16:creationId xmlns:a16="http://schemas.microsoft.com/office/drawing/2014/main" id="{F93BFDD6-7566-4BAD-945E-F0CC117EB5E1}"/>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1"/>
        <p:cNvGrpSpPr/>
        <p:nvPr/>
      </p:nvGrpSpPr>
      <p:grpSpPr>
        <a:xfrm>
          <a:off x="0" y="0"/>
          <a:ext cx="0" cy="0"/>
          <a:chOff x="0" y="0"/>
          <a:chExt cx="0" cy="0"/>
        </a:xfrm>
      </p:grpSpPr>
      <p:grpSp>
        <p:nvGrpSpPr>
          <p:cNvPr id="5" name="Group 4">
            <a:extLst>
              <a:ext uri="{FF2B5EF4-FFF2-40B4-BE49-F238E27FC236}">
                <a16:creationId xmlns:a16="http://schemas.microsoft.com/office/drawing/2014/main" id="{D043731B-03C2-42BF-9BD2-D36C1C726D8D}"/>
              </a:ext>
            </a:extLst>
          </p:cNvPr>
          <p:cNvGrpSpPr/>
          <p:nvPr/>
        </p:nvGrpSpPr>
        <p:grpSpPr>
          <a:xfrm>
            <a:off x="5041108" y="1192528"/>
            <a:ext cx="3359089" cy="2585044"/>
            <a:chOff x="264800" y="797544"/>
            <a:chExt cx="3359089" cy="2585044"/>
          </a:xfrm>
          <a:solidFill>
            <a:schemeClr val="bg2">
              <a:lumMod val="75000"/>
            </a:schemeClr>
          </a:solidFill>
        </p:grpSpPr>
        <p:sp>
          <p:nvSpPr>
            <p:cNvPr id="6" name="TextBox 5">
              <a:extLst>
                <a:ext uri="{FF2B5EF4-FFF2-40B4-BE49-F238E27FC236}">
                  <a16:creationId xmlns:a16="http://schemas.microsoft.com/office/drawing/2014/main" id="{BAA987B8-53DB-4499-B2D8-02CB6066A379}"/>
                </a:ext>
              </a:extLst>
            </p:cNvPr>
            <p:cNvSpPr txBox="1"/>
            <p:nvPr/>
          </p:nvSpPr>
          <p:spPr>
            <a:xfrm>
              <a:off x="264800" y="1905260"/>
              <a:ext cx="3359089" cy="1477328"/>
            </a:xfrm>
            <a:prstGeom prst="rect">
              <a:avLst/>
            </a:prstGeom>
            <a:solidFill>
              <a:schemeClr val="bg2">
                <a:lumMod val="60000"/>
                <a:lumOff val="40000"/>
              </a:schemeClr>
            </a:solidFill>
          </p:spPr>
          <p:style>
            <a:lnRef idx="3">
              <a:schemeClr val="lt1"/>
            </a:lnRef>
            <a:fillRef idx="1">
              <a:schemeClr val="accent3"/>
            </a:fillRef>
            <a:effectRef idx="1">
              <a:schemeClr val="accent3"/>
            </a:effectRef>
            <a:fontRef idx="minor">
              <a:schemeClr val="lt1"/>
            </a:fontRef>
          </p:style>
          <p:txBody>
            <a:bodyPr wrap="square">
              <a:spAutoFit/>
            </a:bodyPr>
            <a:lstStyle/>
            <a:p>
              <a:pPr algn="just"/>
              <a:r>
                <a:rPr lang="vi-VN" sz="1800" b="1" dirty="0">
                  <a:solidFill>
                    <a:schemeClr val="bg1">
                      <a:lumMod val="25000"/>
                    </a:schemeClr>
                  </a:solidFill>
                  <a:effectLst/>
                  <a:latin typeface="Barlow Semi Condensed" panose="00000506000000000000" pitchFamily="2" charset="-93"/>
                  <a:ea typeface="Arial" panose="020B0604020202020204" pitchFamily="34" charset="0"/>
                </a:rPr>
                <a:t>Phản ứng giai đoạn cấp tính </a:t>
              </a:r>
              <a:r>
                <a:rPr lang="vi-VN" sz="1800" dirty="0">
                  <a:solidFill>
                    <a:schemeClr val="bg1">
                      <a:lumMod val="25000"/>
                    </a:schemeClr>
                  </a:solidFill>
                  <a:effectLst/>
                  <a:latin typeface="Barlow Semi Condensed" panose="00000506000000000000" pitchFamily="2" charset="-93"/>
                  <a:ea typeface="Arial" panose="020B0604020202020204" pitchFamily="34" charset="0"/>
                </a:rPr>
                <a:t>là một hệ thống bảo vệ ban đầu toàn thân phức tạp được kích hoạt bởi chấn thương, nhiễm trùng, căng thẳng, ung thư và viêm. </a:t>
              </a:r>
              <a:endParaRPr lang="en-US" sz="1800" dirty="0"/>
            </a:p>
          </p:txBody>
        </p:sp>
        <p:grpSp>
          <p:nvGrpSpPr>
            <p:cNvPr id="7" name="Google Shape;2997;p133">
              <a:extLst>
                <a:ext uri="{FF2B5EF4-FFF2-40B4-BE49-F238E27FC236}">
                  <a16:creationId xmlns:a16="http://schemas.microsoft.com/office/drawing/2014/main" id="{5285CE4E-9F6C-4700-9676-226273D3D00E}"/>
                </a:ext>
              </a:extLst>
            </p:cNvPr>
            <p:cNvGrpSpPr/>
            <p:nvPr/>
          </p:nvGrpSpPr>
          <p:grpSpPr>
            <a:xfrm rot="5400000">
              <a:off x="1492289" y="994513"/>
              <a:ext cx="904113" cy="510176"/>
              <a:chOff x="4756975" y="2341800"/>
              <a:chExt cx="91975" cy="51925"/>
            </a:xfrm>
            <a:grpFill/>
          </p:grpSpPr>
          <p:sp>
            <p:nvSpPr>
              <p:cNvPr id="8" name="Google Shape;2998;p133">
                <a:extLst>
                  <a:ext uri="{FF2B5EF4-FFF2-40B4-BE49-F238E27FC236}">
                    <a16:creationId xmlns:a16="http://schemas.microsoft.com/office/drawing/2014/main" id="{71869EA7-EB51-4A5A-9FBC-62CB10491E88}"/>
                  </a:ext>
                </a:extLst>
              </p:cNvPr>
              <p:cNvSpPr/>
              <p:nvPr/>
            </p:nvSpPr>
            <p:spPr>
              <a:xfrm>
                <a:off x="4756975"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9" name="Google Shape;2999;p133">
                <a:extLst>
                  <a:ext uri="{FF2B5EF4-FFF2-40B4-BE49-F238E27FC236}">
                    <a16:creationId xmlns:a16="http://schemas.microsoft.com/office/drawing/2014/main" id="{0C0E8618-74B7-462A-BCB2-66B7D1166C17}"/>
                  </a:ext>
                </a:extLst>
              </p:cNvPr>
              <p:cNvSpPr/>
              <p:nvPr/>
            </p:nvSpPr>
            <p:spPr>
              <a:xfrm>
                <a:off x="4777350"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0" name="Google Shape;3000;p133">
                <a:extLst>
                  <a:ext uri="{FF2B5EF4-FFF2-40B4-BE49-F238E27FC236}">
                    <a16:creationId xmlns:a16="http://schemas.microsoft.com/office/drawing/2014/main" id="{620B82C2-EB7A-4190-9DDC-D4E8C37EFDBC}"/>
                  </a:ext>
                </a:extLst>
              </p:cNvPr>
              <p:cNvSpPr/>
              <p:nvPr/>
            </p:nvSpPr>
            <p:spPr>
              <a:xfrm>
                <a:off x="4797725"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1" name="Google Shape;3001;p133">
                <a:extLst>
                  <a:ext uri="{FF2B5EF4-FFF2-40B4-BE49-F238E27FC236}">
                    <a16:creationId xmlns:a16="http://schemas.microsoft.com/office/drawing/2014/main" id="{DDB6ACD9-7607-45DA-8BD8-B8CBE9B3F78D}"/>
                  </a:ext>
                </a:extLst>
              </p:cNvPr>
              <p:cNvSpPr/>
              <p:nvPr/>
            </p:nvSpPr>
            <p:spPr>
              <a:xfrm>
                <a:off x="4818100"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2" name="Google Shape;3002;p133">
                <a:extLst>
                  <a:ext uri="{FF2B5EF4-FFF2-40B4-BE49-F238E27FC236}">
                    <a16:creationId xmlns:a16="http://schemas.microsoft.com/office/drawing/2014/main" id="{B0E61257-E6D3-4220-9007-28D6F76F9BBF}"/>
                  </a:ext>
                </a:extLst>
              </p:cNvPr>
              <p:cNvSpPr/>
              <p:nvPr/>
            </p:nvSpPr>
            <p:spPr>
              <a:xfrm>
                <a:off x="4768675" y="2352625"/>
                <a:ext cx="8875" cy="9025"/>
              </a:xfrm>
              <a:custGeom>
                <a:avLst/>
                <a:gdLst/>
                <a:ahLst/>
                <a:cxnLst/>
                <a:rect l="l" t="t" r="r" b="b"/>
                <a:pathLst>
                  <a:path w="355" h="361" extrusionOk="0">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3" name="Google Shape;3003;p133">
                <a:extLst>
                  <a:ext uri="{FF2B5EF4-FFF2-40B4-BE49-F238E27FC236}">
                    <a16:creationId xmlns:a16="http://schemas.microsoft.com/office/drawing/2014/main" id="{F08EF4C8-642C-4C68-A565-DEE34F684E00}"/>
                  </a:ext>
                </a:extLst>
              </p:cNvPr>
              <p:cNvSpPr/>
              <p:nvPr/>
            </p:nvSpPr>
            <p:spPr>
              <a:xfrm>
                <a:off x="4787425" y="2352625"/>
                <a:ext cx="10500" cy="9125"/>
              </a:xfrm>
              <a:custGeom>
                <a:avLst/>
                <a:gdLst/>
                <a:ahLst/>
                <a:cxnLst/>
                <a:rect l="l" t="t" r="r" b="b"/>
                <a:pathLst>
                  <a:path w="420" h="365" extrusionOk="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4" name="Google Shape;3004;p133">
                <a:extLst>
                  <a:ext uri="{FF2B5EF4-FFF2-40B4-BE49-F238E27FC236}">
                    <a16:creationId xmlns:a16="http://schemas.microsoft.com/office/drawing/2014/main" id="{555E1A24-D71D-4FCE-A9A6-552E45EAB9FC}"/>
                  </a:ext>
                </a:extLst>
              </p:cNvPr>
              <p:cNvSpPr/>
              <p:nvPr/>
            </p:nvSpPr>
            <p:spPr>
              <a:xfrm>
                <a:off x="4809250"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5" name="Google Shape;3005;p133">
                <a:extLst>
                  <a:ext uri="{FF2B5EF4-FFF2-40B4-BE49-F238E27FC236}">
                    <a16:creationId xmlns:a16="http://schemas.microsoft.com/office/drawing/2014/main" id="{5184265D-1FE9-4C95-A1F7-D3AD63FC731D}"/>
                  </a:ext>
                </a:extLst>
              </p:cNvPr>
              <p:cNvSpPr/>
              <p:nvPr/>
            </p:nvSpPr>
            <p:spPr>
              <a:xfrm>
                <a:off x="4829625"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6" name="Google Shape;3006;p133">
                <a:extLst>
                  <a:ext uri="{FF2B5EF4-FFF2-40B4-BE49-F238E27FC236}">
                    <a16:creationId xmlns:a16="http://schemas.microsoft.com/office/drawing/2014/main" id="{EAF67336-F144-4A76-ACB4-2E8C08E9611E}"/>
                  </a:ext>
                </a:extLst>
              </p:cNvPr>
              <p:cNvSpPr/>
              <p:nvPr/>
            </p:nvSpPr>
            <p:spPr>
              <a:xfrm>
                <a:off x="4777350" y="2363250"/>
                <a:ext cx="10650" cy="9025"/>
              </a:xfrm>
              <a:custGeom>
                <a:avLst/>
                <a:gdLst/>
                <a:ahLst/>
                <a:cxnLst/>
                <a:rect l="l" t="t" r="r" b="b"/>
                <a:pathLst>
                  <a:path w="426" h="361" extrusionOk="0">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7" name="Google Shape;3007;p133">
                <a:extLst>
                  <a:ext uri="{FF2B5EF4-FFF2-40B4-BE49-F238E27FC236}">
                    <a16:creationId xmlns:a16="http://schemas.microsoft.com/office/drawing/2014/main" id="{DDD2A26E-4D61-40F1-BF89-2BBE50EB9AB9}"/>
                  </a:ext>
                </a:extLst>
              </p:cNvPr>
              <p:cNvSpPr/>
              <p:nvPr/>
            </p:nvSpPr>
            <p:spPr>
              <a:xfrm>
                <a:off x="4797725"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8" name="Google Shape;3008;p133">
                <a:extLst>
                  <a:ext uri="{FF2B5EF4-FFF2-40B4-BE49-F238E27FC236}">
                    <a16:creationId xmlns:a16="http://schemas.microsoft.com/office/drawing/2014/main" id="{7989FF0E-0DDE-4492-ADAF-4893A895C513}"/>
                  </a:ext>
                </a:extLst>
              </p:cNvPr>
              <p:cNvSpPr/>
              <p:nvPr/>
            </p:nvSpPr>
            <p:spPr>
              <a:xfrm>
                <a:off x="4818100"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19" name="Google Shape;3009;p133">
                <a:extLst>
                  <a:ext uri="{FF2B5EF4-FFF2-40B4-BE49-F238E27FC236}">
                    <a16:creationId xmlns:a16="http://schemas.microsoft.com/office/drawing/2014/main" id="{2B8C5E2A-FC87-4C20-9745-C46FA5D25DA1}"/>
                  </a:ext>
                </a:extLst>
              </p:cNvPr>
              <p:cNvSpPr/>
              <p:nvPr/>
            </p:nvSpPr>
            <p:spPr>
              <a:xfrm>
                <a:off x="4838475" y="2363250"/>
                <a:ext cx="10475" cy="9025"/>
              </a:xfrm>
              <a:custGeom>
                <a:avLst/>
                <a:gdLst/>
                <a:ahLst/>
                <a:cxnLst/>
                <a:rect l="l" t="t" r="r" b="b"/>
                <a:pathLst>
                  <a:path w="419" h="361" extrusionOk="0">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0" name="Google Shape;3010;p133">
                <a:extLst>
                  <a:ext uri="{FF2B5EF4-FFF2-40B4-BE49-F238E27FC236}">
                    <a16:creationId xmlns:a16="http://schemas.microsoft.com/office/drawing/2014/main" id="{FAB1BE7E-92DD-446D-A6F4-C18501AE819A}"/>
                  </a:ext>
                </a:extLst>
              </p:cNvPr>
              <p:cNvSpPr/>
              <p:nvPr/>
            </p:nvSpPr>
            <p:spPr>
              <a:xfrm>
                <a:off x="4768675" y="2374075"/>
                <a:ext cx="8875" cy="9050"/>
              </a:xfrm>
              <a:custGeom>
                <a:avLst/>
                <a:gdLst/>
                <a:ahLst/>
                <a:cxnLst/>
                <a:rect l="l" t="t" r="r" b="b"/>
                <a:pathLst>
                  <a:path w="355" h="362" extrusionOk="0">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1" name="Google Shape;3011;p133">
                <a:extLst>
                  <a:ext uri="{FF2B5EF4-FFF2-40B4-BE49-F238E27FC236}">
                    <a16:creationId xmlns:a16="http://schemas.microsoft.com/office/drawing/2014/main" id="{457F0F85-9C76-49C7-9745-21D6C2D59BEA}"/>
                  </a:ext>
                </a:extLst>
              </p:cNvPr>
              <p:cNvSpPr/>
              <p:nvPr/>
            </p:nvSpPr>
            <p:spPr>
              <a:xfrm>
                <a:off x="4787425" y="2374075"/>
                <a:ext cx="10500" cy="9150"/>
              </a:xfrm>
              <a:custGeom>
                <a:avLst/>
                <a:gdLst/>
                <a:ahLst/>
                <a:cxnLst/>
                <a:rect l="l" t="t" r="r" b="b"/>
                <a:pathLst>
                  <a:path w="420" h="366" extrusionOk="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chemeClr val="accent4">
                      <a:lumMod val="50000"/>
                    </a:schemeClr>
                  </a:solidFill>
                </a:endParaRPr>
              </a:p>
            </p:txBody>
          </p:sp>
          <p:sp>
            <p:nvSpPr>
              <p:cNvPr id="22" name="Google Shape;3012;p133">
                <a:extLst>
                  <a:ext uri="{FF2B5EF4-FFF2-40B4-BE49-F238E27FC236}">
                    <a16:creationId xmlns:a16="http://schemas.microsoft.com/office/drawing/2014/main" id="{65097261-A5E8-4E1E-9488-5991B323143B}"/>
                  </a:ext>
                </a:extLst>
              </p:cNvPr>
              <p:cNvSpPr/>
              <p:nvPr/>
            </p:nvSpPr>
            <p:spPr>
              <a:xfrm>
                <a:off x="4809250"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3" name="Google Shape;3013;p133">
                <a:extLst>
                  <a:ext uri="{FF2B5EF4-FFF2-40B4-BE49-F238E27FC236}">
                    <a16:creationId xmlns:a16="http://schemas.microsoft.com/office/drawing/2014/main" id="{E492ED7E-4309-4914-A947-C10C505445FC}"/>
                  </a:ext>
                </a:extLst>
              </p:cNvPr>
              <p:cNvSpPr/>
              <p:nvPr/>
            </p:nvSpPr>
            <p:spPr>
              <a:xfrm>
                <a:off x="4829625"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4" name="Google Shape;3014;p133">
                <a:extLst>
                  <a:ext uri="{FF2B5EF4-FFF2-40B4-BE49-F238E27FC236}">
                    <a16:creationId xmlns:a16="http://schemas.microsoft.com/office/drawing/2014/main" id="{D5A984D9-45C5-455B-97FA-7896BB79F795}"/>
                  </a:ext>
                </a:extLst>
              </p:cNvPr>
              <p:cNvSpPr/>
              <p:nvPr/>
            </p:nvSpPr>
            <p:spPr>
              <a:xfrm>
                <a:off x="4756975"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5" name="Google Shape;3015;p133">
                <a:extLst>
                  <a:ext uri="{FF2B5EF4-FFF2-40B4-BE49-F238E27FC236}">
                    <a16:creationId xmlns:a16="http://schemas.microsoft.com/office/drawing/2014/main" id="{80511266-A154-40E1-A575-6388D96031C0}"/>
                  </a:ext>
                </a:extLst>
              </p:cNvPr>
              <p:cNvSpPr/>
              <p:nvPr/>
            </p:nvSpPr>
            <p:spPr>
              <a:xfrm>
                <a:off x="4777350"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6" name="Google Shape;3016;p133">
                <a:extLst>
                  <a:ext uri="{FF2B5EF4-FFF2-40B4-BE49-F238E27FC236}">
                    <a16:creationId xmlns:a16="http://schemas.microsoft.com/office/drawing/2014/main" id="{822B2089-926B-4824-A3BE-A56AEE4B7D99}"/>
                  </a:ext>
                </a:extLst>
              </p:cNvPr>
              <p:cNvSpPr/>
              <p:nvPr/>
            </p:nvSpPr>
            <p:spPr>
              <a:xfrm>
                <a:off x="4797725"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27" name="Google Shape;3017;p133">
                <a:extLst>
                  <a:ext uri="{FF2B5EF4-FFF2-40B4-BE49-F238E27FC236}">
                    <a16:creationId xmlns:a16="http://schemas.microsoft.com/office/drawing/2014/main" id="{E074DDA2-631B-4040-8FE0-839B27B69B59}"/>
                  </a:ext>
                </a:extLst>
              </p:cNvPr>
              <p:cNvSpPr/>
              <p:nvPr/>
            </p:nvSpPr>
            <p:spPr>
              <a:xfrm>
                <a:off x="4818100"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grpSp>
      </p:grpSp>
      <p:grpSp>
        <p:nvGrpSpPr>
          <p:cNvPr id="28" name="Group 27">
            <a:extLst>
              <a:ext uri="{FF2B5EF4-FFF2-40B4-BE49-F238E27FC236}">
                <a16:creationId xmlns:a16="http://schemas.microsoft.com/office/drawing/2014/main" id="{5FD3BA6A-48F0-4D7E-B9CB-B72C3F15D894}"/>
              </a:ext>
            </a:extLst>
          </p:cNvPr>
          <p:cNvGrpSpPr/>
          <p:nvPr/>
        </p:nvGrpSpPr>
        <p:grpSpPr>
          <a:xfrm>
            <a:off x="641777" y="992241"/>
            <a:ext cx="3687186" cy="3050450"/>
            <a:chOff x="4465238" y="792985"/>
            <a:chExt cx="3687186" cy="3050450"/>
          </a:xfrm>
        </p:grpSpPr>
        <p:sp>
          <p:nvSpPr>
            <p:cNvPr id="29" name="TextBox 28">
              <a:extLst>
                <a:ext uri="{FF2B5EF4-FFF2-40B4-BE49-F238E27FC236}">
                  <a16:creationId xmlns:a16="http://schemas.microsoft.com/office/drawing/2014/main" id="{10C546C3-981A-4E0C-858D-B60995239643}"/>
                </a:ext>
              </a:extLst>
            </p:cNvPr>
            <p:cNvSpPr txBox="1"/>
            <p:nvPr/>
          </p:nvSpPr>
          <p:spPr>
            <a:xfrm>
              <a:off x="4465238" y="1812110"/>
              <a:ext cx="3687186" cy="2031325"/>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pPr algn="just"/>
              <a:r>
                <a:rPr lang="vi-VN" sz="1800" b="1" dirty="0">
                  <a:solidFill>
                    <a:schemeClr val="bg1">
                      <a:lumMod val="25000"/>
                    </a:schemeClr>
                  </a:solidFill>
                  <a:effectLst/>
                  <a:latin typeface="Barlow Semi Condensed" panose="00000506000000000000" pitchFamily="2" charset="-93"/>
                  <a:ea typeface="Arial" panose="020B0604020202020204" pitchFamily="34" charset="0"/>
                </a:rPr>
                <a:t>Protein pha cấp tính</a:t>
              </a:r>
              <a:r>
                <a:rPr lang="vi-VN" sz="1800" dirty="0">
                  <a:solidFill>
                    <a:schemeClr val="bg1">
                      <a:lumMod val="25000"/>
                    </a:schemeClr>
                  </a:solidFill>
                  <a:effectLst/>
                  <a:latin typeface="Barlow Semi Condensed" panose="00000506000000000000" pitchFamily="2" charset="-93"/>
                  <a:ea typeface="Arial" panose="020B0604020202020204" pitchFamily="34" charset="0"/>
                </a:rPr>
                <a:t> được định nghĩa là những protein có nồng độ trong huyết thanh tăng/giảm ít nhất 25% trong trạng thái viêm. Các protein như vậy được gọi là </a:t>
              </a:r>
              <a:r>
                <a:rPr lang="vi-VN" sz="1800" b="1" dirty="0">
                  <a:solidFill>
                    <a:schemeClr val="accent3">
                      <a:lumMod val="50000"/>
                    </a:schemeClr>
                  </a:solidFill>
                  <a:effectLst/>
                  <a:latin typeface="Barlow Semi Condensed" panose="00000506000000000000" pitchFamily="2" charset="-93"/>
                  <a:ea typeface="Arial" panose="020B0604020202020204" pitchFamily="34" charset="0"/>
                </a:rPr>
                <a:t>chất phản ứng giai đoạn cấp tính</a:t>
              </a:r>
              <a:r>
                <a:rPr lang="vi-VN" sz="1800" dirty="0">
                  <a:solidFill>
                    <a:schemeClr val="bg1">
                      <a:lumMod val="25000"/>
                    </a:schemeClr>
                  </a:solidFill>
                  <a:effectLst/>
                  <a:latin typeface="Barlow Semi Condensed" panose="00000506000000000000" pitchFamily="2" charset="-93"/>
                  <a:ea typeface="Arial" panose="020B0604020202020204" pitchFamily="34" charset="0"/>
                </a:rPr>
                <a:t> dương tính hoặc âm tính (APR) tương ứng</a:t>
              </a:r>
              <a:r>
                <a:rPr lang="en-US" sz="1800" dirty="0">
                  <a:solidFill>
                    <a:schemeClr val="bg1">
                      <a:lumMod val="25000"/>
                    </a:schemeClr>
                  </a:solidFill>
                  <a:effectLst/>
                  <a:latin typeface="Barlow Semi Condensed" panose="00000506000000000000" pitchFamily="2" charset="-93"/>
                  <a:ea typeface="Arial" panose="020B0604020202020204" pitchFamily="34" charset="0"/>
                </a:rPr>
                <a:t>.</a:t>
              </a:r>
              <a:r>
                <a:rPr lang="vi-VN" sz="1800" dirty="0">
                  <a:solidFill>
                    <a:schemeClr val="bg1">
                      <a:lumMod val="25000"/>
                    </a:schemeClr>
                  </a:solidFill>
                  <a:effectLst/>
                  <a:latin typeface="Barlow Semi Condensed" panose="00000506000000000000" pitchFamily="2" charset="-93"/>
                  <a:ea typeface="Arial" panose="020B0604020202020204" pitchFamily="34" charset="0"/>
                </a:rPr>
                <a:t> </a:t>
              </a:r>
              <a:endParaRPr lang="en-US" sz="1800" dirty="0">
                <a:solidFill>
                  <a:schemeClr val="bg1">
                    <a:lumMod val="25000"/>
                  </a:schemeClr>
                </a:solidFill>
                <a:latin typeface="Barlow Semi Condensed" panose="00000506000000000000" pitchFamily="2" charset="-93"/>
              </a:endParaRPr>
            </a:p>
          </p:txBody>
        </p:sp>
        <p:grpSp>
          <p:nvGrpSpPr>
            <p:cNvPr id="30" name="Google Shape;2997;p133">
              <a:extLst>
                <a:ext uri="{FF2B5EF4-FFF2-40B4-BE49-F238E27FC236}">
                  <a16:creationId xmlns:a16="http://schemas.microsoft.com/office/drawing/2014/main" id="{CDF7A83C-E929-4464-B020-444CC09F2BEE}"/>
                </a:ext>
              </a:extLst>
            </p:cNvPr>
            <p:cNvGrpSpPr/>
            <p:nvPr/>
          </p:nvGrpSpPr>
          <p:grpSpPr>
            <a:xfrm rot="5400000">
              <a:off x="5856775" y="989954"/>
              <a:ext cx="904113" cy="510176"/>
              <a:chOff x="4756975" y="2341800"/>
              <a:chExt cx="91975" cy="51925"/>
            </a:xfrm>
          </p:grpSpPr>
          <p:sp>
            <p:nvSpPr>
              <p:cNvPr id="31" name="Google Shape;2998;p133">
                <a:extLst>
                  <a:ext uri="{FF2B5EF4-FFF2-40B4-BE49-F238E27FC236}">
                    <a16:creationId xmlns:a16="http://schemas.microsoft.com/office/drawing/2014/main" id="{A660366E-75BA-4956-A0A1-388F1080F30D}"/>
                  </a:ext>
                </a:extLst>
              </p:cNvPr>
              <p:cNvSpPr/>
              <p:nvPr/>
            </p:nvSpPr>
            <p:spPr>
              <a:xfrm>
                <a:off x="4756975"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2" name="Google Shape;2999;p133">
                <a:extLst>
                  <a:ext uri="{FF2B5EF4-FFF2-40B4-BE49-F238E27FC236}">
                    <a16:creationId xmlns:a16="http://schemas.microsoft.com/office/drawing/2014/main" id="{46B0204F-1B2E-4506-9319-6E9A3E3ED58E}"/>
                  </a:ext>
                </a:extLst>
              </p:cNvPr>
              <p:cNvSpPr/>
              <p:nvPr/>
            </p:nvSpPr>
            <p:spPr>
              <a:xfrm>
                <a:off x="4777350" y="2341800"/>
                <a:ext cx="10650" cy="9150"/>
              </a:xfrm>
              <a:custGeom>
                <a:avLst/>
                <a:gdLst/>
                <a:ahLst/>
                <a:cxnLst/>
                <a:rect l="l" t="t" r="r" b="b"/>
                <a:pathLst>
                  <a:path w="426" h="366" extrusionOk="0">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3" name="Google Shape;3000;p133">
                <a:extLst>
                  <a:ext uri="{FF2B5EF4-FFF2-40B4-BE49-F238E27FC236}">
                    <a16:creationId xmlns:a16="http://schemas.microsoft.com/office/drawing/2014/main" id="{644A2086-B09A-4A72-A98A-B219E67C140A}"/>
                  </a:ext>
                </a:extLst>
              </p:cNvPr>
              <p:cNvSpPr/>
              <p:nvPr/>
            </p:nvSpPr>
            <p:spPr>
              <a:xfrm>
                <a:off x="4797725"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4" name="Google Shape;3001;p133">
                <a:extLst>
                  <a:ext uri="{FF2B5EF4-FFF2-40B4-BE49-F238E27FC236}">
                    <a16:creationId xmlns:a16="http://schemas.microsoft.com/office/drawing/2014/main" id="{7E1DF799-FF33-4818-9EA1-240CD2D0E769}"/>
                  </a:ext>
                </a:extLst>
              </p:cNvPr>
              <p:cNvSpPr/>
              <p:nvPr/>
            </p:nvSpPr>
            <p:spPr>
              <a:xfrm>
                <a:off x="4818100" y="2341800"/>
                <a:ext cx="10475" cy="9150"/>
              </a:xfrm>
              <a:custGeom>
                <a:avLst/>
                <a:gdLst/>
                <a:ahLst/>
                <a:cxnLst/>
                <a:rect l="l" t="t" r="r" b="b"/>
                <a:pathLst>
                  <a:path w="419" h="366" extrusionOk="0">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5" name="Google Shape;3002;p133">
                <a:extLst>
                  <a:ext uri="{FF2B5EF4-FFF2-40B4-BE49-F238E27FC236}">
                    <a16:creationId xmlns:a16="http://schemas.microsoft.com/office/drawing/2014/main" id="{B76A582B-357F-4514-BB72-C34375F641E7}"/>
                  </a:ext>
                </a:extLst>
              </p:cNvPr>
              <p:cNvSpPr/>
              <p:nvPr/>
            </p:nvSpPr>
            <p:spPr>
              <a:xfrm>
                <a:off x="4768675" y="2352625"/>
                <a:ext cx="8875" cy="9025"/>
              </a:xfrm>
              <a:custGeom>
                <a:avLst/>
                <a:gdLst/>
                <a:ahLst/>
                <a:cxnLst/>
                <a:rect l="l" t="t" r="r" b="b"/>
                <a:pathLst>
                  <a:path w="355" h="361" extrusionOk="0">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6" name="Google Shape;3003;p133">
                <a:extLst>
                  <a:ext uri="{FF2B5EF4-FFF2-40B4-BE49-F238E27FC236}">
                    <a16:creationId xmlns:a16="http://schemas.microsoft.com/office/drawing/2014/main" id="{A0809ECE-AB51-4EF2-AA16-E8827A08EAFE}"/>
                  </a:ext>
                </a:extLst>
              </p:cNvPr>
              <p:cNvSpPr/>
              <p:nvPr/>
            </p:nvSpPr>
            <p:spPr>
              <a:xfrm>
                <a:off x="4787425" y="2352625"/>
                <a:ext cx="10500" cy="9125"/>
              </a:xfrm>
              <a:custGeom>
                <a:avLst/>
                <a:gdLst/>
                <a:ahLst/>
                <a:cxnLst/>
                <a:rect l="l" t="t" r="r" b="b"/>
                <a:pathLst>
                  <a:path w="420" h="365" extrusionOk="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7" name="Google Shape;3004;p133">
                <a:extLst>
                  <a:ext uri="{FF2B5EF4-FFF2-40B4-BE49-F238E27FC236}">
                    <a16:creationId xmlns:a16="http://schemas.microsoft.com/office/drawing/2014/main" id="{709BCE9A-9D57-40D6-9362-6483D6DBA152}"/>
                  </a:ext>
                </a:extLst>
              </p:cNvPr>
              <p:cNvSpPr/>
              <p:nvPr/>
            </p:nvSpPr>
            <p:spPr>
              <a:xfrm>
                <a:off x="4809250"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8" name="Google Shape;3005;p133">
                <a:extLst>
                  <a:ext uri="{FF2B5EF4-FFF2-40B4-BE49-F238E27FC236}">
                    <a16:creationId xmlns:a16="http://schemas.microsoft.com/office/drawing/2014/main" id="{985BB186-4546-49B8-8F57-A6649AF7B927}"/>
                  </a:ext>
                </a:extLst>
              </p:cNvPr>
              <p:cNvSpPr/>
              <p:nvPr/>
            </p:nvSpPr>
            <p:spPr>
              <a:xfrm>
                <a:off x="4829625" y="2352625"/>
                <a:ext cx="9050" cy="9025"/>
              </a:xfrm>
              <a:custGeom>
                <a:avLst/>
                <a:gdLst/>
                <a:ahLst/>
                <a:cxnLst/>
                <a:rect l="l" t="t" r="r" b="b"/>
                <a:pathLst>
                  <a:path w="362" h="361" extrusionOk="0">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39" name="Google Shape;3006;p133">
                <a:extLst>
                  <a:ext uri="{FF2B5EF4-FFF2-40B4-BE49-F238E27FC236}">
                    <a16:creationId xmlns:a16="http://schemas.microsoft.com/office/drawing/2014/main" id="{FAB1B4E3-2058-4934-988E-88724D2B3C65}"/>
                  </a:ext>
                </a:extLst>
              </p:cNvPr>
              <p:cNvSpPr/>
              <p:nvPr/>
            </p:nvSpPr>
            <p:spPr>
              <a:xfrm>
                <a:off x="4777350" y="2363250"/>
                <a:ext cx="10650" cy="9025"/>
              </a:xfrm>
              <a:custGeom>
                <a:avLst/>
                <a:gdLst/>
                <a:ahLst/>
                <a:cxnLst/>
                <a:rect l="l" t="t" r="r" b="b"/>
                <a:pathLst>
                  <a:path w="426" h="361" extrusionOk="0">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0" name="Google Shape;3007;p133">
                <a:extLst>
                  <a:ext uri="{FF2B5EF4-FFF2-40B4-BE49-F238E27FC236}">
                    <a16:creationId xmlns:a16="http://schemas.microsoft.com/office/drawing/2014/main" id="{52B6003E-B2AA-49A3-A234-6432DC88EC84}"/>
                  </a:ext>
                </a:extLst>
              </p:cNvPr>
              <p:cNvSpPr/>
              <p:nvPr/>
            </p:nvSpPr>
            <p:spPr>
              <a:xfrm>
                <a:off x="4797725"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1" name="Google Shape;3008;p133">
                <a:extLst>
                  <a:ext uri="{FF2B5EF4-FFF2-40B4-BE49-F238E27FC236}">
                    <a16:creationId xmlns:a16="http://schemas.microsoft.com/office/drawing/2014/main" id="{BE117ED9-F44F-41AD-8D34-E496BB2A3117}"/>
                  </a:ext>
                </a:extLst>
              </p:cNvPr>
              <p:cNvSpPr/>
              <p:nvPr/>
            </p:nvSpPr>
            <p:spPr>
              <a:xfrm>
                <a:off x="4818100" y="2363250"/>
                <a:ext cx="10475" cy="9025"/>
              </a:xfrm>
              <a:custGeom>
                <a:avLst/>
                <a:gdLst/>
                <a:ahLst/>
                <a:cxnLst/>
                <a:rect l="l" t="t" r="r" b="b"/>
                <a:pathLst>
                  <a:path w="419" h="361" extrusionOk="0">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2" name="Google Shape;3009;p133">
                <a:extLst>
                  <a:ext uri="{FF2B5EF4-FFF2-40B4-BE49-F238E27FC236}">
                    <a16:creationId xmlns:a16="http://schemas.microsoft.com/office/drawing/2014/main" id="{F1E96B41-2036-41E3-9EBB-1FC841862688}"/>
                  </a:ext>
                </a:extLst>
              </p:cNvPr>
              <p:cNvSpPr/>
              <p:nvPr/>
            </p:nvSpPr>
            <p:spPr>
              <a:xfrm>
                <a:off x="4838475" y="2363250"/>
                <a:ext cx="10475" cy="9025"/>
              </a:xfrm>
              <a:custGeom>
                <a:avLst/>
                <a:gdLst/>
                <a:ahLst/>
                <a:cxnLst/>
                <a:rect l="l" t="t" r="r" b="b"/>
                <a:pathLst>
                  <a:path w="419" h="361" extrusionOk="0">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3" name="Google Shape;3010;p133">
                <a:extLst>
                  <a:ext uri="{FF2B5EF4-FFF2-40B4-BE49-F238E27FC236}">
                    <a16:creationId xmlns:a16="http://schemas.microsoft.com/office/drawing/2014/main" id="{9045CD28-2EBA-4544-ADD6-5EC70FB20187}"/>
                  </a:ext>
                </a:extLst>
              </p:cNvPr>
              <p:cNvSpPr/>
              <p:nvPr/>
            </p:nvSpPr>
            <p:spPr>
              <a:xfrm>
                <a:off x="4768675" y="2374075"/>
                <a:ext cx="8875" cy="9050"/>
              </a:xfrm>
              <a:custGeom>
                <a:avLst/>
                <a:gdLst/>
                <a:ahLst/>
                <a:cxnLst/>
                <a:rect l="l" t="t" r="r" b="b"/>
                <a:pathLst>
                  <a:path w="355" h="362" extrusionOk="0">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4" name="Google Shape;3011;p133">
                <a:extLst>
                  <a:ext uri="{FF2B5EF4-FFF2-40B4-BE49-F238E27FC236}">
                    <a16:creationId xmlns:a16="http://schemas.microsoft.com/office/drawing/2014/main" id="{7C127D02-473E-4E43-81B2-927391BD1CEF}"/>
                  </a:ext>
                </a:extLst>
              </p:cNvPr>
              <p:cNvSpPr/>
              <p:nvPr/>
            </p:nvSpPr>
            <p:spPr>
              <a:xfrm>
                <a:off x="4787425" y="2374075"/>
                <a:ext cx="10500" cy="9150"/>
              </a:xfrm>
              <a:custGeom>
                <a:avLst/>
                <a:gdLst/>
                <a:ahLst/>
                <a:cxnLst/>
                <a:rect l="l" t="t" r="r" b="b"/>
                <a:pathLst>
                  <a:path w="420" h="366" extrusionOk="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chemeClr val="accent4">
                      <a:lumMod val="50000"/>
                    </a:schemeClr>
                  </a:solidFill>
                </a:endParaRPr>
              </a:p>
            </p:txBody>
          </p:sp>
          <p:sp>
            <p:nvSpPr>
              <p:cNvPr id="45" name="Google Shape;3012;p133">
                <a:extLst>
                  <a:ext uri="{FF2B5EF4-FFF2-40B4-BE49-F238E27FC236}">
                    <a16:creationId xmlns:a16="http://schemas.microsoft.com/office/drawing/2014/main" id="{F5C371A7-62F5-4BC0-842A-24EBE3D4BD3F}"/>
                  </a:ext>
                </a:extLst>
              </p:cNvPr>
              <p:cNvSpPr/>
              <p:nvPr/>
            </p:nvSpPr>
            <p:spPr>
              <a:xfrm>
                <a:off x="4809250"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6" name="Google Shape;3013;p133">
                <a:extLst>
                  <a:ext uri="{FF2B5EF4-FFF2-40B4-BE49-F238E27FC236}">
                    <a16:creationId xmlns:a16="http://schemas.microsoft.com/office/drawing/2014/main" id="{3CDC516B-08A0-49D9-8BAC-B01A5DCF9985}"/>
                  </a:ext>
                </a:extLst>
              </p:cNvPr>
              <p:cNvSpPr/>
              <p:nvPr/>
            </p:nvSpPr>
            <p:spPr>
              <a:xfrm>
                <a:off x="4829625" y="2374075"/>
                <a:ext cx="9050" cy="9050"/>
              </a:xfrm>
              <a:custGeom>
                <a:avLst/>
                <a:gdLst/>
                <a:ahLst/>
                <a:cxnLst/>
                <a:rect l="l" t="t" r="r" b="b"/>
                <a:pathLst>
                  <a:path w="362" h="362" extrusionOk="0">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7" name="Google Shape;3014;p133">
                <a:extLst>
                  <a:ext uri="{FF2B5EF4-FFF2-40B4-BE49-F238E27FC236}">
                    <a16:creationId xmlns:a16="http://schemas.microsoft.com/office/drawing/2014/main" id="{E2E17F77-F55C-452A-B7D3-D3B84B73C65C}"/>
                  </a:ext>
                </a:extLst>
              </p:cNvPr>
              <p:cNvSpPr/>
              <p:nvPr/>
            </p:nvSpPr>
            <p:spPr>
              <a:xfrm>
                <a:off x="4756975"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8" name="Google Shape;3015;p133">
                <a:extLst>
                  <a:ext uri="{FF2B5EF4-FFF2-40B4-BE49-F238E27FC236}">
                    <a16:creationId xmlns:a16="http://schemas.microsoft.com/office/drawing/2014/main" id="{E8FA96D6-1899-45EA-A4F4-243CB4A6B85F}"/>
                  </a:ext>
                </a:extLst>
              </p:cNvPr>
              <p:cNvSpPr/>
              <p:nvPr/>
            </p:nvSpPr>
            <p:spPr>
              <a:xfrm>
                <a:off x="4777350" y="2384725"/>
                <a:ext cx="10650" cy="9000"/>
              </a:xfrm>
              <a:custGeom>
                <a:avLst/>
                <a:gdLst/>
                <a:ahLst/>
                <a:cxnLst/>
                <a:rect l="l" t="t" r="r" b="b"/>
                <a:pathLst>
                  <a:path w="426" h="360" extrusionOk="0">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49" name="Google Shape;3016;p133">
                <a:extLst>
                  <a:ext uri="{FF2B5EF4-FFF2-40B4-BE49-F238E27FC236}">
                    <a16:creationId xmlns:a16="http://schemas.microsoft.com/office/drawing/2014/main" id="{0C68F81E-4916-4A70-8369-8EB7E3771E12}"/>
                  </a:ext>
                </a:extLst>
              </p:cNvPr>
              <p:cNvSpPr/>
              <p:nvPr/>
            </p:nvSpPr>
            <p:spPr>
              <a:xfrm>
                <a:off x="4797725"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sp>
            <p:nvSpPr>
              <p:cNvPr id="50" name="Google Shape;3017;p133">
                <a:extLst>
                  <a:ext uri="{FF2B5EF4-FFF2-40B4-BE49-F238E27FC236}">
                    <a16:creationId xmlns:a16="http://schemas.microsoft.com/office/drawing/2014/main" id="{6C343827-5A17-41C0-BAD9-D7CE67DDD06D}"/>
                  </a:ext>
                </a:extLst>
              </p:cNvPr>
              <p:cNvSpPr/>
              <p:nvPr/>
            </p:nvSpPr>
            <p:spPr>
              <a:xfrm>
                <a:off x="4818100" y="2384725"/>
                <a:ext cx="10475" cy="9000"/>
              </a:xfrm>
              <a:custGeom>
                <a:avLst/>
                <a:gdLst/>
                <a:ahLst/>
                <a:cxnLst/>
                <a:rect l="l" t="t" r="r" b="b"/>
                <a:pathLst>
                  <a:path w="419" h="360" extrusionOk="0">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4">
                      <a:lumMod val="50000"/>
                    </a:schemeClr>
                  </a:solidFill>
                </a:endParaRPr>
              </a:p>
            </p:txBody>
          </p:sp>
        </p:grpSp>
      </p:grpSp>
      <p:sp>
        <p:nvSpPr>
          <p:cNvPr id="51" name="TextBox 50">
            <a:extLst>
              <a:ext uri="{FF2B5EF4-FFF2-40B4-BE49-F238E27FC236}">
                <a16:creationId xmlns:a16="http://schemas.microsoft.com/office/drawing/2014/main" id="{16444CB3-80E3-4453-A5EB-17A80AA6E753}"/>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03"/>
        <p:cNvGrpSpPr/>
        <p:nvPr/>
      </p:nvGrpSpPr>
      <p:grpSpPr>
        <a:xfrm>
          <a:off x="0" y="0"/>
          <a:ext cx="0" cy="0"/>
          <a:chOff x="0" y="0"/>
          <a:chExt cx="0" cy="0"/>
        </a:xfrm>
      </p:grpSpPr>
      <p:sp>
        <p:nvSpPr>
          <p:cNvPr id="1542" name="Google Shape;1542;p70"/>
          <p:cNvSpPr/>
          <p:nvPr/>
        </p:nvSpPr>
        <p:spPr>
          <a:xfrm>
            <a:off x="-419100" y="416338"/>
            <a:ext cx="2264661" cy="19975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70"/>
          <p:cNvSpPr/>
          <p:nvPr/>
        </p:nvSpPr>
        <p:spPr>
          <a:xfrm rot="4132171">
            <a:off x="6908594" y="2764384"/>
            <a:ext cx="3403944" cy="3389830"/>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985;p85">
            <a:extLst>
              <a:ext uri="{FF2B5EF4-FFF2-40B4-BE49-F238E27FC236}">
                <a16:creationId xmlns:a16="http://schemas.microsoft.com/office/drawing/2014/main" id="{9C8B7722-98AB-46C2-BA0A-F9A7F53054D5}"/>
              </a:ext>
            </a:extLst>
          </p:cNvPr>
          <p:cNvSpPr/>
          <p:nvPr/>
        </p:nvSpPr>
        <p:spPr>
          <a:xfrm rot="19333595" flipH="1">
            <a:off x="7225318" y="2364190"/>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 name="Group 4">
            <a:extLst>
              <a:ext uri="{FF2B5EF4-FFF2-40B4-BE49-F238E27FC236}">
                <a16:creationId xmlns:a16="http://schemas.microsoft.com/office/drawing/2014/main" id="{0D549204-960B-4DC2-972C-B4C579B9DDFE}"/>
              </a:ext>
            </a:extLst>
          </p:cNvPr>
          <p:cNvGrpSpPr/>
          <p:nvPr/>
        </p:nvGrpSpPr>
        <p:grpSpPr>
          <a:xfrm>
            <a:off x="1108481" y="416338"/>
            <a:ext cx="6942070" cy="4098937"/>
            <a:chOff x="916417" y="150714"/>
            <a:chExt cx="6942070" cy="4098937"/>
          </a:xfrm>
        </p:grpSpPr>
        <p:grpSp>
          <p:nvGrpSpPr>
            <p:cNvPr id="45" name="Google Shape;9974;p135">
              <a:extLst>
                <a:ext uri="{FF2B5EF4-FFF2-40B4-BE49-F238E27FC236}">
                  <a16:creationId xmlns:a16="http://schemas.microsoft.com/office/drawing/2014/main" id="{4829AE5E-A6B3-4AD3-BCAD-125256C68100}"/>
                </a:ext>
              </a:extLst>
            </p:cNvPr>
            <p:cNvGrpSpPr/>
            <p:nvPr/>
          </p:nvGrpSpPr>
          <p:grpSpPr>
            <a:xfrm>
              <a:off x="2328716" y="150714"/>
              <a:ext cx="4157384" cy="4098937"/>
              <a:chOff x="2389399" y="2595741"/>
              <a:chExt cx="812796" cy="801369"/>
            </a:xfrm>
          </p:grpSpPr>
          <p:grpSp>
            <p:nvGrpSpPr>
              <p:cNvPr id="46" name="Google Shape;9975;p135">
                <a:extLst>
                  <a:ext uri="{FF2B5EF4-FFF2-40B4-BE49-F238E27FC236}">
                    <a16:creationId xmlns:a16="http://schemas.microsoft.com/office/drawing/2014/main" id="{A6C72DA5-592A-4F5F-86F7-57E470F91F11}"/>
                  </a:ext>
                </a:extLst>
              </p:cNvPr>
              <p:cNvGrpSpPr/>
              <p:nvPr/>
            </p:nvGrpSpPr>
            <p:grpSpPr>
              <a:xfrm>
                <a:off x="2492145" y="2881565"/>
                <a:ext cx="607300" cy="229751"/>
                <a:chOff x="2492145" y="2881565"/>
                <a:chExt cx="607300" cy="229751"/>
              </a:xfrm>
            </p:grpSpPr>
            <p:sp>
              <p:nvSpPr>
                <p:cNvPr id="97" name="Google Shape;9976;p135">
                  <a:extLst>
                    <a:ext uri="{FF2B5EF4-FFF2-40B4-BE49-F238E27FC236}">
                      <a16:creationId xmlns:a16="http://schemas.microsoft.com/office/drawing/2014/main" id="{8CD385E0-256B-499D-AB02-4B6B92E57EBA}"/>
                    </a:ext>
                  </a:extLst>
                </p:cNvPr>
                <p:cNvSpPr/>
                <p:nvPr/>
              </p:nvSpPr>
              <p:spPr>
                <a:xfrm>
                  <a:off x="2530550" y="2913581"/>
                  <a:ext cx="530589" cy="165697"/>
                </a:xfrm>
                <a:custGeom>
                  <a:avLst/>
                  <a:gdLst/>
                  <a:ahLst/>
                  <a:cxnLst/>
                  <a:rect l="l" t="t" r="r" b="b"/>
                  <a:pathLst>
                    <a:path w="116549" h="36397" extrusionOk="0">
                      <a:moveTo>
                        <a:pt x="18199" y="1"/>
                      </a:moveTo>
                      <a:cubicBezTo>
                        <a:pt x="8148" y="1"/>
                        <a:pt x="1" y="8148"/>
                        <a:pt x="1" y="18198"/>
                      </a:cubicBezTo>
                      <a:cubicBezTo>
                        <a:pt x="1" y="28249"/>
                        <a:pt x="8148" y="36396"/>
                        <a:pt x="18199" y="36396"/>
                      </a:cubicBezTo>
                      <a:lnTo>
                        <a:pt x="98350" y="36396"/>
                      </a:lnTo>
                      <a:cubicBezTo>
                        <a:pt x="108401" y="36396"/>
                        <a:pt x="116548" y="28249"/>
                        <a:pt x="116548" y="18198"/>
                      </a:cubicBezTo>
                      <a:cubicBezTo>
                        <a:pt x="116548" y="8148"/>
                        <a:pt x="108401" y="1"/>
                        <a:pt x="98350" y="1"/>
                      </a:cubicBezTo>
                      <a:close/>
                    </a:path>
                  </a:pathLst>
                </a:custGeom>
                <a:noFill/>
                <a:ln w="9525" cap="flat" cmpd="sng">
                  <a:solidFill>
                    <a:srgbClr val="A5B7C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977;p135">
                  <a:extLst>
                    <a:ext uri="{FF2B5EF4-FFF2-40B4-BE49-F238E27FC236}">
                      <a16:creationId xmlns:a16="http://schemas.microsoft.com/office/drawing/2014/main" id="{2BD892E3-5D53-48D9-A6CA-2C48C1AC4696}"/>
                    </a:ext>
                  </a:extLst>
                </p:cNvPr>
                <p:cNvSpPr/>
                <p:nvPr/>
              </p:nvSpPr>
              <p:spPr>
                <a:xfrm>
                  <a:off x="2886492" y="2881565"/>
                  <a:ext cx="212952" cy="229751"/>
                </a:xfrm>
                <a:custGeom>
                  <a:avLst/>
                  <a:gdLst/>
                  <a:ahLst/>
                  <a:cxnLst/>
                  <a:rect l="l" t="t" r="r" b="b"/>
                  <a:pathLst>
                    <a:path w="46777" h="50467" extrusionOk="0">
                      <a:moveTo>
                        <a:pt x="1" y="1"/>
                      </a:moveTo>
                      <a:lnTo>
                        <a:pt x="1" y="1458"/>
                      </a:lnTo>
                      <a:lnTo>
                        <a:pt x="21544" y="1458"/>
                      </a:lnTo>
                      <a:cubicBezTo>
                        <a:pt x="34653" y="1458"/>
                        <a:pt x="45320" y="12123"/>
                        <a:pt x="45320" y="25233"/>
                      </a:cubicBezTo>
                      <a:cubicBezTo>
                        <a:pt x="45320" y="38344"/>
                        <a:pt x="34653" y="49009"/>
                        <a:pt x="21544" y="49009"/>
                      </a:cubicBezTo>
                      <a:lnTo>
                        <a:pt x="1" y="49009"/>
                      </a:lnTo>
                      <a:lnTo>
                        <a:pt x="1" y="50466"/>
                      </a:lnTo>
                      <a:lnTo>
                        <a:pt x="21544" y="50466"/>
                      </a:lnTo>
                      <a:cubicBezTo>
                        <a:pt x="35457" y="50466"/>
                        <a:pt x="46776" y="39146"/>
                        <a:pt x="46776" y="25233"/>
                      </a:cubicBezTo>
                      <a:cubicBezTo>
                        <a:pt x="46776" y="11322"/>
                        <a:pt x="35457" y="1"/>
                        <a:pt x="21544" y="1"/>
                      </a:cubicBezTo>
                      <a:close/>
                    </a:path>
                  </a:pathLst>
                </a:custGeom>
                <a:solidFill>
                  <a:srgbClr val="96979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78;p135">
                  <a:extLst>
                    <a:ext uri="{FF2B5EF4-FFF2-40B4-BE49-F238E27FC236}">
                      <a16:creationId xmlns:a16="http://schemas.microsoft.com/office/drawing/2014/main" id="{9E969645-1BC2-4D93-9860-E59ED3F55412}"/>
                    </a:ext>
                  </a:extLst>
                </p:cNvPr>
                <p:cNvSpPr/>
                <p:nvPr/>
              </p:nvSpPr>
              <p:spPr>
                <a:xfrm>
                  <a:off x="2492145" y="2881565"/>
                  <a:ext cx="212934" cy="229751"/>
                </a:xfrm>
                <a:custGeom>
                  <a:avLst/>
                  <a:gdLst/>
                  <a:ahLst/>
                  <a:cxnLst/>
                  <a:rect l="l" t="t" r="r" b="b"/>
                  <a:pathLst>
                    <a:path w="46773" h="50467" extrusionOk="0">
                      <a:moveTo>
                        <a:pt x="25232" y="1"/>
                      </a:moveTo>
                      <a:cubicBezTo>
                        <a:pt x="11319" y="1"/>
                        <a:pt x="0" y="11322"/>
                        <a:pt x="0" y="25233"/>
                      </a:cubicBezTo>
                      <a:cubicBezTo>
                        <a:pt x="0" y="39146"/>
                        <a:pt x="11319" y="50466"/>
                        <a:pt x="25232" y="50466"/>
                      </a:cubicBezTo>
                      <a:lnTo>
                        <a:pt x="46773" y="50466"/>
                      </a:lnTo>
                      <a:lnTo>
                        <a:pt x="46773" y="49007"/>
                      </a:lnTo>
                      <a:lnTo>
                        <a:pt x="25232" y="49007"/>
                      </a:lnTo>
                      <a:cubicBezTo>
                        <a:pt x="12124" y="49007"/>
                        <a:pt x="1456" y="38344"/>
                        <a:pt x="1456" y="25233"/>
                      </a:cubicBezTo>
                      <a:cubicBezTo>
                        <a:pt x="1456" y="12123"/>
                        <a:pt x="12124" y="1457"/>
                        <a:pt x="25232" y="1457"/>
                      </a:cubicBezTo>
                      <a:lnTo>
                        <a:pt x="46773" y="1457"/>
                      </a:lnTo>
                      <a:lnTo>
                        <a:pt x="46773" y="1"/>
                      </a:lnTo>
                      <a:close/>
                    </a:path>
                  </a:pathLst>
                </a:custGeom>
                <a:solidFill>
                  <a:srgbClr val="96979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 name="Google Shape;9979;p135">
                <a:extLst>
                  <a:ext uri="{FF2B5EF4-FFF2-40B4-BE49-F238E27FC236}">
                    <a16:creationId xmlns:a16="http://schemas.microsoft.com/office/drawing/2014/main" id="{98D7F628-B585-4E58-B25D-2F71FC4963A8}"/>
                  </a:ext>
                </a:extLst>
              </p:cNvPr>
              <p:cNvGrpSpPr/>
              <p:nvPr/>
            </p:nvGrpSpPr>
            <p:grpSpPr>
              <a:xfrm>
                <a:off x="2389399" y="2595741"/>
                <a:ext cx="812796" cy="296825"/>
                <a:chOff x="2389399" y="2595741"/>
                <a:chExt cx="812796" cy="296825"/>
              </a:xfrm>
            </p:grpSpPr>
            <p:grpSp>
              <p:nvGrpSpPr>
                <p:cNvPr id="73" name="Google Shape;9980;p135">
                  <a:extLst>
                    <a:ext uri="{FF2B5EF4-FFF2-40B4-BE49-F238E27FC236}">
                      <a16:creationId xmlns:a16="http://schemas.microsoft.com/office/drawing/2014/main" id="{1D275626-FF45-45F9-AEDB-9036DB0C8EBE}"/>
                    </a:ext>
                  </a:extLst>
                </p:cNvPr>
                <p:cNvGrpSpPr/>
                <p:nvPr/>
              </p:nvGrpSpPr>
              <p:grpSpPr>
                <a:xfrm>
                  <a:off x="2389399" y="2595741"/>
                  <a:ext cx="363638" cy="296825"/>
                  <a:chOff x="2389399" y="2595741"/>
                  <a:chExt cx="363638" cy="296825"/>
                </a:xfrm>
              </p:grpSpPr>
              <p:grpSp>
                <p:nvGrpSpPr>
                  <p:cNvPr id="90" name="Google Shape;9981;p135">
                    <a:extLst>
                      <a:ext uri="{FF2B5EF4-FFF2-40B4-BE49-F238E27FC236}">
                        <a16:creationId xmlns:a16="http://schemas.microsoft.com/office/drawing/2014/main" id="{1C56B9D3-33F0-4EEA-986F-2D4C7077FF75}"/>
                      </a:ext>
                    </a:extLst>
                  </p:cNvPr>
                  <p:cNvGrpSpPr/>
                  <p:nvPr/>
                </p:nvGrpSpPr>
                <p:grpSpPr>
                  <a:xfrm>
                    <a:off x="2493852" y="2794333"/>
                    <a:ext cx="259185" cy="98232"/>
                    <a:chOff x="2493852" y="2794333"/>
                    <a:chExt cx="259185" cy="98232"/>
                  </a:xfrm>
                </p:grpSpPr>
                <p:sp>
                  <p:nvSpPr>
                    <p:cNvPr id="94" name="Google Shape;9982;p135">
                      <a:extLst>
                        <a:ext uri="{FF2B5EF4-FFF2-40B4-BE49-F238E27FC236}">
                          <a16:creationId xmlns:a16="http://schemas.microsoft.com/office/drawing/2014/main" id="{60292998-2168-4340-B49E-4DBA122986D7}"/>
                        </a:ext>
                      </a:extLst>
                    </p:cNvPr>
                    <p:cNvSpPr/>
                    <p:nvPr/>
                  </p:nvSpPr>
                  <p:spPr>
                    <a:xfrm>
                      <a:off x="2500419" y="2800896"/>
                      <a:ext cx="246135" cy="85123"/>
                    </a:xfrm>
                    <a:custGeom>
                      <a:avLst/>
                      <a:gdLst/>
                      <a:ahLst/>
                      <a:cxnLst/>
                      <a:rect l="l" t="t" r="r" b="b"/>
                      <a:pathLst>
                        <a:path w="54066" h="18698" extrusionOk="0">
                          <a:moveTo>
                            <a:pt x="243" y="1"/>
                          </a:moveTo>
                          <a:cubicBezTo>
                            <a:pt x="108" y="1"/>
                            <a:pt x="1" y="108"/>
                            <a:pt x="1" y="243"/>
                          </a:cubicBezTo>
                          <a:cubicBezTo>
                            <a:pt x="1" y="4216"/>
                            <a:pt x="3233" y="7447"/>
                            <a:pt x="7204" y="7447"/>
                          </a:cubicBezTo>
                          <a:lnTo>
                            <a:pt x="47616" y="7447"/>
                          </a:lnTo>
                          <a:cubicBezTo>
                            <a:pt x="50905" y="7447"/>
                            <a:pt x="53581" y="10122"/>
                            <a:pt x="53581" y="13412"/>
                          </a:cubicBezTo>
                          <a:lnTo>
                            <a:pt x="53581" y="18455"/>
                          </a:lnTo>
                          <a:cubicBezTo>
                            <a:pt x="53581" y="18590"/>
                            <a:pt x="53688" y="18697"/>
                            <a:pt x="53823" y="18697"/>
                          </a:cubicBezTo>
                          <a:cubicBezTo>
                            <a:pt x="53957" y="18697"/>
                            <a:pt x="54065" y="18590"/>
                            <a:pt x="54062" y="18455"/>
                          </a:cubicBezTo>
                          <a:lnTo>
                            <a:pt x="54062" y="13412"/>
                          </a:lnTo>
                          <a:cubicBezTo>
                            <a:pt x="54062" y="9854"/>
                            <a:pt x="51169" y="6961"/>
                            <a:pt x="47611" y="6961"/>
                          </a:cubicBezTo>
                          <a:lnTo>
                            <a:pt x="7203" y="6961"/>
                          </a:lnTo>
                          <a:cubicBezTo>
                            <a:pt x="3498" y="6961"/>
                            <a:pt x="485" y="3946"/>
                            <a:pt x="485" y="243"/>
                          </a:cubicBezTo>
                          <a:cubicBezTo>
                            <a:pt x="485" y="108"/>
                            <a:pt x="377" y="1"/>
                            <a:pt x="243" y="1"/>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983;p135">
                      <a:extLst>
                        <a:ext uri="{FF2B5EF4-FFF2-40B4-BE49-F238E27FC236}">
                          <a16:creationId xmlns:a16="http://schemas.microsoft.com/office/drawing/2014/main" id="{DE75281D-E7F8-4214-B17F-3D2CCD2B934B}"/>
                        </a:ext>
                      </a:extLst>
                    </p:cNvPr>
                    <p:cNvSpPr/>
                    <p:nvPr/>
                  </p:nvSpPr>
                  <p:spPr>
                    <a:xfrm>
                      <a:off x="2493852" y="2794333"/>
                      <a:ext cx="15360" cy="15356"/>
                    </a:xfrm>
                    <a:custGeom>
                      <a:avLst/>
                      <a:gdLst/>
                      <a:ahLst/>
                      <a:cxnLst/>
                      <a:rect l="l" t="t" r="r" b="b"/>
                      <a:pathLst>
                        <a:path w="3374" h="3373" extrusionOk="0">
                          <a:moveTo>
                            <a:pt x="1687" y="0"/>
                          </a:moveTo>
                          <a:cubicBezTo>
                            <a:pt x="755" y="0"/>
                            <a:pt x="1" y="754"/>
                            <a:pt x="1" y="1687"/>
                          </a:cubicBezTo>
                          <a:cubicBezTo>
                            <a:pt x="1" y="2619"/>
                            <a:pt x="755" y="3373"/>
                            <a:pt x="1687" y="3373"/>
                          </a:cubicBezTo>
                          <a:cubicBezTo>
                            <a:pt x="2619" y="3370"/>
                            <a:pt x="3374" y="2617"/>
                            <a:pt x="3374" y="1687"/>
                          </a:cubicBezTo>
                          <a:cubicBezTo>
                            <a:pt x="3374" y="754"/>
                            <a:pt x="2619"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984;p135">
                      <a:extLst>
                        <a:ext uri="{FF2B5EF4-FFF2-40B4-BE49-F238E27FC236}">
                          <a16:creationId xmlns:a16="http://schemas.microsoft.com/office/drawing/2014/main" id="{CAD949F6-2847-4A24-87C2-A3485EC97B32}"/>
                        </a:ext>
                      </a:extLst>
                    </p:cNvPr>
                    <p:cNvSpPr/>
                    <p:nvPr/>
                  </p:nvSpPr>
                  <p:spPr>
                    <a:xfrm>
                      <a:off x="2737686" y="2877210"/>
                      <a:ext cx="15351" cy="15356"/>
                    </a:xfrm>
                    <a:custGeom>
                      <a:avLst/>
                      <a:gdLst/>
                      <a:ahLst/>
                      <a:cxnLst/>
                      <a:rect l="l" t="t" r="r" b="b"/>
                      <a:pathLst>
                        <a:path w="3372" h="3373" extrusionOk="0">
                          <a:moveTo>
                            <a:pt x="1687" y="1"/>
                          </a:moveTo>
                          <a:cubicBezTo>
                            <a:pt x="755" y="1"/>
                            <a:pt x="1" y="754"/>
                            <a:pt x="1" y="1686"/>
                          </a:cubicBezTo>
                          <a:cubicBezTo>
                            <a:pt x="1" y="2618"/>
                            <a:pt x="755" y="3372"/>
                            <a:pt x="1687" y="3372"/>
                          </a:cubicBezTo>
                          <a:cubicBezTo>
                            <a:pt x="2619" y="3372"/>
                            <a:pt x="3372" y="2616"/>
                            <a:pt x="3372" y="1686"/>
                          </a:cubicBezTo>
                          <a:cubicBezTo>
                            <a:pt x="3372" y="754"/>
                            <a:pt x="2619"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 name="Google Shape;9985;p135">
                    <a:extLst>
                      <a:ext uri="{FF2B5EF4-FFF2-40B4-BE49-F238E27FC236}">
                        <a16:creationId xmlns:a16="http://schemas.microsoft.com/office/drawing/2014/main" id="{213CECAB-C98C-40F5-B4C2-A453AEBC4FBC}"/>
                      </a:ext>
                    </a:extLst>
                  </p:cNvPr>
                  <p:cNvGrpSpPr/>
                  <p:nvPr/>
                </p:nvGrpSpPr>
                <p:grpSpPr>
                  <a:xfrm>
                    <a:off x="2389399" y="2595741"/>
                    <a:ext cx="224343" cy="182054"/>
                    <a:chOff x="2389399" y="2595741"/>
                    <a:chExt cx="224343" cy="182054"/>
                  </a:xfrm>
                </p:grpSpPr>
                <p:sp>
                  <p:nvSpPr>
                    <p:cNvPr id="92" name="Google Shape;9986;p135">
                      <a:extLst>
                        <a:ext uri="{FF2B5EF4-FFF2-40B4-BE49-F238E27FC236}">
                          <a16:creationId xmlns:a16="http://schemas.microsoft.com/office/drawing/2014/main" id="{53C3BE4C-87F7-4EEE-A59E-1F11AE5F66CC}"/>
                        </a:ext>
                      </a:extLst>
                    </p:cNvPr>
                    <p:cNvSpPr/>
                    <p:nvPr/>
                  </p:nvSpPr>
                  <p:spPr>
                    <a:xfrm>
                      <a:off x="2389399" y="2595741"/>
                      <a:ext cx="224343" cy="182054"/>
                    </a:xfrm>
                    <a:custGeom>
                      <a:avLst/>
                      <a:gdLst/>
                      <a:ahLst/>
                      <a:cxnLst/>
                      <a:rect l="l" t="t" r="r" b="b"/>
                      <a:pathLst>
                        <a:path w="49279" h="39990" extrusionOk="0">
                          <a:moveTo>
                            <a:pt x="7997" y="1"/>
                          </a:moveTo>
                          <a:cubicBezTo>
                            <a:pt x="3580" y="1"/>
                            <a:pt x="0" y="3580"/>
                            <a:pt x="0" y="7995"/>
                          </a:cubicBezTo>
                          <a:lnTo>
                            <a:pt x="0" y="31993"/>
                          </a:lnTo>
                          <a:cubicBezTo>
                            <a:pt x="0" y="36409"/>
                            <a:pt x="3580" y="39989"/>
                            <a:pt x="7997" y="39989"/>
                          </a:cubicBezTo>
                          <a:lnTo>
                            <a:pt x="41282" y="39989"/>
                          </a:lnTo>
                          <a:cubicBezTo>
                            <a:pt x="45697" y="39989"/>
                            <a:pt x="49277" y="36409"/>
                            <a:pt x="49277" y="31993"/>
                          </a:cubicBezTo>
                          <a:lnTo>
                            <a:pt x="49277" y="7995"/>
                          </a:lnTo>
                          <a:cubicBezTo>
                            <a:pt x="49278" y="3580"/>
                            <a:pt x="45697" y="1"/>
                            <a:pt x="41282" y="1"/>
                          </a:cubicBezTo>
                          <a:close/>
                        </a:path>
                      </a:pathLst>
                    </a:custGeom>
                    <a:noFill/>
                    <a:ln w="9525" cap="flat" cmpd="sng">
                      <a:solidFill>
                        <a:srgbClr val="657E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987;p135">
                      <a:extLst>
                        <a:ext uri="{FF2B5EF4-FFF2-40B4-BE49-F238E27FC236}">
                          <a16:creationId xmlns:a16="http://schemas.microsoft.com/office/drawing/2014/main" id="{4D6EFF20-5E66-407F-A494-43ACB4FED1B9}"/>
                        </a:ext>
                      </a:extLst>
                    </p:cNvPr>
                    <p:cNvSpPr/>
                    <p:nvPr/>
                  </p:nvSpPr>
                  <p:spPr>
                    <a:xfrm>
                      <a:off x="2430284" y="2686181"/>
                      <a:ext cx="140326" cy="1106"/>
                    </a:xfrm>
                    <a:custGeom>
                      <a:avLst/>
                      <a:gdLst/>
                      <a:ahLst/>
                      <a:cxnLst/>
                      <a:rect l="l" t="t" r="r" b="b"/>
                      <a:pathLst>
                        <a:path w="30824" h="243" extrusionOk="0">
                          <a:moveTo>
                            <a:pt x="121" y="1"/>
                          </a:moveTo>
                          <a:cubicBezTo>
                            <a:pt x="55" y="1"/>
                            <a:pt x="0" y="55"/>
                            <a:pt x="0" y="121"/>
                          </a:cubicBezTo>
                          <a:cubicBezTo>
                            <a:pt x="0" y="187"/>
                            <a:pt x="55" y="243"/>
                            <a:pt x="121" y="243"/>
                          </a:cubicBezTo>
                          <a:lnTo>
                            <a:pt x="30703" y="243"/>
                          </a:lnTo>
                          <a:cubicBezTo>
                            <a:pt x="30769" y="243"/>
                            <a:pt x="30823" y="187"/>
                            <a:pt x="30823" y="121"/>
                          </a:cubicBezTo>
                          <a:cubicBezTo>
                            <a:pt x="30823" y="55"/>
                            <a:pt x="30767" y="1"/>
                            <a:pt x="30701" y="1"/>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4" name="Google Shape;9988;p135">
                  <a:extLst>
                    <a:ext uri="{FF2B5EF4-FFF2-40B4-BE49-F238E27FC236}">
                      <a16:creationId xmlns:a16="http://schemas.microsoft.com/office/drawing/2014/main" id="{A0B0CA28-3E5E-4958-8109-97A0605C4B1B}"/>
                    </a:ext>
                  </a:extLst>
                </p:cNvPr>
                <p:cNvGrpSpPr/>
                <p:nvPr/>
              </p:nvGrpSpPr>
              <p:grpSpPr>
                <a:xfrm>
                  <a:off x="2683630" y="2595741"/>
                  <a:ext cx="224334" cy="296825"/>
                  <a:chOff x="2683630" y="2595741"/>
                  <a:chExt cx="224334" cy="296825"/>
                </a:xfrm>
              </p:grpSpPr>
              <p:grpSp>
                <p:nvGrpSpPr>
                  <p:cNvPr id="83" name="Google Shape;9989;p135">
                    <a:extLst>
                      <a:ext uri="{FF2B5EF4-FFF2-40B4-BE49-F238E27FC236}">
                        <a16:creationId xmlns:a16="http://schemas.microsoft.com/office/drawing/2014/main" id="{F6B6D04E-3F5A-49AD-AF6E-DE9DFF5EEBF6}"/>
                      </a:ext>
                    </a:extLst>
                  </p:cNvPr>
                  <p:cNvGrpSpPr/>
                  <p:nvPr/>
                </p:nvGrpSpPr>
                <p:grpSpPr>
                  <a:xfrm>
                    <a:off x="2788083" y="2794333"/>
                    <a:ext cx="15356" cy="98232"/>
                    <a:chOff x="2788083" y="2794333"/>
                    <a:chExt cx="15356" cy="98232"/>
                  </a:xfrm>
                </p:grpSpPr>
                <p:sp>
                  <p:nvSpPr>
                    <p:cNvPr id="87" name="Google Shape;9990;p135">
                      <a:extLst>
                        <a:ext uri="{FF2B5EF4-FFF2-40B4-BE49-F238E27FC236}">
                          <a16:creationId xmlns:a16="http://schemas.microsoft.com/office/drawing/2014/main" id="{E1634FD2-9B8E-4656-BDD4-903D9F999B74}"/>
                        </a:ext>
                      </a:extLst>
                    </p:cNvPr>
                    <p:cNvSpPr/>
                    <p:nvPr/>
                  </p:nvSpPr>
                  <p:spPr>
                    <a:xfrm>
                      <a:off x="2794655" y="2800905"/>
                      <a:ext cx="2213" cy="85114"/>
                    </a:xfrm>
                    <a:custGeom>
                      <a:avLst/>
                      <a:gdLst/>
                      <a:ahLst/>
                      <a:cxnLst/>
                      <a:rect l="l" t="t" r="r" b="b"/>
                      <a:pathLst>
                        <a:path w="486" h="18696" extrusionOk="0">
                          <a:moveTo>
                            <a:pt x="243" y="0"/>
                          </a:moveTo>
                          <a:cubicBezTo>
                            <a:pt x="108" y="0"/>
                            <a:pt x="1" y="109"/>
                            <a:pt x="1" y="243"/>
                          </a:cubicBezTo>
                          <a:lnTo>
                            <a:pt x="1" y="18453"/>
                          </a:lnTo>
                          <a:cubicBezTo>
                            <a:pt x="1" y="18588"/>
                            <a:pt x="108" y="18695"/>
                            <a:pt x="243" y="18695"/>
                          </a:cubicBezTo>
                          <a:cubicBezTo>
                            <a:pt x="377" y="18695"/>
                            <a:pt x="485" y="18588"/>
                            <a:pt x="485" y="18453"/>
                          </a:cubicBezTo>
                          <a:lnTo>
                            <a:pt x="485" y="243"/>
                          </a:lnTo>
                          <a:cubicBezTo>
                            <a:pt x="485" y="109"/>
                            <a:pt x="377" y="0"/>
                            <a:pt x="243" y="0"/>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9991;p135">
                      <a:extLst>
                        <a:ext uri="{FF2B5EF4-FFF2-40B4-BE49-F238E27FC236}">
                          <a16:creationId xmlns:a16="http://schemas.microsoft.com/office/drawing/2014/main" id="{79D405B3-EA9E-4242-8F63-EC377EE5BCA4}"/>
                        </a:ext>
                      </a:extLst>
                    </p:cNvPr>
                    <p:cNvSpPr/>
                    <p:nvPr/>
                  </p:nvSpPr>
                  <p:spPr>
                    <a:xfrm>
                      <a:off x="2788083" y="2794333"/>
                      <a:ext cx="15356" cy="15356"/>
                    </a:xfrm>
                    <a:custGeom>
                      <a:avLst/>
                      <a:gdLst/>
                      <a:ahLst/>
                      <a:cxnLst/>
                      <a:rect l="l" t="t" r="r" b="b"/>
                      <a:pathLst>
                        <a:path w="3373" h="3373" extrusionOk="0">
                          <a:moveTo>
                            <a:pt x="1687" y="0"/>
                          </a:moveTo>
                          <a:cubicBezTo>
                            <a:pt x="755" y="0"/>
                            <a:pt x="1" y="754"/>
                            <a:pt x="1" y="1687"/>
                          </a:cubicBezTo>
                          <a:cubicBezTo>
                            <a:pt x="1" y="2619"/>
                            <a:pt x="755" y="3373"/>
                            <a:pt x="1687" y="3373"/>
                          </a:cubicBezTo>
                          <a:cubicBezTo>
                            <a:pt x="2618" y="3373"/>
                            <a:pt x="3372" y="2617"/>
                            <a:pt x="3372" y="1687"/>
                          </a:cubicBezTo>
                          <a:cubicBezTo>
                            <a:pt x="3372" y="754"/>
                            <a:pt x="2618"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9992;p135">
                      <a:extLst>
                        <a:ext uri="{FF2B5EF4-FFF2-40B4-BE49-F238E27FC236}">
                          <a16:creationId xmlns:a16="http://schemas.microsoft.com/office/drawing/2014/main" id="{35D700CF-54AE-4232-8938-31E3664DDC3B}"/>
                        </a:ext>
                      </a:extLst>
                    </p:cNvPr>
                    <p:cNvSpPr/>
                    <p:nvPr/>
                  </p:nvSpPr>
                  <p:spPr>
                    <a:xfrm>
                      <a:off x="2788083" y="2877210"/>
                      <a:ext cx="15356" cy="15356"/>
                    </a:xfrm>
                    <a:custGeom>
                      <a:avLst/>
                      <a:gdLst/>
                      <a:ahLst/>
                      <a:cxnLst/>
                      <a:rect l="l" t="t" r="r" b="b"/>
                      <a:pathLst>
                        <a:path w="3373" h="3373" extrusionOk="0">
                          <a:moveTo>
                            <a:pt x="1687" y="1"/>
                          </a:moveTo>
                          <a:cubicBezTo>
                            <a:pt x="755" y="1"/>
                            <a:pt x="1" y="754"/>
                            <a:pt x="1" y="1686"/>
                          </a:cubicBezTo>
                          <a:cubicBezTo>
                            <a:pt x="1" y="2618"/>
                            <a:pt x="755" y="3372"/>
                            <a:pt x="1687" y="3372"/>
                          </a:cubicBezTo>
                          <a:cubicBezTo>
                            <a:pt x="2618" y="3372"/>
                            <a:pt x="3372" y="2616"/>
                            <a:pt x="3372" y="1686"/>
                          </a:cubicBezTo>
                          <a:cubicBezTo>
                            <a:pt x="3372" y="754"/>
                            <a:pt x="2618"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 name="Google Shape;9993;p135">
                    <a:extLst>
                      <a:ext uri="{FF2B5EF4-FFF2-40B4-BE49-F238E27FC236}">
                        <a16:creationId xmlns:a16="http://schemas.microsoft.com/office/drawing/2014/main" id="{89DF468E-A6E0-41E5-9F20-A899CEFB4AA0}"/>
                      </a:ext>
                    </a:extLst>
                  </p:cNvPr>
                  <p:cNvGrpSpPr/>
                  <p:nvPr/>
                </p:nvGrpSpPr>
                <p:grpSpPr>
                  <a:xfrm>
                    <a:off x="2683630" y="2595741"/>
                    <a:ext cx="224334" cy="182054"/>
                    <a:chOff x="2683630" y="2595741"/>
                    <a:chExt cx="224334" cy="182054"/>
                  </a:xfrm>
                </p:grpSpPr>
                <p:sp>
                  <p:nvSpPr>
                    <p:cNvPr id="85" name="Google Shape;9994;p135">
                      <a:extLst>
                        <a:ext uri="{FF2B5EF4-FFF2-40B4-BE49-F238E27FC236}">
                          <a16:creationId xmlns:a16="http://schemas.microsoft.com/office/drawing/2014/main" id="{D75C112B-C39D-4FD6-90D9-61F556335DEF}"/>
                        </a:ext>
                      </a:extLst>
                    </p:cNvPr>
                    <p:cNvSpPr/>
                    <p:nvPr/>
                  </p:nvSpPr>
                  <p:spPr>
                    <a:xfrm>
                      <a:off x="2683630" y="2595741"/>
                      <a:ext cx="224334" cy="182054"/>
                    </a:xfrm>
                    <a:custGeom>
                      <a:avLst/>
                      <a:gdLst/>
                      <a:ahLst/>
                      <a:cxnLst/>
                      <a:rect l="l" t="t" r="r" b="b"/>
                      <a:pathLst>
                        <a:path w="49277" h="39990" extrusionOk="0">
                          <a:moveTo>
                            <a:pt x="7996" y="1"/>
                          </a:moveTo>
                          <a:cubicBezTo>
                            <a:pt x="3580" y="1"/>
                            <a:pt x="0" y="3580"/>
                            <a:pt x="0" y="7995"/>
                          </a:cubicBezTo>
                          <a:lnTo>
                            <a:pt x="0" y="31993"/>
                          </a:lnTo>
                          <a:cubicBezTo>
                            <a:pt x="0" y="36409"/>
                            <a:pt x="3580" y="39989"/>
                            <a:pt x="7996" y="39989"/>
                          </a:cubicBezTo>
                          <a:lnTo>
                            <a:pt x="41280" y="39989"/>
                          </a:lnTo>
                          <a:cubicBezTo>
                            <a:pt x="45697" y="39989"/>
                            <a:pt x="49277" y="36409"/>
                            <a:pt x="49277" y="31993"/>
                          </a:cubicBezTo>
                          <a:lnTo>
                            <a:pt x="49277" y="7995"/>
                          </a:lnTo>
                          <a:cubicBezTo>
                            <a:pt x="49277" y="3580"/>
                            <a:pt x="45697" y="1"/>
                            <a:pt x="41280" y="1"/>
                          </a:cubicBezTo>
                          <a:close/>
                        </a:path>
                      </a:pathLst>
                    </a:custGeom>
                    <a:noFill/>
                    <a:ln w="9525" cap="flat" cmpd="sng">
                      <a:solidFill>
                        <a:srgbClr val="657E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9995;p135">
                      <a:extLst>
                        <a:ext uri="{FF2B5EF4-FFF2-40B4-BE49-F238E27FC236}">
                          <a16:creationId xmlns:a16="http://schemas.microsoft.com/office/drawing/2014/main" id="{A876CACB-A61A-4B52-82F7-FA233B83A0B5}"/>
                        </a:ext>
                      </a:extLst>
                    </p:cNvPr>
                    <p:cNvSpPr/>
                    <p:nvPr/>
                  </p:nvSpPr>
                  <p:spPr>
                    <a:xfrm>
                      <a:off x="2724889" y="2686181"/>
                      <a:ext cx="140322" cy="1106"/>
                    </a:xfrm>
                    <a:custGeom>
                      <a:avLst/>
                      <a:gdLst/>
                      <a:ahLst/>
                      <a:cxnLst/>
                      <a:rect l="l" t="t" r="r" b="b"/>
                      <a:pathLst>
                        <a:path w="30823" h="243" extrusionOk="0">
                          <a:moveTo>
                            <a:pt x="121" y="1"/>
                          </a:moveTo>
                          <a:cubicBezTo>
                            <a:pt x="55" y="1"/>
                            <a:pt x="0" y="55"/>
                            <a:pt x="0" y="121"/>
                          </a:cubicBezTo>
                          <a:cubicBezTo>
                            <a:pt x="0" y="187"/>
                            <a:pt x="55" y="243"/>
                            <a:pt x="121" y="243"/>
                          </a:cubicBezTo>
                          <a:lnTo>
                            <a:pt x="30701" y="243"/>
                          </a:lnTo>
                          <a:cubicBezTo>
                            <a:pt x="30769" y="243"/>
                            <a:pt x="30823" y="187"/>
                            <a:pt x="30823" y="121"/>
                          </a:cubicBezTo>
                          <a:cubicBezTo>
                            <a:pt x="30823" y="55"/>
                            <a:pt x="30767" y="1"/>
                            <a:pt x="30701" y="1"/>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5" name="Google Shape;9996;p135">
                  <a:extLst>
                    <a:ext uri="{FF2B5EF4-FFF2-40B4-BE49-F238E27FC236}">
                      <a16:creationId xmlns:a16="http://schemas.microsoft.com/office/drawing/2014/main" id="{3508D682-BB50-41A2-AF9F-FD80CE3FD085}"/>
                    </a:ext>
                  </a:extLst>
                </p:cNvPr>
                <p:cNvGrpSpPr/>
                <p:nvPr/>
              </p:nvGrpSpPr>
              <p:grpSpPr>
                <a:xfrm>
                  <a:off x="2838475" y="2595741"/>
                  <a:ext cx="363719" cy="296825"/>
                  <a:chOff x="2838475" y="2595741"/>
                  <a:chExt cx="363719" cy="296825"/>
                </a:xfrm>
              </p:grpSpPr>
              <p:grpSp>
                <p:nvGrpSpPr>
                  <p:cNvPr id="76" name="Google Shape;9997;p135">
                    <a:extLst>
                      <a:ext uri="{FF2B5EF4-FFF2-40B4-BE49-F238E27FC236}">
                        <a16:creationId xmlns:a16="http://schemas.microsoft.com/office/drawing/2014/main" id="{0A95F4EC-A770-457F-93F8-B82C95C091B8}"/>
                      </a:ext>
                    </a:extLst>
                  </p:cNvPr>
                  <p:cNvGrpSpPr/>
                  <p:nvPr/>
                </p:nvGrpSpPr>
                <p:grpSpPr>
                  <a:xfrm>
                    <a:off x="2838475" y="2794333"/>
                    <a:ext cx="259185" cy="98232"/>
                    <a:chOff x="2838475" y="2794333"/>
                    <a:chExt cx="259185" cy="98232"/>
                  </a:xfrm>
                </p:grpSpPr>
                <p:sp>
                  <p:nvSpPr>
                    <p:cNvPr id="80" name="Google Shape;9998;p135">
                      <a:extLst>
                        <a:ext uri="{FF2B5EF4-FFF2-40B4-BE49-F238E27FC236}">
                          <a16:creationId xmlns:a16="http://schemas.microsoft.com/office/drawing/2014/main" id="{1AD68922-897C-4659-AF99-AEADE07AE0A3}"/>
                        </a:ext>
                      </a:extLst>
                    </p:cNvPr>
                    <p:cNvSpPr/>
                    <p:nvPr/>
                  </p:nvSpPr>
                  <p:spPr>
                    <a:xfrm>
                      <a:off x="2845042" y="2800896"/>
                      <a:ext cx="246122" cy="85123"/>
                    </a:xfrm>
                    <a:custGeom>
                      <a:avLst/>
                      <a:gdLst/>
                      <a:ahLst/>
                      <a:cxnLst/>
                      <a:rect l="l" t="t" r="r" b="b"/>
                      <a:pathLst>
                        <a:path w="54063" h="18698" extrusionOk="0">
                          <a:moveTo>
                            <a:pt x="53821" y="1"/>
                          </a:moveTo>
                          <a:cubicBezTo>
                            <a:pt x="53687" y="1"/>
                            <a:pt x="53579" y="108"/>
                            <a:pt x="53579" y="243"/>
                          </a:cubicBezTo>
                          <a:cubicBezTo>
                            <a:pt x="53579" y="3946"/>
                            <a:pt x="50564" y="6961"/>
                            <a:pt x="46861" y="6961"/>
                          </a:cubicBezTo>
                          <a:lnTo>
                            <a:pt x="6451" y="6961"/>
                          </a:lnTo>
                          <a:cubicBezTo>
                            <a:pt x="2895" y="6961"/>
                            <a:pt x="0" y="9857"/>
                            <a:pt x="0" y="13412"/>
                          </a:cubicBezTo>
                          <a:lnTo>
                            <a:pt x="0" y="18455"/>
                          </a:lnTo>
                          <a:cubicBezTo>
                            <a:pt x="0" y="18590"/>
                            <a:pt x="109" y="18697"/>
                            <a:pt x="242" y="18697"/>
                          </a:cubicBezTo>
                          <a:cubicBezTo>
                            <a:pt x="379" y="18697"/>
                            <a:pt x="487" y="18590"/>
                            <a:pt x="486" y="18455"/>
                          </a:cubicBezTo>
                          <a:lnTo>
                            <a:pt x="486" y="13412"/>
                          </a:lnTo>
                          <a:cubicBezTo>
                            <a:pt x="486" y="10122"/>
                            <a:pt x="3162" y="7447"/>
                            <a:pt x="6451" y="7447"/>
                          </a:cubicBezTo>
                          <a:lnTo>
                            <a:pt x="46858" y="7447"/>
                          </a:lnTo>
                          <a:cubicBezTo>
                            <a:pt x="50831" y="7447"/>
                            <a:pt x="54063" y="4215"/>
                            <a:pt x="54063" y="243"/>
                          </a:cubicBezTo>
                          <a:cubicBezTo>
                            <a:pt x="54063" y="108"/>
                            <a:pt x="53954" y="1"/>
                            <a:pt x="53821" y="1"/>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9999;p135">
                      <a:extLst>
                        <a:ext uri="{FF2B5EF4-FFF2-40B4-BE49-F238E27FC236}">
                          <a16:creationId xmlns:a16="http://schemas.microsoft.com/office/drawing/2014/main" id="{2CB72DEF-13A6-40BE-AE2E-0948D400384F}"/>
                        </a:ext>
                      </a:extLst>
                    </p:cNvPr>
                    <p:cNvSpPr/>
                    <p:nvPr/>
                  </p:nvSpPr>
                  <p:spPr>
                    <a:xfrm>
                      <a:off x="3082301" y="2794333"/>
                      <a:ext cx="15360" cy="15356"/>
                    </a:xfrm>
                    <a:custGeom>
                      <a:avLst/>
                      <a:gdLst/>
                      <a:ahLst/>
                      <a:cxnLst/>
                      <a:rect l="l" t="t" r="r" b="b"/>
                      <a:pathLst>
                        <a:path w="3374" h="3373" extrusionOk="0">
                          <a:moveTo>
                            <a:pt x="1687" y="0"/>
                          </a:moveTo>
                          <a:cubicBezTo>
                            <a:pt x="755" y="0"/>
                            <a:pt x="0" y="754"/>
                            <a:pt x="0" y="1687"/>
                          </a:cubicBezTo>
                          <a:cubicBezTo>
                            <a:pt x="0" y="2619"/>
                            <a:pt x="755" y="3373"/>
                            <a:pt x="1687" y="3373"/>
                          </a:cubicBezTo>
                          <a:cubicBezTo>
                            <a:pt x="2619" y="3370"/>
                            <a:pt x="3373" y="2617"/>
                            <a:pt x="3373" y="1687"/>
                          </a:cubicBezTo>
                          <a:cubicBezTo>
                            <a:pt x="3373" y="754"/>
                            <a:pt x="2619"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0000;p135">
                      <a:extLst>
                        <a:ext uri="{FF2B5EF4-FFF2-40B4-BE49-F238E27FC236}">
                          <a16:creationId xmlns:a16="http://schemas.microsoft.com/office/drawing/2014/main" id="{48EDDCA0-27B3-4368-BE5B-B925FD18389D}"/>
                        </a:ext>
                      </a:extLst>
                    </p:cNvPr>
                    <p:cNvSpPr/>
                    <p:nvPr/>
                  </p:nvSpPr>
                  <p:spPr>
                    <a:xfrm>
                      <a:off x="2838475" y="2877210"/>
                      <a:ext cx="15351" cy="15356"/>
                    </a:xfrm>
                    <a:custGeom>
                      <a:avLst/>
                      <a:gdLst/>
                      <a:ahLst/>
                      <a:cxnLst/>
                      <a:rect l="l" t="t" r="r" b="b"/>
                      <a:pathLst>
                        <a:path w="3372" h="3373" extrusionOk="0">
                          <a:moveTo>
                            <a:pt x="1685" y="1"/>
                          </a:moveTo>
                          <a:cubicBezTo>
                            <a:pt x="753" y="1"/>
                            <a:pt x="0" y="754"/>
                            <a:pt x="0" y="1686"/>
                          </a:cubicBezTo>
                          <a:cubicBezTo>
                            <a:pt x="0" y="2618"/>
                            <a:pt x="753" y="3372"/>
                            <a:pt x="1685" y="3372"/>
                          </a:cubicBezTo>
                          <a:cubicBezTo>
                            <a:pt x="2617" y="3372"/>
                            <a:pt x="3372" y="2616"/>
                            <a:pt x="3372" y="1686"/>
                          </a:cubicBezTo>
                          <a:cubicBezTo>
                            <a:pt x="3372" y="754"/>
                            <a:pt x="2617" y="1"/>
                            <a:pt x="1685"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7" name="Google Shape;10001;p135">
                    <a:extLst>
                      <a:ext uri="{FF2B5EF4-FFF2-40B4-BE49-F238E27FC236}">
                        <a16:creationId xmlns:a16="http://schemas.microsoft.com/office/drawing/2014/main" id="{B2C29501-3765-4314-8FB7-F81960B998CA}"/>
                      </a:ext>
                    </a:extLst>
                  </p:cNvPr>
                  <p:cNvGrpSpPr/>
                  <p:nvPr/>
                </p:nvGrpSpPr>
                <p:grpSpPr>
                  <a:xfrm>
                    <a:off x="2977852" y="2595741"/>
                    <a:ext cx="224343" cy="182054"/>
                    <a:chOff x="2977852" y="2595741"/>
                    <a:chExt cx="224343" cy="182054"/>
                  </a:xfrm>
                </p:grpSpPr>
                <p:sp>
                  <p:nvSpPr>
                    <p:cNvPr id="78" name="Google Shape;10002;p135">
                      <a:extLst>
                        <a:ext uri="{FF2B5EF4-FFF2-40B4-BE49-F238E27FC236}">
                          <a16:creationId xmlns:a16="http://schemas.microsoft.com/office/drawing/2014/main" id="{D22EAAAE-A87E-40EF-AE86-620C20D32288}"/>
                        </a:ext>
                      </a:extLst>
                    </p:cNvPr>
                    <p:cNvSpPr/>
                    <p:nvPr/>
                  </p:nvSpPr>
                  <p:spPr>
                    <a:xfrm>
                      <a:off x="2977852" y="2595741"/>
                      <a:ext cx="224343" cy="182054"/>
                    </a:xfrm>
                    <a:custGeom>
                      <a:avLst/>
                      <a:gdLst/>
                      <a:ahLst/>
                      <a:cxnLst/>
                      <a:rect l="l" t="t" r="r" b="b"/>
                      <a:pathLst>
                        <a:path w="49279" h="39990" extrusionOk="0">
                          <a:moveTo>
                            <a:pt x="7995" y="1"/>
                          </a:moveTo>
                          <a:cubicBezTo>
                            <a:pt x="3580" y="1"/>
                            <a:pt x="0" y="3580"/>
                            <a:pt x="0" y="7995"/>
                          </a:cubicBezTo>
                          <a:lnTo>
                            <a:pt x="0" y="31993"/>
                          </a:lnTo>
                          <a:cubicBezTo>
                            <a:pt x="0" y="36409"/>
                            <a:pt x="3580" y="39989"/>
                            <a:pt x="7995" y="39989"/>
                          </a:cubicBezTo>
                          <a:lnTo>
                            <a:pt x="41282" y="39989"/>
                          </a:lnTo>
                          <a:cubicBezTo>
                            <a:pt x="45698" y="39989"/>
                            <a:pt x="49278" y="36409"/>
                            <a:pt x="49278" y="31993"/>
                          </a:cubicBezTo>
                          <a:lnTo>
                            <a:pt x="49278" y="7995"/>
                          </a:lnTo>
                          <a:cubicBezTo>
                            <a:pt x="49278" y="3580"/>
                            <a:pt x="45698" y="1"/>
                            <a:pt x="41282" y="1"/>
                          </a:cubicBezTo>
                          <a:close/>
                        </a:path>
                      </a:pathLst>
                    </a:custGeom>
                    <a:noFill/>
                    <a:ln w="9525" cap="flat" cmpd="sng">
                      <a:solidFill>
                        <a:srgbClr val="657E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0003;p135">
                      <a:extLst>
                        <a:ext uri="{FF2B5EF4-FFF2-40B4-BE49-F238E27FC236}">
                          <a16:creationId xmlns:a16="http://schemas.microsoft.com/office/drawing/2014/main" id="{5C69A4F3-7F4C-4267-8DC4-6E793237BA71}"/>
                        </a:ext>
                      </a:extLst>
                    </p:cNvPr>
                    <p:cNvSpPr/>
                    <p:nvPr/>
                  </p:nvSpPr>
                  <p:spPr>
                    <a:xfrm>
                      <a:off x="3020572" y="2686181"/>
                      <a:ext cx="140326" cy="1106"/>
                    </a:xfrm>
                    <a:custGeom>
                      <a:avLst/>
                      <a:gdLst/>
                      <a:ahLst/>
                      <a:cxnLst/>
                      <a:rect l="l" t="t" r="r" b="b"/>
                      <a:pathLst>
                        <a:path w="30824" h="243" extrusionOk="0">
                          <a:moveTo>
                            <a:pt x="123" y="1"/>
                          </a:moveTo>
                          <a:cubicBezTo>
                            <a:pt x="57" y="1"/>
                            <a:pt x="1" y="55"/>
                            <a:pt x="1" y="121"/>
                          </a:cubicBezTo>
                          <a:cubicBezTo>
                            <a:pt x="1" y="187"/>
                            <a:pt x="57" y="243"/>
                            <a:pt x="123" y="243"/>
                          </a:cubicBezTo>
                          <a:lnTo>
                            <a:pt x="30703" y="243"/>
                          </a:lnTo>
                          <a:cubicBezTo>
                            <a:pt x="30769" y="243"/>
                            <a:pt x="30824" y="187"/>
                            <a:pt x="30824" y="121"/>
                          </a:cubicBezTo>
                          <a:cubicBezTo>
                            <a:pt x="30824" y="55"/>
                            <a:pt x="30769" y="1"/>
                            <a:pt x="30703" y="1"/>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48" name="Google Shape;10004;p135">
                <a:extLst>
                  <a:ext uri="{FF2B5EF4-FFF2-40B4-BE49-F238E27FC236}">
                    <a16:creationId xmlns:a16="http://schemas.microsoft.com/office/drawing/2014/main" id="{68AB23D0-C8B9-45CE-9E2E-2A825A8DCD0A}"/>
                  </a:ext>
                </a:extLst>
              </p:cNvPr>
              <p:cNvGrpSpPr/>
              <p:nvPr/>
            </p:nvGrpSpPr>
            <p:grpSpPr>
              <a:xfrm>
                <a:off x="2389399" y="3100241"/>
                <a:ext cx="812796" cy="296869"/>
                <a:chOff x="2389399" y="3100241"/>
                <a:chExt cx="812796" cy="296869"/>
              </a:xfrm>
            </p:grpSpPr>
            <p:grpSp>
              <p:nvGrpSpPr>
                <p:cNvPr id="49" name="Google Shape;10005;p135">
                  <a:extLst>
                    <a:ext uri="{FF2B5EF4-FFF2-40B4-BE49-F238E27FC236}">
                      <a16:creationId xmlns:a16="http://schemas.microsoft.com/office/drawing/2014/main" id="{7AE7DB5F-C889-46F8-B177-26E81289DE80}"/>
                    </a:ext>
                  </a:extLst>
                </p:cNvPr>
                <p:cNvGrpSpPr/>
                <p:nvPr/>
              </p:nvGrpSpPr>
              <p:grpSpPr>
                <a:xfrm>
                  <a:off x="2683630" y="3100241"/>
                  <a:ext cx="224334" cy="296869"/>
                  <a:chOff x="2683630" y="3100241"/>
                  <a:chExt cx="224334" cy="296869"/>
                </a:xfrm>
              </p:grpSpPr>
              <p:grpSp>
                <p:nvGrpSpPr>
                  <p:cNvPr id="66" name="Google Shape;10006;p135">
                    <a:extLst>
                      <a:ext uri="{FF2B5EF4-FFF2-40B4-BE49-F238E27FC236}">
                        <a16:creationId xmlns:a16="http://schemas.microsoft.com/office/drawing/2014/main" id="{24E0E364-0D99-4E60-9DAB-3D98C02B4E23}"/>
                      </a:ext>
                    </a:extLst>
                  </p:cNvPr>
                  <p:cNvGrpSpPr/>
                  <p:nvPr/>
                </p:nvGrpSpPr>
                <p:grpSpPr>
                  <a:xfrm>
                    <a:off x="2788083" y="3100241"/>
                    <a:ext cx="15356" cy="98237"/>
                    <a:chOff x="2788083" y="3100241"/>
                    <a:chExt cx="15356" cy="98237"/>
                  </a:xfrm>
                </p:grpSpPr>
                <p:sp>
                  <p:nvSpPr>
                    <p:cNvPr id="70" name="Google Shape;10007;p135">
                      <a:extLst>
                        <a:ext uri="{FF2B5EF4-FFF2-40B4-BE49-F238E27FC236}">
                          <a16:creationId xmlns:a16="http://schemas.microsoft.com/office/drawing/2014/main" id="{74A073AB-24F9-49AC-B716-550753708E73}"/>
                        </a:ext>
                      </a:extLst>
                    </p:cNvPr>
                    <p:cNvSpPr/>
                    <p:nvPr/>
                  </p:nvSpPr>
                  <p:spPr>
                    <a:xfrm>
                      <a:off x="2794655" y="3106808"/>
                      <a:ext cx="2213" cy="85118"/>
                    </a:xfrm>
                    <a:custGeom>
                      <a:avLst/>
                      <a:gdLst/>
                      <a:ahLst/>
                      <a:cxnLst/>
                      <a:rect l="l" t="t" r="r" b="b"/>
                      <a:pathLst>
                        <a:path w="486" h="18697" extrusionOk="0">
                          <a:moveTo>
                            <a:pt x="243" y="1"/>
                          </a:moveTo>
                          <a:cubicBezTo>
                            <a:pt x="108" y="1"/>
                            <a:pt x="1" y="109"/>
                            <a:pt x="1" y="243"/>
                          </a:cubicBezTo>
                          <a:lnTo>
                            <a:pt x="1" y="18455"/>
                          </a:lnTo>
                          <a:cubicBezTo>
                            <a:pt x="1" y="18588"/>
                            <a:pt x="108" y="18697"/>
                            <a:pt x="243" y="18697"/>
                          </a:cubicBezTo>
                          <a:cubicBezTo>
                            <a:pt x="377" y="18697"/>
                            <a:pt x="485" y="18588"/>
                            <a:pt x="485" y="18455"/>
                          </a:cubicBezTo>
                          <a:lnTo>
                            <a:pt x="485" y="243"/>
                          </a:lnTo>
                          <a:cubicBezTo>
                            <a:pt x="485" y="109"/>
                            <a:pt x="377" y="1"/>
                            <a:pt x="243" y="1"/>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0008;p135">
                      <a:extLst>
                        <a:ext uri="{FF2B5EF4-FFF2-40B4-BE49-F238E27FC236}">
                          <a16:creationId xmlns:a16="http://schemas.microsoft.com/office/drawing/2014/main" id="{3083E384-1542-42F6-8373-B1079DDAF9D3}"/>
                        </a:ext>
                      </a:extLst>
                    </p:cNvPr>
                    <p:cNvSpPr/>
                    <p:nvPr/>
                  </p:nvSpPr>
                  <p:spPr>
                    <a:xfrm>
                      <a:off x="2788083" y="3183117"/>
                      <a:ext cx="15356" cy="15360"/>
                    </a:xfrm>
                    <a:custGeom>
                      <a:avLst/>
                      <a:gdLst/>
                      <a:ahLst/>
                      <a:cxnLst/>
                      <a:rect l="l" t="t" r="r" b="b"/>
                      <a:pathLst>
                        <a:path w="3373" h="3374" extrusionOk="0">
                          <a:moveTo>
                            <a:pt x="1687" y="0"/>
                          </a:moveTo>
                          <a:cubicBezTo>
                            <a:pt x="755" y="0"/>
                            <a:pt x="1" y="755"/>
                            <a:pt x="1" y="1687"/>
                          </a:cubicBezTo>
                          <a:cubicBezTo>
                            <a:pt x="1" y="2619"/>
                            <a:pt x="755" y="3373"/>
                            <a:pt x="1687" y="3373"/>
                          </a:cubicBezTo>
                          <a:cubicBezTo>
                            <a:pt x="2618" y="3373"/>
                            <a:pt x="3372" y="2619"/>
                            <a:pt x="3372" y="1687"/>
                          </a:cubicBezTo>
                          <a:cubicBezTo>
                            <a:pt x="3372" y="755"/>
                            <a:pt x="2618"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0009;p135">
                      <a:extLst>
                        <a:ext uri="{FF2B5EF4-FFF2-40B4-BE49-F238E27FC236}">
                          <a16:creationId xmlns:a16="http://schemas.microsoft.com/office/drawing/2014/main" id="{4898DABA-601D-4117-B64B-225133904008}"/>
                        </a:ext>
                      </a:extLst>
                    </p:cNvPr>
                    <p:cNvSpPr/>
                    <p:nvPr/>
                  </p:nvSpPr>
                  <p:spPr>
                    <a:xfrm>
                      <a:off x="2788083" y="3100241"/>
                      <a:ext cx="15356" cy="15356"/>
                    </a:xfrm>
                    <a:custGeom>
                      <a:avLst/>
                      <a:gdLst/>
                      <a:ahLst/>
                      <a:cxnLst/>
                      <a:rect l="l" t="t" r="r" b="b"/>
                      <a:pathLst>
                        <a:path w="3373" h="3373" extrusionOk="0">
                          <a:moveTo>
                            <a:pt x="1687" y="1"/>
                          </a:moveTo>
                          <a:cubicBezTo>
                            <a:pt x="755" y="1"/>
                            <a:pt x="1" y="754"/>
                            <a:pt x="1" y="1686"/>
                          </a:cubicBezTo>
                          <a:cubicBezTo>
                            <a:pt x="1" y="2618"/>
                            <a:pt x="755" y="3372"/>
                            <a:pt x="1687" y="3372"/>
                          </a:cubicBezTo>
                          <a:cubicBezTo>
                            <a:pt x="2618" y="3372"/>
                            <a:pt x="3372" y="2618"/>
                            <a:pt x="3372" y="1686"/>
                          </a:cubicBezTo>
                          <a:cubicBezTo>
                            <a:pt x="3372" y="754"/>
                            <a:pt x="2618"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10010;p135">
                    <a:extLst>
                      <a:ext uri="{FF2B5EF4-FFF2-40B4-BE49-F238E27FC236}">
                        <a16:creationId xmlns:a16="http://schemas.microsoft.com/office/drawing/2014/main" id="{CD58ACF1-5DF0-4B8D-8C83-00FB27F8C5E8}"/>
                      </a:ext>
                    </a:extLst>
                  </p:cNvPr>
                  <p:cNvGrpSpPr/>
                  <p:nvPr/>
                </p:nvGrpSpPr>
                <p:grpSpPr>
                  <a:xfrm>
                    <a:off x="2683630" y="3215065"/>
                    <a:ext cx="224334" cy="182045"/>
                    <a:chOff x="2683630" y="3215065"/>
                    <a:chExt cx="224334" cy="182045"/>
                  </a:xfrm>
                </p:grpSpPr>
                <p:sp>
                  <p:nvSpPr>
                    <p:cNvPr id="68" name="Google Shape;10011;p135">
                      <a:extLst>
                        <a:ext uri="{FF2B5EF4-FFF2-40B4-BE49-F238E27FC236}">
                          <a16:creationId xmlns:a16="http://schemas.microsoft.com/office/drawing/2014/main" id="{FC712DC8-D410-4FE9-8392-9B0E62D6AB1F}"/>
                        </a:ext>
                      </a:extLst>
                    </p:cNvPr>
                    <p:cNvSpPr/>
                    <p:nvPr/>
                  </p:nvSpPr>
                  <p:spPr>
                    <a:xfrm>
                      <a:off x="2683630" y="3215065"/>
                      <a:ext cx="224334" cy="182045"/>
                    </a:xfrm>
                    <a:custGeom>
                      <a:avLst/>
                      <a:gdLst/>
                      <a:ahLst/>
                      <a:cxnLst/>
                      <a:rect l="l" t="t" r="r" b="b"/>
                      <a:pathLst>
                        <a:path w="49277" h="39988" extrusionOk="0">
                          <a:moveTo>
                            <a:pt x="7996" y="0"/>
                          </a:moveTo>
                          <a:cubicBezTo>
                            <a:pt x="3580" y="0"/>
                            <a:pt x="0" y="3579"/>
                            <a:pt x="0" y="7995"/>
                          </a:cubicBezTo>
                          <a:lnTo>
                            <a:pt x="0" y="31993"/>
                          </a:lnTo>
                          <a:cubicBezTo>
                            <a:pt x="0" y="36409"/>
                            <a:pt x="3580" y="39988"/>
                            <a:pt x="7996" y="39988"/>
                          </a:cubicBezTo>
                          <a:lnTo>
                            <a:pt x="41280" y="39988"/>
                          </a:lnTo>
                          <a:cubicBezTo>
                            <a:pt x="45697" y="39988"/>
                            <a:pt x="49277" y="36409"/>
                            <a:pt x="49277" y="31993"/>
                          </a:cubicBezTo>
                          <a:lnTo>
                            <a:pt x="49277" y="7995"/>
                          </a:lnTo>
                          <a:cubicBezTo>
                            <a:pt x="49277" y="3579"/>
                            <a:pt x="45697" y="0"/>
                            <a:pt x="41280"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0012;p135">
                      <a:extLst>
                        <a:ext uri="{FF2B5EF4-FFF2-40B4-BE49-F238E27FC236}">
                          <a16:creationId xmlns:a16="http://schemas.microsoft.com/office/drawing/2014/main" id="{EC50D66F-2FC7-491E-9327-38CE061C8223}"/>
                        </a:ext>
                      </a:extLst>
                    </p:cNvPr>
                    <p:cNvSpPr/>
                    <p:nvPr/>
                  </p:nvSpPr>
                  <p:spPr>
                    <a:xfrm>
                      <a:off x="2724889" y="3305500"/>
                      <a:ext cx="140331" cy="1106"/>
                    </a:xfrm>
                    <a:custGeom>
                      <a:avLst/>
                      <a:gdLst/>
                      <a:ahLst/>
                      <a:cxnLst/>
                      <a:rect l="l" t="t" r="r" b="b"/>
                      <a:pathLst>
                        <a:path w="30825" h="243" extrusionOk="0">
                          <a:moveTo>
                            <a:pt x="121" y="0"/>
                          </a:moveTo>
                          <a:cubicBezTo>
                            <a:pt x="55" y="0"/>
                            <a:pt x="0" y="55"/>
                            <a:pt x="0" y="122"/>
                          </a:cubicBezTo>
                          <a:cubicBezTo>
                            <a:pt x="0" y="188"/>
                            <a:pt x="55" y="242"/>
                            <a:pt x="121" y="242"/>
                          </a:cubicBezTo>
                          <a:lnTo>
                            <a:pt x="30701" y="242"/>
                          </a:lnTo>
                          <a:cubicBezTo>
                            <a:pt x="30769" y="242"/>
                            <a:pt x="30824" y="190"/>
                            <a:pt x="30823" y="122"/>
                          </a:cubicBezTo>
                          <a:cubicBezTo>
                            <a:pt x="30823" y="56"/>
                            <a:pt x="30767" y="0"/>
                            <a:pt x="30701" y="0"/>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0" name="Google Shape;10013;p135">
                  <a:extLst>
                    <a:ext uri="{FF2B5EF4-FFF2-40B4-BE49-F238E27FC236}">
                      <a16:creationId xmlns:a16="http://schemas.microsoft.com/office/drawing/2014/main" id="{4A6634D0-E5E7-4987-BE57-EFA947125B0D}"/>
                    </a:ext>
                  </a:extLst>
                </p:cNvPr>
                <p:cNvGrpSpPr/>
                <p:nvPr/>
              </p:nvGrpSpPr>
              <p:grpSpPr>
                <a:xfrm>
                  <a:off x="2389399" y="3100241"/>
                  <a:ext cx="363638" cy="296869"/>
                  <a:chOff x="2389399" y="3100241"/>
                  <a:chExt cx="363638" cy="296869"/>
                </a:xfrm>
              </p:grpSpPr>
              <p:grpSp>
                <p:nvGrpSpPr>
                  <p:cNvPr id="59" name="Google Shape;10014;p135">
                    <a:extLst>
                      <a:ext uri="{FF2B5EF4-FFF2-40B4-BE49-F238E27FC236}">
                        <a16:creationId xmlns:a16="http://schemas.microsoft.com/office/drawing/2014/main" id="{B69A706E-2D6E-4ACC-B098-3F2E78939882}"/>
                      </a:ext>
                    </a:extLst>
                  </p:cNvPr>
                  <p:cNvGrpSpPr/>
                  <p:nvPr/>
                </p:nvGrpSpPr>
                <p:grpSpPr>
                  <a:xfrm>
                    <a:off x="2493852" y="3100241"/>
                    <a:ext cx="259185" cy="98237"/>
                    <a:chOff x="2493852" y="3100241"/>
                    <a:chExt cx="259185" cy="98237"/>
                  </a:xfrm>
                </p:grpSpPr>
                <p:sp>
                  <p:nvSpPr>
                    <p:cNvPr id="63" name="Google Shape;10015;p135">
                      <a:extLst>
                        <a:ext uri="{FF2B5EF4-FFF2-40B4-BE49-F238E27FC236}">
                          <a16:creationId xmlns:a16="http://schemas.microsoft.com/office/drawing/2014/main" id="{412C7A1D-3F00-4609-B8AC-0FFC09B392C6}"/>
                        </a:ext>
                      </a:extLst>
                    </p:cNvPr>
                    <p:cNvSpPr/>
                    <p:nvPr/>
                  </p:nvSpPr>
                  <p:spPr>
                    <a:xfrm>
                      <a:off x="2500428" y="3106803"/>
                      <a:ext cx="246126" cy="85123"/>
                    </a:xfrm>
                    <a:custGeom>
                      <a:avLst/>
                      <a:gdLst/>
                      <a:ahLst/>
                      <a:cxnLst/>
                      <a:rect l="l" t="t" r="r" b="b"/>
                      <a:pathLst>
                        <a:path w="54064" h="18698" extrusionOk="0">
                          <a:moveTo>
                            <a:pt x="53821" y="0"/>
                          </a:moveTo>
                          <a:cubicBezTo>
                            <a:pt x="53686" y="0"/>
                            <a:pt x="53579" y="109"/>
                            <a:pt x="53579" y="242"/>
                          </a:cubicBezTo>
                          <a:lnTo>
                            <a:pt x="53579" y="5286"/>
                          </a:lnTo>
                          <a:cubicBezTo>
                            <a:pt x="53579" y="8576"/>
                            <a:pt x="50903" y="11250"/>
                            <a:pt x="47614" y="11250"/>
                          </a:cubicBezTo>
                          <a:lnTo>
                            <a:pt x="7205" y="11250"/>
                          </a:lnTo>
                          <a:cubicBezTo>
                            <a:pt x="3232" y="11250"/>
                            <a:pt x="0" y="14484"/>
                            <a:pt x="0" y="18456"/>
                          </a:cubicBezTo>
                          <a:cubicBezTo>
                            <a:pt x="0" y="18589"/>
                            <a:pt x="109" y="18698"/>
                            <a:pt x="242" y="18698"/>
                          </a:cubicBezTo>
                          <a:cubicBezTo>
                            <a:pt x="376" y="18698"/>
                            <a:pt x="485" y="18589"/>
                            <a:pt x="485" y="18456"/>
                          </a:cubicBezTo>
                          <a:cubicBezTo>
                            <a:pt x="485" y="14751"/>
                            <a:pt x="3499" y="11736"/>
                            <a:pt x="7202" y="11736"/>
                          </a:cubicBezTo>
                          <a:lnTo>
                            <a:pt x="47612" y="11736"/>
                          </a:lnTo>
                          <a:cubicBezTo>
                            <a:pt x="51169" y="11736"/>
                            <a:pt x="54063" y="8843"/>
                            <a:pt x="54063" y="5286"/>
                          </a:cubicBezTo>
                          <a:lnTo>
                            <a:pt x="54063" y="242"/>
                          </a:lnTo>
                          <a:cubicBezTo>
                            <a:pt x="54063" y="109"/>
                            <a:pt x="53955" y="0"/>
                            <a:pt x="53821" y="0"/>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0016;p135">
                      <a:extLst>
                        <a:ext uri="{FF2B5EF4-FFF2-40B4-BE49-F238E27FC236}">
                          <a16:creationId xmlns:a16="http://schemas.microsoft.com/office/drawing/2014/main" id="{0D10AEC5-3499-4320-ABD3-1AB653DBF583}"/>
                        </a:ext>
                      </a:extLst>
                    </p:cNvPr>
                    <p:cNvSpPr/>
                    <p:nvPr/>
                  </p:nvSpPr>
                  <p:spPr>
                    <a:xfrm>
                      <a:off x="2493852" y="3183117"/>
                      <a:ext cx="15360" cy="15360"/>
                    </a:xfrm>
                    <a:custGeom>
                      <a:avLst/>
                      <a:gdLst/>
                      <a:ahLst/>
                      <a:cxnLst/>
                      <a:rect l="l" t="t" r="r" b="b"/>
                      <a:pathLst>
                        <a:path w="3374" h="3374" extrusionOk="0">
                          <a:moveTo>
                            <a:pt x="1687" y="0"/>
                          </a:moveTo>
                          <a:cubicBezTo>
                            <a:pt x="755" y="0"/>
                            <a:pt x="1" y="755"/>
                            <a:pt x="1" y="1687"/>
                          </a:cubicBezTo>
                          <a:cubicBezTo>
                            <a:pt x="1" y="2619"/>
                            <a:pt x="755" y="3373"/>
                            <a:pt x="1687" y="3373"/>
                          </a:cubicBezTo>
                          <a:cubicBezTo>
                            <a:pt x="2619" y="3373"/>
                            <a:pt x="3374" y="2619"/>
                            <a:pt x="3374" y="1687"/>
                          </a:cubicBezTo>
                          <a:cubicBezTo>
                            <a:pt x="3374" y="755"/>
                            <a:pt x="2619"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0017;p135">
                      <a:extLst>
                        <a:ext uri="{FF2B5EF4-FFF2-40B4-BE49-F238E27FC236}">
                          <a16:creationId xmlns:a16="http://schemas.microsoft.com/office/drawing/2014/main" id="{3541F15C-3E21-4837-ADF3-921F74519F07}"/>
                        </a:ext>
                      </a:extLst>
                    </p:cNvPr>
                    <p:cNvSpPr/>
                    <p:nvPr/>
                  </p:nvSpPr>
                  <p:spPr>
                    <a:xfrm>
                      <a:off x="2737686" y="3100241"/>
                      <a:ext cx="15351" cy="15356"/>
                    </a:xfrm>
                    <a:custGeom>
                      <a:avLst/>
                      <a:gdLst/>
                      <a:ahLst/>
                      <a:cxnLst/>
                      <a:rect l="l" t="t" r="r" b="b"/>
                      <a:pathLst>
                        <a:path w="3372" h="3373" extrusionOk="0">
                          <a:moveTo>
                            <a:pt x="1687" y="1"/>
                          </a:moveTo>
                          <a:cubicBezTo>
                            <a:pt x="755" y="1"/>
                            <a:pt x="1" y="754"/>
                            <a:pt x="1" y="1686"/>
                          </a:cubicBezTo>
                          <a:cubicBezTo>
                            <a:pt x="1" y="2618"/>
                            <a:pt x="755" y="3372"/>
                            <a:pt x="1687" y="3372"/>
                          </a:cubicBezTo>
                          <a:cubicBezTo>
                            <a:pt x="2619" y="3372"/>
                            <a:pt x="3372" y="2618"/>
                            <a:pt x="3372" y="1686"/>
                          </a:cubicBezTo>
                          <a:cubicBezTo>
                            <a:pt x="3372" y="754"/>
                            <a:pt x="2619"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 name="Google Shape;10018;p135">
                    <a:extLst>
                      <a:ext uri="{FF2B5EF4-FFF2-40B4-BE49-F238E27FC236}">
                        <a16:creationId xmlns:a16="http://schemas.microsoft.com/office/drawing/2014/main" id="{D18FB634-0F0A-4D00-9192-974FCAE47CA7}"/>
                      </a:ext>
                    </a:extLst>
                  </p:cNvPr>
                  <p:cNvGrpSpPr/>
                  <p:nvPr/>
                </p:nvGrpSpPr>
                <p:grpSpPr>
                  <a:xfrm>
                    <a:off x="2389399" y="3215065"/>
                    <a:ext cx="224343" cy="182045"/>
                    <a:chOff x="2389399" y="3215065"/>
                    <a:chExt cx="224343" cy="182045"/>
                  </a:xfrm>
                </p:grpSpPr>
                <p:sp>
                  <p:nvSpPr>
                    <p:cNvPr id="61" name="Google Shape;10019;p135">
                      <a:extLst>
                        <a:ext uri="{FF2B5EF4-FFF2-40B4-BE49-F238E27FC236}">
                          <a16:creationId xmlns:a16="http://schemas.microsoft.com/office/drawing/2014/main" id="{F995F5CF-EE5D-4444-8679-B10A92B4E3DC}"/>
                        </a:ext>
                      </a:extLst>
                    </p:cNvPr>
                    <p:cNvSpPr/>
                    <p:nvPr/>
                  </p:nvSpPr>
                  <p:spPr>
                    <a:xfrm>
                      <a:off x="2389399" y="3215065"/>
                      <a:ext cx="224343" cy="182045"/>
                    </a:xfrm>
                    <a:custGeom>
                      <a:avLst/>
                      <a:gdLst/>
                      <a:ahLst/>
                      <a:cxnLst/>
                      <a:rect l="l" t="t" r="r" b="b"/>
                      <a:pathLst>
                        <a:path w="49279" h="39988" extrusionOk="0">
                          <a:moveTo>
                            <a:pt x="7997" y="0"/>
                          </a:moveTo>
                          <a:cubicBezTo>
                            <a:pt x="3580" y="0"/>
                            <a:pt x="0" y="3579"/>
                            <a:pt x="0" y="7995"/>
                          </a:cubicBezTo>
                          <a:lnTo>
                            <a:pt x="0" y="31993"/>
                          </a:lnTo>
                          <a:cubicBezTo>
                            <a:pt x="0" y="36409"/>
                            <a:pt x="3580" y="39988"/>
                            <a:pt x="7997" y="39988"/>
                          </a:cubicBezTo>
                          <a:lnTo>
                            <a:pt x="41282" y="39988"/>
                          </a:lnTo>
                          <a:cubicBezTo>
                            <a:pt x="45697" y="39988"/>
                            <a:pt x="49277" y="36409"/>
                            <a:pt x="49277" y="31993"/>
                          </a:cubicBezTo>
                          <a:lnTo>
                            <a:pt x="49277" y="7995"/>
                          </a:lnTo>
                          <a:cubicBezTo>
                            <a:pt x="49278" y="3579"/>
                            <a:pt x="45697" y="0"/>
                            <a:pt x="41282"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0020;p135">
                      <a:extLst>
                        <a:ext uri="{FF2B5EF4-FFF2-40B4-BE49-F238E27FC236}">
                          <a16:creationId xmlns:a16="http://schemas.microsoft.com/office/drawing/2014/main" id="{95915492-17A2-49C8-900C-6E2CCC487D53}"/>
                        </a:ext>
                      </a:extLst>
                    </p:cNvPr>
                    <p:cNvSpPr/>
                    <p:nvPr/>
                  </p:nvSpPr>
                  <p:spPr>
                    <a:xfrm>
                      <a:off x="2430630" y="3305500"/>
                      <a:ext cx="140331" cy="1106"/>
                    </a:xfrm>
                    <a:custGeom>
                      <a:avLst/>
                      <a:gdLst/>
                      <a:ahLst/>
                      <a:cxnLst/>
                      <a:rect l="l" t="t" r="r" b="b"/>
                      <a:pathLst>
                        <a:path w="30825" h="243" extrusionOk="0">
                          <a:moveTo>
                            <a:pt x="123" y="0"/>
                          </a:moveTo>
                          <a:cubicBezTo>
                            <a:pt x="57" y="0"/>
                            <a:pt x="1" y="55"/>
                            <a:pt x="1" y="122"/>
                          </a:cubicBezTo>
                          <a:cubicBezTo>
                            <a:pt x="1" y="188"/>
                            <a:pt x="57" y="242"/>
                            <a:pt x="123" y="242"/>
                          </a:cubicBezTo>
                          <a:lnTo>
                            <a:pt x="30702" y="242"/>
                          </a:lnTo>
                          <a:cubicBezTo>
                            <a:pt x="30771" y="242"/>
                            <a:pt x="30825" y="190"/>
                            <a:pt x="30823" y="122"/>
                          </a:cubicBezTo>
                          <a:cubicBezTo>
                            <a:pt x="30823" y="56"/>
                            <a:pt x="30769" y="0"/>
                            <a:pt x="30702" y="0"/>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1" name="Google Shape;10021;p135">
                  <a:extLst>
                    <a:ext uri="{FF2B5EF4-FFF2-40B4-BE49-F238E27FC236}">
                      <a16:creationId xmlns:a16="http://schemas.microsoft.com/office/drawing/2014/main" id="{AD4599E3-47AB-46B9-B4B1-A77072BC83FC}"/>
                    </a:ext>
                  </a:extLst>
                </p:cNvPr>
                <p:cNvGrpSpPr/>
                <p:nvPr/>
              </p:nvGrpSpPr>
              <p:grpSpPr>
                <a:xfrm>
                  <a:off x="2838475" y="3100241"/>
                  <a:ext cx="363719" cy="296869"/>
                  <a:chOff x="2838475" y="3100241"/>
                  <a:chExt cx="363719" cy="296869"/>
                </a:xfrm>
              </p:grpSpPr>
              <p:grpSp>
                <p:nvGrpSpPr>
                  <p:cNvPr id="52" name="Google Shape;10022;p135">
                    <a:extLst>
                      <a:ext uri="{FF2B5EF4-FFF2-40B4-BE49-F238E27FC236}">
                        <a16:creationId xmlns:a16="http://schemas.microsoft.com/office/drawing/2014/main" id="{B739B710-6660-4D00-92C6-C1F5B04B6314}"/>
                      </a:ext>
                    </a:extLst>
                  </p:cNvPr>
                  <p:cNvGrpSpPr/>
                  <p:nvPr/>
                </p:nvGrpSpPr>
                <p:grpSpPr>
                  <a:xfrm>
                    <a:off x="2838475" y="3100241"/>
                    <a:ext cx="259185" cy="98237"/>
                    <a:chOff x="2838475" y="3100241"/>
                    <a:chExt cx="259185" cy="98237"/>
                  </a:xfrm>
                </p:grpSpPr>
                <p:sp>
                  <p:nvSpPr>
                    <p:cNvPr id="56" name="Google Shape;10023;p135">
                      <a:extLst>
                        <a:ext uri="{FF2B5EF4-FFF2-40B4-BE49-F238E27FC236}">
                          <a16:creationId xmlns:a16="http://schemas.microsoft.com/office/drawing/2014/main" id="{B5CE4B17-DC0C-4203-9DBF-91154AB98BAC}"/>
                        </a:ext>
                      </a:extLst>
                    </p:cNvPr>
                    <p:cNvSpPr/>
                    <p:nvPr/>
                  </p:nvSpPr>
                  <p:spPr>
                    <a:xfrm>
                      <a:off x="2845042" y="3106803"/>
                      <a:ext cx="246131" cy="85123"/>
                    </a:xfrm>
                    <a:custGeom>
                      <a:avLst/>
                      <a:gdLst/>
                      <a:ahLst/>
                      <a:cxnLst/>
                      <a:rect l="l" t="t" r="r" b="b"/>
                      <a:pathLst>
                        <a:path w="54065" h="18698" extrusionOk="0">
                          <a:moveTo>
                            <a:pt x="242" y="0"/>
                          </a:moveTo>
                          <a:cubicBezTo>
                            <a:pt x="109" y="0"/>
                            <a:pt x="0" y="109"/>
                            <a:pt x="0" y="242"/>
                          </a:cubicBezTo>
                          <a:lnTo>
                            <a:pt x="0" y="5286"/>
                          </a:lnTo>
                          <a:cubicBezTo>
                            <a:pt x="0" y="8843"/>
                            <a:pt x="2895" y="11736"/>
                            <a:pt x="6451" y="11736"/>
                          </a:cubicBezTo>
                          <a:lnTo>
                            <a:pt x="46862" y="11736"/>
                          </a:lnTo>
                          <a:cubicBezTo>
                            <a:pt x="50567" y="11736"/>
                            <a:pt x="53580" y="14751"/>
                            <a:pt x="53580" y="18456"/>
                          </a:cubicBezTo>
                          <a:cubicBezTo>
                            <a:pt x="53580" y="18589"/>
                            <a:pt x="53689" y="18698"/>
                            <a:pt x="53822" y="18698"/>
                          </a:cubicBezTo>
                          <a:cubicBezTo>
                            <a:pt x="53957" y="18698"/>
                            <a:pt x="54064" y="18589"/>
                            <a:pt x="54063" y="18456"/>
                          </a:cubicBezTo>
                          <a:cubicBezTo>
                            <a:pt x="54063" y="14484"/>
                            <a:pt x="50831" y="11250"/>
                            <a:pt x="46858" y="11250"/>
                          </a:cubicBezTo>
                          <a:lnTo>
                            <a:pt x="6449" y="11250"/>
                          </a:lnTo>
                          <a:cubicBezTo>
                            <a:pt x="3160" y="11250"/>
                            <a:pt x="484" y="8576"/>
                            <a:pt x="484" y="5286"/>
                          </a:cubicBezTo>
                          <a:lnTo>
                            <a:pt x="484" y="242"/>
                          </a:lnTo>
                          <a:cubicBezTo>
                            <a:pt x="484" y="109"/>
                            <a:pt x="376" y="0"/>
                            <a:pt x="242" y="0"/>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0024;p135">
                      <a:extLst>
                        <a:ext uri="{FF2B5EF4-FFF2-40B4-BE49-F238E27FC236}">
                          <a16:creationId xmlns:a16="http://schemas.microsoft.com/office/drawing/2014/main" id="{4A4BEBD8-9202-4769-A791-01F3CEA7C7B6}"/>
                        </a:ext>
                      </a:extLst>
                    </p:cNvPr>
                    <p:cNvSpPr/>
                    <p:nvPr/>
                  </p:nvSpPr>
                  <p:spPr>
                    <a:xfrm>
                      <a:off x="3082301" y="3183117"/>
                      <a:ext cx="15360" cy="15360"/>
                    </a:xfrm>
                    <a:custGeom>
                      <a:avLst/>
                      <a:gdLst/>
                      <a:ahLst/>
                      <a:cxnLst/>
                      <a:rect l="l" t="t" r="r" b="b"/>
                      <a:pathLst>
                        <a:path w="3374" h="3374" extrusionOk="0">
                          <a:moveTo>
                            <a:pt x="1687" y="0"/>
                          </a:moveTo>
                          <a:cubicBezTo>
                            <a:pt x="755" y="0"/>
                            <a:pt x="0" y="755"/>
                            <a:pt x="0" y="1687"/>
                          </a:cubicBezTo>
                          <a:cubicBezTo>
                            <a:pt x="0" y="2619"/>
                            <a:pt x="755" y="3373"/>
                            <a:pt x="1687" y="3373"/>
                          </a:cubicBezTo>
                          <a:cubicBezTo>
                            <a:pt x="2619" y="3373"/>
                            <a:pt x="3373" y="2619"/>
                            <a:pt x="3373" y="1687"/>
                          </a:cubicBezTo>
                          <a:cubicBezTo>
                            <a:pt x="3373" y="755"/>
                            <a:pt x="2619"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0025;p135">
                      <a:extLst>
                        <a:ext uri="{FF2B5EF4-FFF2-40B4-BE49-F238E27FC236}">
                          <a16:creationId xmlns:a16="http://schemas.microsoft.com/office/drawing/2014/main" id="{7A2F6664-0DFD-4A32-8B5D-BD98CC059239}"/>
                        </a:ext>
                      </a:extLst>
                    </p:cNvPr>
                    <p:cNvSpPr/>
                    <p:nvPr/>
                  </p:nvSpPr>
                  <p:spPr>
                    <a:xfrm>
                      <a:off x="2838475" y="3100241"/>
                      <a:ext cx="15351" cy="15356"/>
                    </a:xfrm>
                    <a:custGeom>
                      <a:avLst/>
                      <a:gdLst/>
                      <a:ahLst/>
                      <a:cxnLst/>
                      <a:rect l="l" t="t" r="r" b="b"/>
                      <a:pathLst>
                        <a:path w="3372" h="3373" extrusionOk="0">
                          <a:moveTo>
                            <a:pt x="1685" y="1"/>
                          </a:moveTo>
                          <a:cubicBezTo>
                            <a:pt x="753" y="1"/>
                            <a:pt x="0" y="754"/>
                            <a:pt x="0" y="1686"/>
                          </a:cubicBezTo>
                          <a:cubicBezTo>
                            <a:pt x="0" y="2618"/>
                            <a:pt x="753" y="3372"/>
                            <a:pt x="1685" y="3372"/>
                          </a:cubicBezTo>
                          <a:cubicBezTo>
                            <a:pt x="2617" y="3372"/>
                            <a:pt x="3372" y="2618"/>
                            <a:pt x="3372" y="1686"/>
                          </a:cubicBezTo>
                          <a:cubicBezTo>
                            <a:pt x="3372" y="754"/>
                            <a:pt x="2617" y="1"/>
                            <a:pt x="1685"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 name="Google Shape;10026;p135">
                    <a:extLst>
                      <a:ext uri="{FF2B5EF4-FFF2-40B4-BE49-F238E27FC236}">
                        <a16:creationId xmlns:a16="http://schemas.microsoft.com/office/drawing/2014/main" id="{14971A1C-9029-47B8-BE9F-10F972A8D474}"/>
                      </a:ext>
                    </a:extLst>
                  </p:cNvPr>
                  <p:cNvGrpSpPr/>
                  <p:nvPr/>
                </p:nvGrpSpPr>
                <p:grpSpPr>
                  <a:xfrm>
                    <a:off x="2977852" y="3215065"/>
                    <a:ext cx="224343" cy="182045"/>
                    <a:chOff x="2977852" y="3215065"/>
                    <a:chExt cx="224343" cy="182045"/>
                  </a:xfrm>
                </p:grpSpPr>
                <p:sp>
                  <p:nvSpPr>
                    <p:cNvPr id="54" name="Google Shape;10027;p135">
                      <a:extLst>
                        <a:ext uri="{FF2B5EF4-FFF2-40B4-BE49-F238E27FC236}">
                          <a16:creationId xmlns:a16="http://schemas.microsoft.com/office/drawing/2014/main" id="{57448E04-591B-4D4A-9812-03F470871B39}"/>
                        </a:ext>
                      </a:extLst>
                    </p:cNvPr>
                    <p:cNvSpPr/>
                    <p:nvPr/>
                  </p:nvSpPr>
                  <p:spPr>
                    <a:xfrm>
                      <a:off x="2977852" y="3215065"/>
                      <a:ext cx="224343" cy="182045"/>
                    </a:xfrm>
                    <a:custGeom>
                      <a:avLst/>
                      <a:gdLst/>
                      <a:ahLst/>
                      <a:cxnLst/>
                      <a:rect l="l" t="t" r="r" b="b"/>
                      <a:pathLst>
                        <a:path w="49279" h="39988" extrusionOk="0">
                          <a:moveTo>
                            <a:pt x="7995" y="0"/>
                          </a:moveTo>
                          <a:cubicBezTo>
                            <a:pt x="3580" y="0"/>
                            <a:pt x="0" y="3579"/>
                            <a:pt x="0" y="7995"/>
                          </a:cubicBezTo>
                          <a:lnTo>
                            <a:pt x="0" y="31993"/>
                          </a:lnTo>
                          <a:cubicBezTo>
                            <a:pt x="0" y="36409"/>
                            <a:pt x="3580" y="39988"/>
                            <a:pt x="7995" y="39988"/>
                          </a:cubicBezTo>
                          <a:lnTo>
                            <a:pt x="41282" y="39988"/>
                          </a:lnTo>
                          <a:cubicBezTo>
                            <a:pt x="45698" y="39988"/>
                            <a:pt x="49278" y="36409"/>
                            <a:pt x="49278" y="31993"/>
                          </a:cubicBezTo>
                          <a:lnTo>
                            <a:pt x="49278" y="7995"/>
                          </a:lnTo>
                          <a:cubicBezTo>
                            <a:pt x="49278" y="3579"/>
                            <a:pt x="45698" y="0"/>
                            <a:pt x="41282" y="0"/>
                          </a:cubicBezTo>
                          <a:close/>
                        </a:path>
                      </a:pathLst>
                    </a:custGeom>
                    <a:noFill/>
                    <a:ln w="9525" cap="flat" cmpd="sng">
                      <a:solidFill>
                        <a:srgbClr val="869FB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0028;p135">
                      <a:extLst>
                        <a:ext uri="{FF2B5EF4-FFF2-40B4-BE49-F238E27FC236}">
                          <a16:creationId xmlns:a16="http://schemas.microsoft.com/office/drawing/2014/main" id="{902D65FC-ABC7-431C-811A-3A58D49EA4C7}"/>
                        </a:ext>
                      </a:extLst>
                    </p:cNvPr>
                    <p:cNvSpPr/>
                    <p:nvPr/>
                  </p:nvSpPr>
                  <p:spPr>
                    <a:xfrm>
                      <a:off x="3020598" y="3305519"/>
                      <a:ext cx="140326" cy="1106"/>
                    </a:xfrm>
                    <a:custGeom>
                      <a:avLst/>
                      <a:gdLst/>
                      <a:ahLst/>
                      <a:cxnLst/>
                      <a:rect l="l" t="t" r="r" b="b"/>
                      <a:pathLst>
                        <a:path w="30824" h="243" extrusionOk="0">
                          <a:moveTo>
                            <a:pt x="123" y="1"/>
                          </a:moveTo>
                          <a:cubicBezTo>
                            <a:pt x="57" y="1"/>
                            <a:pt x="1" y="55"/>
                            <a:pt x="1" y="121"/>
                          </a:cubicBezTo>
                          <a:cubicBezTo>
                            <a:pt x="1" y="187"/>
                            <a:pt x="57" y="243"/>
                            <a:pt x="123" y="243"/>
                          </a:cubicBezTo>
                          <a:lnTo>
                            <a:pt x="30703" y="243"/>
                          </a:lnTo>
                          <a:cubicBezTo>
                            <a:pt x="30769" y="243"/>
                            <a:pt x="30824" y="187"/>
                            <a:pt x="30824" y="121"/>
                          </a:cubicBezTo>
                          <a:cubicBezTo>
                            <a:pt x="30824" y="55"/>
                            <a:pt x="30769" y="1"/>
                            <a:pt x="30703" y="1"/>
                          </a:cubicBezTo>
                          <a:close/>
                        </a:path>
                      </a:pathLst>
                    </a:custGeom>
                    <a:solidFill>
                      <a:srgbClr val="E3E9E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grpSp>
          <p:nvGrpSpPr>
            <p:cNvPr id="4" name="Group 3">
              <a:extLst>
                <a:ext uri="{FF2B5EF4-FFF2-40B4-BE49-F238E27FC236}">
                  <a16:creationId xmlns:a16="http://schemas.microsoft.com/office/drawing/2014/main" id="{A1990E3F-711B-4C44-9C5F-AADEFB1A8EE2}"/>
                </a:ext>
              </a:extLst>
            </p:cNvPr>
            <p:cNvGrpSpPr/>
            <p:nvPr/>
          </p:nvGrpSpPr>
          <p:grpSpPr>
            <a:xfrm rot="16200000">
              <a:off x="1336648" y="1350184"/>
              <a:ext cx="931192" cy="1771653"/>
              <a:chOff x="4094212" y="49697"/>
              <a:chExt cx="931192" cy="1771653"/>
            </a:xfrm>
          </p:grpSpPr>
          <p:sp>
            <p:nvSpPr>
              <p:cNvPr id="102" name="Google Shape;9990;p135">
                <a:extLst>
                  <a:ext uri="{FF2B5EF4-FFF2-40B4-BE49-F238E27FC236}">
                    <a16:creationId xmlns:a16="http://schemas.microsoft.com/office/drawing/2014/main" id="{3925DA8A-5A2F-4246-BE79-980C787D592C}"/>
                  </a:ext>
                </a:extLst>
              </p:cNvPr>
              <p:cNvSpPr/>
              <p:nvPr/>
            </p:nvSpPr>
            <p:spPr>
              <a:xfrm>
                <a:off x="4553967" y="1352511"/>
                <a:ext cx="11319" cy="435351"/>
              </a:xfrm>
              <a:custGeom>
                <a:avLst/>
                <a:gdLst/>
                <a:ahLst/>
                <a:cxnLst/>
                <a:rect l="l" t="t" r="r" b="b"/>
                <a:pathLst>
                  <a:path w="486" h="18696" extrusionOk="0">
                    <a:moveTo>
                      <a:pt x="243" y="0"/>
                    </a:moveTo>
                    <a:cubicBezTo>
                      <a:pt x="108" y="0"/>
                      <a:pt x="1" y="109"/>
                      <a:pt x="1" y="243"/>
                    </a:cubicBezTo>
                    <a:lnTo>
                      <a:pt x="1" y="18453"/>
                    </a:lnTo>
                    <a:cubicBezTo>
                      <a:pt x="1" y="18588"/>
                      <a:pt x="108" y="18695"/>
                      <a:pt x="243" y="18695"/>
                    </a:cubicBezTo>
                    <a:cubicBezTo>
                      <a:pt x="377" y="18695"/>
                      <a:pt x="485" y="18588"/>
                      <a:pt x="485" y="18453"/>
                    </a:cubicBezTo>
                    <a:lnTo>
                      <a:pt x="485" y="243"/>
                    </a:lnTo>
                    <a:cubicBezTo>
                      <a:pt x="485" y="109"/>
                      <a:pt x="377" y="0"/>
                      <a:pt x="243" y="0"/>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9991;p135">
                <a:extLst>
                  <a:ext uri="{FF2B5EF4-FFF2-40B4-BE49-F238E27FC236}">
                    <a16:creationId xmlns:a16="http://schemas.microsoft.com/office/drawing/2014/main" id="{EC1577E9-7632-4659-B5A7-43629CE53EDC}"/>
                  </a:ext>
                </a:extLst>
              </p:cNvPr>
              <p:cNvSpPr/>
              <p:nvPr/>
            </p:nvSpPr>
            <p:spPr>
              <a:xfrm>
                <a:off x="4520352" y="1318896"/>
                <a:ext cx="78545" cy="78545"/>
              </a:xfrm>
              <a:custGeom>
                <a:avLst/>
                <a:gdLst/>
                <a:ahLst/>
                <a:cxnLst/>
                <a:rect l="l" t="t" r="r" b="b"/>
                <a:pathLst>
                  <a:path w="3373" h="3373" extrusionOk="0">
                    <a:moveTo>
                      <a:pt x="1687" y="0"/>
                    </a:moveTo>
                    <a:cubicBezTo>
                      <a:pt x="755" y="0"/>
                      <a:pt x="1" y="754"/>
                      <a:pt x="1" y="1687"/>
                    </a:cubicBezTo>
                    <a:cubicBezTo>
                      <a:pt x="1" y="2619"/>
                      <a:pt x="755" y="3373"/>
                      <a:pt x="1687" y="3373"/>
                    </a:cubicBezTo>
                    <a:cubicBezTo>
                      <a:pt x="2618" y="3373"/>
                      <a:pt x="3372" y="2617"/>
                      <a:pt x="3372" y="1687"/>
                    </a:cubicBezTo>
                    <a:cubicBezTo>
                      <a:pt x="3372" y="754"/>
                      <a:pt x="2618"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9992;p135">
                <a:extLst>
                  <a:ext uri="{FF2B5EF4-FFF2-40B4-BE49-F238E27FC236}">
                    <a16:creationId xmlns:a16="http://schemas.microsoft.com/office/drawing/2014/main" id="{DEA6F881-A012-4139-BC13-1D014DF6D037}"/>
                  </a:ext>
                </a:extLst>
              </p:cNvPr>
              <p:cNvSpPr/>
              <p:nvPr/>
            </p:nvSpPr>
            <p:spPr>
              <a:xfrm>
                <a:off x="4520352" y="1742805"/>
                <a:ext cx="78545" cy="78545"/>
              </a:xfrm>
              <a:custGeom>
                <a:avLst/>
                <a:gdLst/>
                <a:ahLst/>
                <a:cxnLst/>
                <a:rect l="l" t="t" r="r" b="b"/>
                <a:pathLst>
                  <a:path w="3373" h="3373" extrusionOk="0">
                    <a:moveTo>
                      <a:pt x="1687" y="1"/>
                    </a:moveTo>
                    <a:cubicBezTo>
                      <a:pt x="755" y="1"/>
                      <a:pt x="1" y="754"/>
                      <a:pt x="1" y="1686"/>
                    </a:cubicBezTo>
                    <a:cubicBezTo>
                      <a:pt x="1" y="2618"/>
                      <a:pt x="755" y="3372"/>
                      <a:pt x="1687" y="3372"/>
                    </a:cubicBezTo>
                    <a:cubicBezTo>
                      <a:pt x="2618" y="3372"/>
                      <a:pt x="3372" y="2616"/>
                      <a:pt x="3372" y="1686"/>
                    </a:cubicBezTo>
                    <a:cubicBezTo>
                      <a:pt x="3372" y="754"/>
                      <a:pt x="2618"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9994;p135">
                <a:extLst>
                  <a:ext uri="{FF2B5EF4-FFF2-40B4-BE49-F238E27FC236}">
                    <a16:creationId xmlns:a16="http://schemas.microsoft.com/office/drawing/2014/main" id="{C469971D-6649-4666-B2A6-E5AC373CF59D}"/>
                  </a:ext>
                </a:extLst>
              </p:cNvPr>
              <p:cNvSpPr/>
              <p:nvPr/>
            </p:nvSpPr>
            <p:spPr>
              <a:xfrm rot="5400000">
                <a:off x="3986083" y="157826"/>
                <a:ext cx="1147450" cy="931192"/>
              </a:xfrm>
              <a:custGeom>
                <a:avLst/>
                <a:gdLst/>
                <a:ahLst/>
                <a:cxnLst/>
                <a:rect l="l" t="t" r="r" b="b"/>
                <a:pathLst>
                  <a:path w="49277" h="39990" extrusionOk="0">
                    <a:moveTo>
                      <a:pt x="7996" y="1"/>
                    </a:moveTo>
                    <a:cubicBezTo>
                      <a:pt x="3580" y="1"/>
                      <a:pt x="0" y="3580"/>
                      <a:pt x="0" y="7995"/>
                    </a:cubicBezTo>
                    <a:lnTo>
                      <a:pt x="0" y="31993"/>
                    </a:lnTo>
                    <a:cubicBezTo>
                      <a:pt x="0" y="36409"/>
                      <a:pt x="3580" y="39989"/>
                      <a:pt x="7996" y="39989"/>
                    </a:cubicBezTo>
                    <a:lnTo>
                      <a:pt x="41280" y="39989"/>
                    </a:lnTo>
                    <a:cubicBezTo>
                      <a:pt x="45697" y="39989"/>
                      <a:pt x="49277" y="36409"/>
                      <a:pt x="49277" y="31993"/>
                    </a:cubicBezTo>
                    <a:lnTo>
                      <a:pt x="49277" y="7995"/>
                    </a:lnTo>
                    <a:cubicBezTo>
                      <a:pt x="49277" y="3580"/>
                      <a:pt x="45697" y="1"/>
                      <a:pt x="41280" y="1"/>
                    </a:cubicBezTo>
                    <a:close/>
                  </a:path>
                </a:pathLst>
              </a:custGeom>
              <a:noFill/>
              <a:ln w="9525" cap="flat" cmpd="sng">
                <a:solidFill>
                  <a:srgbClr val="657E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 name="Group 106">
              <a:extLst>
                <a:ext uri="{FF2B5EF4-FFF2-40B4-BE49-F238E27FC236}">
                  <a16:creationId xmlns:a16="http://schemas.microsoft.com/office/drawing/2014/main" id="{5F8C9D24-E532-4737-BC0D-0A0404E36DF2}"/>
                </a:ext>
              </a:extLst>
            </p:cNvPr>
            <p:cNvGrpSpPr/>
            <p:nvPr/>
          </p:nvGrpSpPr>
          <p:grpSpPr>
            <a:xfrm rot="5400000">
              <a:off x="6499549" y="1287117"/>
              <a:ext cx="931192" cy="1786685"/>
              <a:chOff x="4088372" y="34665"/>
              <a:chExt cx="931192" cy="1786685"/>
            </a:xfrm>
          </p:grpSpPr>
          <p:sp>
            <p:nvSpPr>
              <p:cNvPr id="108" name="Google Shape;9990;p135">
                <a:extLst>
                  <a:ext uri="{FF2B5EF4-FFF2-40B4-BE49-F238E27FC236}">
                    <a16:creationId xmlns:a16="http://schemas.microsoft.com/office/drawing/2014/main" id="{B2C14E4B-AB22-4C2D-B5AD-DA259508FC1B}"/>
                  </a:ext>
                </a:extLst>
              </p:cNvPr>
              <p:cNvSpPr/>
              <p:nvPr/>
            </p:nvSpPr>
            <p:spPr>
              <a:xfrm>
                <a:off x="4553967" y="1352511"/>
                <a:ext cx="11319" cy="435351"/>
              </a:xfrm>
              <a:custGeom>
                <a:avLst/>
                <a:gdLst/>
                <a:ahLst/>
                <a:cxnLst/>
                <a:rect l="l" t="t" r="r" b="b"/>
                <a:pathLst>
                  <a:path w="486" h="18696" extrusionOk="0">
                    <a:moveTo>
                      <a:pt x="243" y="0"/>
                    </a:moveTo>
                    <a:cubicBezTo>
                      <a:pt x="108" y="0"/>
                      <a:pt x="1" y="109"/>
                      <a:pt x="1" y="243"/>
                    </a:cubicBezTo>
                    <a:lnTo>
                      <a:pt x="1" y="18453"/>
                    </a:lnTo>
                    <a:cubicBezTo>
                      <a:pt x="1" y="18588"/>
                      <a:pt x="108" y="18695"/>
                      <a:pt x="243" y="18695"/>
                    </a:cubicBezTo>
                    <a:cubicBezTo>
                      <a:pt x="377" y="18695"/>
                      <a:pt x="485" y="18588"/>
                      <a:pt x="485" y="18453"/>
                    </a:cubicBezTo>
                    <a:lnTo>
                      <a:pt x="485" y="243"/>
                    </a:lnTo>
                    <a:cubicBezTo>
                      <a:pt x="485" y="109"/>
                      <a:pt x="377" y="0"/>
                      <a:pt x="243" y="0"/>
                    </a:cubicBezTo>
                    <a:close/>
                  </a:path>
                </a:pathLst>
              </a:custGeom>
              <a:solidFill>
                <a:srgbClr val="9FA0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9991;p135">
                <a:extLst>
                  <a:ext uri="{FF2B5EF4-FFF2-40B4-BE49-F238E27FC236}">
                    <a16:creationId xmlns:a16="http://schemas.microsoft.com/office/drawing/2014/main" id="{B5E83F09-CCBD-4783-A03C-1DC7E68A624F}"/>
                  </a:ext>
                </a:extLst>
              </p:cNvPr>
              <p:cNvSpPr/>
              <p:nvPr/>
            </p:nvSpPr>
            <p:spPr>
              <a:xfrm>
                <a:off x="4520352" y="1318896"/>
                <a:ext cx="78545" cy="78545"/>
              </a:xfrm>
              <a:custGeom>
                <a:avLst/>
                <a:gdLst/>
                <a:ahLst/>
                <a:cxnLst/>
                <a:rect l="l" t="t" r="r" b="b"/>
                <a:pathLst>
                  <a:path w="3373" h="3373" extrusionOk="0">
                    <a:moveTo>
                      <a:pt x="1687" y="0"/>
                    </a:moveTo>
                    <a:cubicBezTo>
                      <a:pt x="755" y="0"/>
                      <a:pt x="1" y="754"/>
                      <a:pt x="1" y="1687"/>
                    </a:cubicBezTo>
                    <a:cubicBezTo>
                      <a:pt x="1" y="2619"/>
                      <a:pt x="755" y="3373"/>
                      <a:pt x="1687" y="3373"/>
                    </a:cubicBezTo>
                    <a:cubicBezTo>
                      <a:pt x="2618" y="3373"/>
                      <a:pt x="3372" y="2617"/>
                      <a:pt x="3372" y="1687"/>
                    </a:cubicBezTo>
                    <a:cubicBezTo>
                      <a:pt x="3372" y="754"/>
                      <a:pt x="2618" y="0"/>
                      <a:pt x="1687" y="0"/>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9992;p135">
                <a:extLst>
                  <a:ext uri="{FF2B5EF4-FFF2-40B4-BE49-F238E27FC236}">
                    <a16:creationId xmlns:a16="http://schemas.microsoft.com/office/drawing/2014/main" id="{D298D92C-D325-4332-BE56-39C77AC1DD9B}"/>
                  </a:ext>
                </a:extLst>
              </p:cNvPr>
              <p:cNvSpPr/>
              <p:nvPr/>
            </p:nvSpPr>
            <p:spPr>
              <a:xfrm>
                <a:off x="4520352" y="1742805"/>
                <a:ext cx="78545" cy="78545"/>
              </a:xfrm>
              <a:custGeom>
                <a:avLst/>
                <a:gdLst/>
                <a:ahLst/>
                <a:cxnLst/>
                <a:rect l="l" t="t" r="r" b="b"/>
                <a:pathLst>
                  <a:path w="3373" h="3373" extrusionOk="0">
                    <a:moveTo>
                      <a:pt x="1687" y="1"/>
                    </a:moveTo>
                    <a:cubicBezTo>
                      <a:pt x="755" y="1"/>
                      <a:pt x="1" y="754"/>
                      <a:pt x="1" y="1686"/>
                    </a:cubicBezTo>
                    <a:cubicBezTo>
                      <a:pt x="1" y="2618"/>
                      <a:pt x="755" y="3372"/>
                      <a:pt x="1687" y="3372"/>
                    </a:cubicBezTo>
                    <a:cubicBezTo>
                      <a:pt x="2618" y="3372"/>
                      <a:pt x="3372" y="2616"/>
                      <a:pt x="3372" y="1686"/>
                    </a:cubicBezTo>
                    <a:cubicBezTo>
                      <a:pt x="3372" y="754"/>
                      <a:pt x="2618" y="1"/>
                      <a:pt x="1687" y="1"/>
                    </a:cubicBezTo>
                    <a:close/>
                  </a:path>
                </a:pathLst>
              </a:custGeom>
              <a:solidFill>
                <a:srgbClr val="435D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9994;p135">
                <a:extLst>
                  <a:ext uri="{FF2B5EF4-FFF2-40B4-BE49-F238E27FC236}">
                    <a16:creationId xmlns:a16="http://schemas.microsoft.com/office/drawing/2014/main" id="{3BF85750-2ABA-4CB2-BAF4-6C5B493CEE47}"/>
                  </a:ext>
                </a:extLst>
              </p:cNvPr>
              <p:cNvSpPr/>
              <p:nvPr/>
            </p:nvSpPr>
            <p:spPr>
              <a:xfrm rot="16200000">
                <a:off x="3980243" y="142794"/>
                <a:ext cx="1147450" cy="931192"/>
              </a:xfrm>
              <a:custGeom>
                <a:avLst/>
                <a:gdLst/>
                <a:ahLst/>
                <a:cxnLst/>
                <a:rect l="l" t="t" r="r" b="b"/>
                <a:pathLst>
                  <a:path w="49277" h="39990" extrusionOk="0">
                    <a:moveTo>
                      <a:pt x="7996" y="1"/>
                    </a:moveTo>
                    <a:cubicBezTo>
                      <a:pt x="3580" y="1"/>
                      <a:pt x="0" y="3580"/>
                      <a:pt x="0" y="7995"/>
                    </a:cubicBezTo>
                    <a:lnTo>
                      <a:pt x="0" y="31993"/>
                    </a:lnTo>
                    <a:cubicBezTo>
                      <a:pt x="0" y="36409"/>
                      <a:pt x="3580" y="39989"/>
                      <a:pt x="7996" y="39989"/>
                    </a:cubicBezTo>
                    <a:lnTo>
                      <a:pt x="41280" y="39989"/>
                    </a:lnTo>
                    <a:cubicBezTo>
                      <a:pt x="45697" y="39989"/>
                      <a:pt x="49277" y="36409"/>
                      <a:pt x="49277" y="31993"/>
                    </a:cubicBezTo>
                    <a:lnTo>
                      <a:pt x="49277" y="7995"/>
                    </a:lnTo>
                    <a:cubicBezTo>
                      <a:pt x="49277" y="3580"/>
                      <a:pt x="45697" y="1"/>
                      <a:pt x="41280" y="1"/>
                    </a:cubicBezTo>
                    <a:close/>
                  </a:path>
                </a:pathLst>
              </a:custGeom>
              <a:noFill/>
              <a:ln w="9525" cap="flat" cmpd="sng">
                <a:solidFill>
                  <a:srgbClr val="657E9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14" name="TextBox 113">
            <a:extLst>
              <a:ext uri="{FF2B5EF4-FFF2-40B4-BE49-F238E27FC236}">
                <a16:creationId xmlns:a16="http://schemas.microsoft.com/office/drawing/2014/main" id="{D9DF269E-219B-4E3B-A97C-A0B141FAB6B8}"/>
              </a:ext>
            </a:extLst>
          </p:cNvPr>
          <p:cNvSpPr txBox="1"/>
          <p:nvPr/>
        </p:nvSpPr>
        <p:spPr>
          <a:xfrm>
            <a:off x="3436738" y="2175125"/>
            <a:ext cx="2321751" cy="646331"/>
          </a:xfrm>
          <a:prstGeom prst="rect">
            <a:avLst/>
          </a:prstGeom>
          <a:noFill/>
        </p:spPr>
        <p:txBody>
          <a:bodyPr wrap="square">
            <a:spAutoFit/>
          </a:bodyPr>
          <a:lstStyle/>
          <a:p>
            <a:pPr algn="ctr"/>
            <a:r>
              <a:rPr lang="en-US" sz="1800" b="1" dirty="0" err="1">
                <a:solidFill>
                  <a:schemeClr val="accent3">
                    <a:lumMod val="50000"/>
                  </a:schemeClr>
                </a:solidFill>
                <a:effectLst/>
                <a:latin typeface="Barlow Semi Condensed" panose="00000506000000000000" pitchFamily="2" charset="-93"/>
                <a:ea typeface="Arial" panose="020B0604020202020204" pitchFamily="34" charset="0"/>
              </a:rPr>
              <a:t>Một</a:t>
            </a:r>
            <a:r>
              <a:rPr lang="en-US" sz="1800" b="1" dirty="0">
                <a:solidFill>
                  <a:schemeClr val="accent3">
                    <a:lumMod val="50000"/>
                  </a:schemeClr>
                </a:solidFill>
                <a:effectLst/>
                <a:latin typeface="Barlow Semi Condensed" panose="00000506000000000000" pitchFamily="2" charset="-93"/>
                <a:ea typeface="Arial" panose="020B0604020202020204" pitchFamily="34" charset="0"/>
              </a:rPr>
              <a:t> </a:t>
            </a:r>
            <a:r>
              <a:rPr lang="en-US" sz="1800" b="1" dirty="0" err="1">
                <a:solidFill>
                  <a:schemeClr val="accent3">
                    <a:lumMod val="50000"/>
                  </a:schemeClr>
                </a:solidFill>
                <a:effectLst/>
                <a:latin typeface="Barlow Semi Condensed" panose="00000506000000000000" pitchFamily="2" charset="-93"/>
                <a:ea typeface="Arial" panose="020B0604020202020204" pitchFamily="34" charset="0"/>
              </a:rPr>
              <a:t>số</a:t>
            </a:r>
            <a:r>
              <a:rPr lang="en-US" sz="1800" b="1" dirty="0">
                <a:solidFill>
                  <a:schemeClr val="accent3">
                    <a:lumMod val="50000"/>
                  </a:schemeClr>
                </a:solidFill>
                <a:effectLst/>
                <a:latin typeface="Barlow Semi Condensed" panose="00000506000000000000" pitchFamily="2" charset="-93"/>
                <a:ea typeface="Arial" panose="020B0604020202020204" pitchFamily="34" charset="0"/>
              </a:rPr>
              <a:t> </a:t>
            </a:r>
            <a:r>
              <a:rPr lang="vi-VN" sz="1800" b="1" dirty="0">
                <a:solidFill>
                  <a:schemeClr val="accent3">
                    <a:lumMod val="50000"/>
                  </a:schemeClr>
                </a:solidFill>
                <a:effectLst/>
                <a:latin typeface="Barlow Semi Condensed" panose="00000506000000000000" pitchFamily="2" charset="-93"/>
                <a:ea typeface="Arial" panose="020B0604020202020204" pitchFamily="34" charset="0"/>
              </a:rPr>
              <a:t>Protein giai đoạn cấp tính</a:t>
            </a:r>
            <a:endParaRPr lang="en-US" sz="1800" dirty="0">
              <a:solidFill>
                <a:schemeClr val="accent3">
                  <a:lumMod val="50000"/>
                </a:schemeClr>
              </a:solidFill>
              <a:latin typeface="Barlow Semi Condensed" panose="00000506000000000000" pitchFamily="2" charset="-93"/>
            </a:endParaRPr>
          </a:p>
        </p:txBody>
      </p:sp>
      <p:sp>
        <p:nvSpPr>
          <p:cNvPr id="116" name="TextBox 115">
            <a:extLst>
              <a:ext uri="{FF2B5EF4-FFF2-40B4-BE49-F238E27FC236}">
                <a16:creationId xmlns:a16="http://schemas.microsoft.com/office/drawing/2014/main" id="{302426B0-7202-445E-A00B-AB880290E130}"/>
              </a:ext>
            </a:extLst>
          </p:cNvPr>
          <p:cNvSpPr txBox="1"/>
          <p:nvPr/>
        </p:nvSpPr>
        <p:spPr>
          <a:xfrm>
            <a:off x="2453015" y="628225"/>
            <a:ext cx="1261003" cy="523220"/>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Protein phản ứng C (CRP)</a:t>
            </a:r>
            <a:endParaRPr lang="en-US" dirty="0">
              <a:latin typeface="Barlow Semi Condensed" panose="00000506000000000000" pitchFamily="2" charset="-93"/>
            </a:endParaRPr>
          </a:p>
        </p:txBody>
      </p:sp>
      <p:sp>
        <p:nvSpPr>
          <p:cNvPr id="118" name="TextBox 117">
            <a:extLst>
              <a:ext uri="{FF2B5EF4-FFF2-40B4-BE49-F238E27FC236}">
                <a16:creationId xmlns:a16="http://schemas.microsoft.com/office/drawing/2014/main" id="{F377DBE1-0AF8-43C1-841D-2CE7908620C2}"/>
              </a:ext>
            </a:extLst>
          </p:cNvPr>
          <p:cNvSpPr txBox="1"/>
          <p:nvPr/>
        </p:nvSpPr>
        <p:spPr>
          <a:xfrm>
            <a:off x="4052511" y="520503"/>
            <a:ext cx="1172099" cy="738664"/>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Orosomosal (α1-acid glycoprotein)</a:t>
            </a:r>
            <a:endParaRPr lang="en-US" dirty="0">
              <a:latin typeface="Barlow Semi Condensed" panose="00000506000000000000" pitchFamily="2" charset="-93"/>
            </a:endParaRPr>
          </a:p>
        </p:txBody>
      </p:sp>
      <p:sp>
        <p:nvSpPr>
          <p:cNvPr id="120" name="TextBox 119">
            <a:extLst>
              <a:ext uri="{FF2B5EF4-FFF2-40B4-BE49-F238E27FC236}">
                <a16:creationId xmlns:a16="http://schemas.microsoft.com/office/drawing/2014/main" id="{A1A0296C-2C32-4443-BA33-D5B42D800F0E}"/>
              </a:ext>
            </a:extLst>
          </p:cNvPr>
          <p:cNvSpPr txBox="1"/>
          <p:nvPr/>
        </p:nvSpPr>
        <p:spPr>
          <a:xfrm>
            <a:off x="5386155" y="617322"/>
            <a:ext cx="1514650" cy="523220"/>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Huyết thanh amyloid A</a:t>
            </a:r>
            <a:endParaRPr lang="en-US" dirty="0">
              <a:latin typeface="Barlow Semi Condensed" panose="00000506000000000000" pitchFamily="2" charset="-93"/>
            </a:endParaRPr>
          </a:p>
        </p:txBody>
      </p:sp>
      <p:sp>
        <p:nvSpPr>
          <p:cNvPr id="122" name="TextBox 121">
            <a:extLst>
              <a:ext uri="{FF2B5EF4-FFF2-40B4-BE49-F238E27FC236}">
                <a16:creationId xmlns:a16="http://schemas.microsoft.com/office/drawing/2014/main" id="{DEDEEA35-1044-419D-872A-63D7ABA46A99}"/>
              </a:ext>
            </a:extLst>
          </p:cNvPr>
          <p:cNvSpPr txBox="1"/>
          <p:nvPr/>
        </p:nvSpPr>
        <p:spPr>
          <a:xfrm>
            <a:off x="5493329" y="3892482"/>
            <a:ext cx="1258914" cy="307777"/>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Ceruloplasmin</a:t>
            </a:r>
            <a:endParaRPr lang="en-US" dirty="0">
              <a:latin typeface="Barlow Semi Condensed" panose="00000506000000000000" pitchFamily="2" charset="-93"/>
            </a:endParaRPr>
          </a:p>
        </p:txBody>
      </p:sp>
      <p:sp>
        <p:nvSpPr>
          <p:cNvPr id="125" name="TextBox 124">
            <a:extLst>
              <a:ext uri="{FF2B5EF4-FFF2-40B4-BE49-F238E27FC236}">
                <a16:creationId xmlns:a16="http://schemas.microsoft.com/office/drawing/2014/main" id="{C40D953E-ADE2-4B75-9B59-1E2976F70D5C}"/>
              </a:ext>
            </a:extLst>
          </p:cNvPr>
          <p:cNvSpPr txBox="1"/>
          <p:nvPr/>
        </p:nvSpPr>
        <p:spPr>
          <a:xfrm>
            <a:off x="6884586" y="2020488"/>
            <a:ext cx="1219662" cy="693780"/>
          </a:xfrm>
          <a:prstGeom prst="rect">
            <a:avLst/>
          </a:prstGeom>
          <a:noFill/>
        </p:spPr>
        <p:txBody>
          <a:bodyPr wrap="square">
            <a:spAutoFit/>
          </a:bodyPr>
          <a:lstStyle/>
          <a:p>
            <a:pPr marL="0" marR="0" algn="ctr">
              <a:lnSpc>
                <a:spcPct val="150000"/>
              </a:lnSpc>
              <a:spcBef>
                <a:spcPts val="0"/>
              </a:spcBef>
              <a:spcAft>
                <a:spcPts val="0"/>
              </a:spcAft>
            </a:pPr>
            <a:r>
              <a:rPr lang="vi-VN" dirty="0">
                <a:effectLst/>
                <a:latin typeface="Barlow Semi Condensed" panose="00000506000000000000" pitchFamily="2" charset="-93"/>
              </a:rPr>
              <a:t>α2-Macroglobulin</a:t>
            </a:r>
            <a:endParaRPr lang="en-US" dirty="0">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129" name="TextBox 128">
            <a:extLst>
              <a:ext uri="{FF2B5EF4-FFF2-40B4-BE49-F238E27FC236}">
                <a16:creationId xmlns:a16="http://schemas.microsoft.com/office/drawing/2014/main" id="{78AA8B31-0DF8-490F-B399-8AEF5BBAFB68}"/>
              </a:ext>
            </a:extLst>
          </p:cNvPr>
          <p:cNvSpPr txBox="1"/>
          <p:nvPr/>
        </p:nvSpPr>
        <p:spPr>
          <a:xfrm>
            <a:off x="1093448" y="2367378"/>
            <a:ext cx="1127599" cy="307777"/>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Fibrinogen</a:t>
            </a:r>
            <a:endParaRPr lang="en-US" dirty="0"/>
          </a:p>
        </p:txBody>
      </p:sp>
      <p:sp>
        <p:nvSpPr>
          <p:cNvPr id="131" name="TextBox 130">
            <a:extLst>
              <a:ext uri="{FF2B5EF4-FFF2-40B4-BE49-F238E27FC236}">
                <a16:creationId xmlns:a16="http://schemas.microsoft.com/office/drawing/2014/main" id="{8471A65C-1D6A-4C02-99FF-140E35BF3CA2}"/>
              </a:ext>
            </a:extLst>
          </p:cNvPr>
          <p:cNvSpPr txBox="1"/>
          <p:nvPr/>
        </p:nvSpPr>
        <p:spPr>
          <a:xfrm>
            <a:off x="2454472" y="3892808"/>
            <a:ext cx="1272184" cy="307777"/>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Fibrinonectin</a:t>
            </a:r>
            <a:endParaRPr lang="en-US" dirty="0"/>
          </a:p>
        </p:txBody>
      </p:sp>
      <p:sp>
        <p:nvSpPr>
          <p:cNvPr id="133" name="TextBox 132">
            <a:extLst>
              <a:ext uri="{FF2B5EF4-FFF2-40B4-BE49-F238E27FC236}">
                <a16:creationId xmlns:a16="http://schemas.microsoft.com/office/drawing/2014/main" id="{CB01BD5E-8BE4-4EB1-A863-E0E0F5F54F45}"/>
              </a:ext>
            </a:extLst>
          </p:cNvPr>
          <p:cNvSpPr txBox="1"/>
          <p:nvPr/>
        </p:nvSpPr>
        <p:spPr>
          <a:xfrm>
            <a:off x="4060380" y="3886046"/>
            <a:ext cx="1089140" cy="307777"/>
          </a:xfrm>
          <a:prstGeom prst="rect">
            <a:avLst/>
          </a:prstGeom>
          <a:noFill/>
        </p:spPr>
        <p:txBody>
          <a:bodyPr wrap="square">
            <a:spAutoFit/>
          </a:bodyPr>
          <a:lstStyle/>
          <a:p>
            <a:pPr algn="ctr"/>
            <a:r>
              <a:rPr lang="vi-VN" dirty="0">
                <a:effectLst/>
                <a:latin typeface="Barlow Semi Condensed" panose="00000506000000000000" pitchFamily="2" charset="-93"/>
                <a:ea typeface="Arial" panose="020B0604020202020204" pitchFamily="34" charset="0"/>
              </a:rPr>
              <a:t>Haptoglobin</a:t>
            </a:r>
            <a:endParaRPr lang="en-US" dirty="0"/>
          </a:p>
        </p:txBody>
      </p:sp>
      <p:sp>
        <p:nvSpPr>
          <p:cNvPr id="100" name="TextBox 99">
            <a:extLst>
              <a:ext uri="{FF2B5EF4-FFF2-40B4-BE49-F238E27FC236}">
                <a16:creationId xmlns:a16="http://schemas.microsoft.com/office/drawing/2014/main" id="{74FD9667-24ED-4F28-AFFE-C5EA6E626379}"/>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4"/>
        <p:cNvGrpSpPr/>
        <p:nvPr/>
      </p:nvGrpSpPr>
      <p:grpSpPr>
        <a:xfrm>
          <a:off x="0" y="0"/>
          <a:ext cx="0" cy="0"/>
          <a:chOff x="0" y="0"/>
          <a:chExt cx="0" cy="0"/>
        </a:xfrm>
      </p:grpSpPr>
      <p:sp>
        <p:nvSpPr>
          <p:cNvPr id="1616" name="Google Shape;1616;p72"/>
          <p:cNvSpPr/>
          <p:nvPr/>
        </p:nvSpPr>
        <p:spPr>
          <a:xfrm rot="5400000">
            <a:off x="-2348450" y="757133"/>
            <a:ext cx="4913539" cy="3022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661;p74">
            <a:extLst>
              <a:ext uri="{FF2B5EF4-FFF2-40B4-BE49-F238E27FC236}">
                <a16:creationId xmlns:a16="http://schemas.microsoft.com/office/drawing/2014/main" id="{87C916D7-2A64-4234-9A4A-DC1AB53FC02C}"/>
              </a:ext>
            </a:extLst>
          </p:cNvPr>
          <p:cNvSpPr/>
          <p:nvPr/>
        </p:nvSpPr>
        <p:spPr>
          <a:xfrm rot="17070393">
            <a:off x="6185830" y="3365320"/>
            <a:ext cx="4913563" cy="302295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985;p85">
            <a:extLst>
              <a:ext uri="{FF2B5EF4-FFF2-40B4-BE49-F238E27FC236}">
                <a16:creationId xmlns:a16="http://schemas.microsoft.com/office/drawing/2014/main" id="{29B39313-D362-4D68-9682-CFDB7701F084}"/>
              </a:ext>
            </a:extLst>
          </p:cNvPr>
          <p:cNvSpPr/>
          <p:nvPr/>
        </p:nvSpPr>
        <p:spPr>
          <a:xfrm rot="15922223" flipH="1">
            <a:off x="7320155" y="-1581058"/>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15" name="Group 14">
            <a:extLst>
              <a:ext uri="{FF2B5EF4-FFF2-40B4-BE49-F238E27FC236}">
                <a16:creationId xmlns:a16="http://schemas.microsoft.com/office/drawing/2014/main" id="{A57D0AD8-08D6-4AF7-93A9-C3ECE4ABD7B8}"/>
              </a:ext>
            </a:extLst>
          </p:cNvPr>
          <p:cNvGrpSpPr/>
          <p:nvPr/>
        </p:nvGrpSpPr>
        <p:grpSpPr>
          <a:xfrm>
            <a:off x="344058" y="184682"/>
            <a:ext cx="5285888" cy="4774135"/>
            <a:chOff x="2277979" y="418126"/>
            <a:chExt cx="4571999" cy="4185957"/>
          </a:xfrm>
        </p:grpSpPr>
        <p:sp>
          <p:nvSpPr>
            <p:cNvPr id="173" name="Google Shape;2279;p102">
              <a:extLst>
                <a:ext uri="{FF2B5EF4-FFF2-40B4-BE49-F238E27FC236}">
                  <a16:creationId xmlns:a16="http://schemas.microsoft.com/office/drawing/2014/main" id="{092837AA-BBED-4499-8756-D87FC85D52ED}"/>
                </a:ext>
              </a:extLst>
            </p:cNvPr>
            <p:cNvSpPr/>
            <p:nvPr/>
          </p:nvSpPr>
          <p:spPr>
            <a:xfrm>
              <a:off x="2277979" y="418126"/>
              <a:ext cx="4571999" cy="4185957"/>
            </a:xfrm>
            <a:prstGeom prst="rect">
              <a:avLst/>
            </a:prstGeom>
            <a:solidFill>
              <a:schemeClr val="accent4">
                <a:lumMod val="90000"/>
              </a:schemeClr>
            </a:solidFill>
            <a:ln/>
          </p:spPr>
          <p:style>
            <a:lnRef idx="3">
              <a:schemeClr val="lt1"/>
            </a:lnRef>
            <a:fillRef idx="1">
              <a:schemeClr val="accent5"/>
            </a:fillRef>
            <a:effectRef idx="1">
              <a:schemeClr val="accent5"/>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72" name="Hình ảnh 8">
              <a:extLst>
                <a:ext uri="{FF2B5EF4-FFF2-40B4-BE49-F238E27FC236}">
                  <a16:creationId xmlns:a16="http://schemas.microsoft.com/office/drawing/2014/main" id="{E6A768A8-7F33-4D2F-9BAB-B644EA50621D}"/>
                </a:ext>
              </a:extLst>
            </p:cNvPr>
            <p:cNvPicPr/>
            <p:nvPr/>
          </p:nvPicPr>
          <p:blipFill rotWithShape="1">
            <a:blip r:embed="rId3" cstate="print">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b="5605"/>
            <a:stretch/>
          </p:blipFill>
          <p:spPr bwMode="auto">
            <a:xfrm>
              <a:off x="2493307" y="560751"/>
              <a:ext cx="4157385" cy="3900706"/>
            </a:xfrm>
            <a:prstGeom prst="rect">
              <a:avLst/>
            </a:prstGeom>
            <a:ln>
              <a:noFill/>
            </a:ln>
            <a:extLst>
              <a:ext uri="{53640926-AAD7-44D8-BBD7-CCE9431645EC}">
                <a14:shadowObscured xmlns:a14="http://schemas.microsoft.com/office/drawing/2010/main"/>
              </a:ext>
            </a:extLst>
          </p:spPr>
        </p:pic>
      </p:grpSp>
      <p:sp>
        <p:nvSpPr>
          <p:cNvPr id="176" name="TextBox 175">
            <a:extLst>
              <a:ext uri="{FF2B5EF4-FFF2-40B4-BE49-F238E27FC236}">
                <a16:creationId xmlns:a16="http://schemas.microsoft.com/office/drawing/2014/main" id="{03B10C69-3640-48EC-8DEB-5C224768F971}"/>
              </a:ext>
            </a:extLst>
          </p:cNvPr>
          <p:cNvSpPr txBox="1"/>
          <p:nvPr/>
        </p:nvSpPr>
        <p:spPr>
          <a:xfrm>
            <a:off x="5998813" y="1824564"/>
            <a:ext cx="2552179" cy="1161857"/>
          </a:xfrm>
          <a:prstGeom prst="rect">
            <a:avLst/>
          </a:prstGeom>
          <a:noFill/>
        </p:spPr>
        <p:txBody>
          <a:bodyPr wrap="square">
            <a:spAutoFit/>
          </a:bodyPr>
          <a:lstStyle/>
          <a:p>
            <a:pPr marL="0" marR="0" algn="ctr">
              <a:lnSpc>
                <a:spcPct val="150000"/>
              </a:lnSpc>
              <a:spcBef>
                <a:spcPts val="0"/>
              </a:spcBef>
              <a:spcAft>
                <a:spcPts val="0"/>
              </a:spcAft>
            </a:pPr>
            <a:r>
              <a:rPr lang="vi-VN" sz="1200" b="1"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Hình 4.</a:t>
            </a:r>
            <a:r>
              <a:rPr lang="vi-VN" sz="12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Sử dựng cơ chất trong quá trình trao đổi chất trong phản ứng viêm</a:t>
            </a:r>
            <a:r>
              <a:rPr lang="en-US" sz="12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200" i="1" dirty="0">
                <a:solidFill>
                  <a:schemeClr val="accent3">
                    <a:lumMod val="50000"/>
                  </a:schemeClr>
                </a:solidFill>
                <a:effectLst/>
                <a:latin typeface="Barlow Semi Condensed" panose="00000506000000000000" pitchFamily="2" charset="-93"/>
                <a:ea typeface="Arial" panose="020B0604020202020204" pitchFamily="34" charset="0"/>
              </a:rPr>
              <a:t>Các mũi tên màu đen biểu diễn sự tăng cường sử dụng cơ chất tương tứng</a:t>
            </a:r>
            <a:endParaRPr lang="en-US" sz="1200" dirty="0">
              <a:solidFill>
                <a:schemeClr val="accent3">
                  <a:lumMod val="50000"/>
                </a:schemeClr>
              </a:solidFill>
              <a:latin typeface="Barlow Semi Condensed" panose="00000506000000000000" pitchFamily="2" charset="-93"/>
            </a:endParaRPr>
          </a:p>
        </p:txBody>
      </p:sp>
      <p:sp>
        <p:nvSpPr>
          <p:cNvPr id="9" name="TextBox 8">
            <a:extLst>
              <a:ext uri="{FF2B5EF4-FFF2-40B4-BE49-F238E27FC236}">
                <a16:creationId xmlns:a16="http://schemas.microsoft.com/office/drawing/2014/main" id="{5F95640F-9BE9-44AB-AE88-20EAD5F425E2}"/>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21"/>
        <p:cNvGrpSpPr/>
        <p:nvPr/>
      </p:nvGrpSpPr>
      <p:grpSpPr>
        <a:xfrm>
          <a:off x="0" y="0"/>
          <a:ext cx="0" cy="0"/>
          <a:chOff x="0" y="0"/>
          <a:chExt cx="0" cy="0"/>
        </a:xfrm>
      </p:grpSpPr>
      <p:sp>
        <p:nvSpPr>
          <p:cNvPr id="1622" name="Google Shape;1622;p73"/>
          <p:cNvSpPr/>
          <p:nvPr/>
        </p:nvSpPr>
        <p:spPr>
          <a:xfrm rot="5400000">
            <a:off x="-1912853" y="1789711"/>
            <a:ext cx="4906632" cy="319691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73"/>
          <p:cNvSpPr/>
          <p:nvPr/>
        </p:nvSpPr>
        <p:spPr>
          <a:xfrm>
            <a:off x="8115850" y="2244788"/>
            <a:ext cx="2264661" cy="19975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985;p85">
            <a:extLst>
              <a:ext uri="{FF2B5EF4-FFF2-40B4-BE49-F238E27FC236}">
                <a16:creationId xmlns:a16="http://schemas.microsoft.com/office/drawing/2014/main" id="{771B8201-0ED1-4F07-AFC4-7B0A914ACBCC}"/>
              </a:ext>
            </a:extLst>
          </p:cNvPr>
          <p:cNvSpPr/>
          <p:nvPr/>
        </p:nvSpPr>
        <p:spPr>
          <a:xfrm rot="15922223" flipH="1">
            <a:off x="7685447" y="2018607"/>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4" name="Group 3">
            <a:extLst>
              <a:ext uri="{FF2B5EF4-FFF2-40B4-BE49-F238E27FC236}">
                <a16:creationId xmlns:a16="http://schemas.microsoft.com/office/drawing/2014/main" id="{637A5302-E538-4C36-BC9C-F6E21FEF4D1A}"/>
              </a:ext>
            </a:extLst>
          </p:cNvPr>
          <p:cNvGrpSpPr/>
          <p:nvPr/>
        </p:nvGrpSpPr>
        <p:grpSpPr>
          <a:xfrm>
            <a:off x="1851023" y="245182"/>
            <a:ext cx="5660698" cy="4283955"/>
            <a:chOff x="1972945" y="934851"/>
            <a:chExt cx="5441954" cy="4118412"/>
          </a:xfrm>
        </p:grpSpPr>
        <p:sp>
          <p:nvSpPr>
            <p:cNvPr id="1642" name="Google Shape;1642;p73"/>
            <p:cNvSpPr/>
            <p:nvPr/>
          </p:nvSpPr>
          <p:spPr>
            <a:xfrm>
              <a:off x="1972945" y="934851"/>
              <a:ext cx="5441954" cy="4118412"/>
            </a:xfrm>
            <a:prstGeom prst="rect">
              <a:avLst/>
            </a:prstGeom>
            <a:ln/>
          </p:spPr>
          <p:style>
            <a:lnRef idx="3">
              <a:schemeClr val="lt1"/>
            </a:lnRef>
            <a:fillRef idx="1">
              <a:schemeClr val="accent6"/>
            </a:fillRef>
            <a:effectRef idx="1">
              <a:schemeClr val="accent6"/>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0" name="Hình ảnh 9">
              <a:extLst>
                <a:ext uri="{FF2B5EF4-FFF2-40B4-BE49-F238E27FC236}">
                  <a16:creationId xmlns:a16="http://schemas.microsoft.com/office/drawing/2014/main" id="{1900DF87-F098-4B4A-AE7B-139CCA35B4C8}"/>
                </a:ext>
              </a:extLst>
            </p:cNvPr>
            <p:cNvPicPr/>
            <p:nvPr/>
          </p:nvPicPr>
          <p:blipFill>
            <a:blip r:embed="rId3">
              <a:extLst>
                <a:ext uri="{BEBA8EAE-BF5A-486C-A8C5-ECC9F3942E4B}">
                  <a14:imgProps xmlns:a14="http://schemas.microsoft.com/office/drawing/2010/main">
                    <a14:imgLayer r:embed="rId4">
                      <a14:imgEffect>
                        <a14:saturation sat="200000"/>
                      </a14:imgEffect>
                    </a14:imgLayer>
                  </a14:imgProps>
                </a:ext>
              </a:extLst>
            </a:blip>
            <a:stretch>
              <a:fillRect/>
            </a:stretch>
          </p:blipFill>
          <p:spPr>
            <a:xfrm>
              <a:off x="2192928" y="1121834"/>
              <a:ext cx="5001987" cy="3744446"/>
            </a:xfrm>
            <a:prstGeom prst="rect">
              <a:avLst/>
            </a:prstGeom>
          </p:spPr>
        </p:pic>
      </p:grpSp>
      <p:sp>
        <p:nvSpPr>
          <p:cNvPr id="43" name="TextBox 42">
            <a:extLst>
              <a:ext uri="{FF2B5EF4-FFF2-40B4-BE49-F238E27FC236}">
                <a16:creationId xmlns:a16="http://schemas.microsoft.com/office/drawing/2014/main" id="{B487A6B3-FE1D-4BBE-AB5F-19633E86A6E5}"/>
              </a:ext>
            </a:extLst>
          </p:cNvPr>
          <p:cNvSpPr txBox="1"/>
          <p:nvPr/>
        </p:nvSpPr>
        <p:spPr>
          <a:xfrm>
            <a:off x="2024757" y="4617171"/>
            <a:ext cx="5686926" cy="307777"/>
          </a:xfrm>
          <a:prstGeom prst="rect">
            <a:avLst/>
          </a:prstGeom>
          <a:noFill/>
        </p:spPr>
        <p:txBody>
          <a:bodyPr wrap="square">
            <a:spAutoFit/>
          </a:bodyPr>
          <a:lstStyle/>
          <a:p>
            <a:pPr algn="ctr"/>
            <a:r>
              <a:rPr lang="vi-VN" sz="1400" b="1" i="1" dirty="0">
                <a:solidFill>
                  <a:schemeClr val="accent3">
                    <a:lumMod val="50000"/>
                  </a:schemeClr>
                </a:solidFill>
                <a:effectLst/>
                <a:latin typeface="Barlow Semi Condensed" panose="00000506000000000000" pitchFamily="2" charset="-93"/>
                <a:ea typeface="Arial" panose="020B0604020202020204" pitchFamily="34" charset="0"/>
              </a:rPr>
              <a:t>Hình 5.</a:t>
            </a:r>
            <a:r>
              <a:rPr lang="vi-VN" sz="1400" i="1" dirty="0">
                <a:solidFill>
                  <a:schemeClr val="accent3">
                    <a:lumMod val="50000"/>
                  </a:schemeClr>
                </a:solidFill>
                <a:effectLst/>
                <a:latin typeface="Barlow Semi Condensed" panose="00000506000000000000" pitchFamily="2" charset="-93"/>
                <a:ea typeface="Arial" panose="020B0604020202020204" pitchFamily="34" charset="0"/>
              </a:rPr>
              <a:t> Các phản ứng giai đoạn cấp tính </a:t>
            </a:r>
            <a:endParaRPr lang="en-US" dirty="0">
              <a:solidFill>
                <a:schemeClr val="accent3">
                  <a:lumMod val="50000"/>
                </a:schemeClr>
              </a:solidFill>
              <a:latin typeface="Barlow Semi Condensed" panose="00000506000000000000" pitchFamily="2" charset="-93"/>
            </a:endParaRPr>
          </a:p>
        </p:txBody>
      </p:sp>
      <p:sp>
        <p:nvSpPr>
          <p:cNvPr id="9" name="TextBox 8">
            <a:extLst>
              <a:ext uri="{FF2B5EF4-FFF2-40B4-BE49-F238E27FC236}">
                <a16:creationId xmlns:a16="http://schemas.microsoft.com/office/drawing/2014/main" id="{EEE5E446-F5BB-4DA8-82EA-1C3C2CF36F1B}"/>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32"/>
        <p:cNvGrpSpPr/>
        <p:nvPr/>
      </p:nvGrpSpPr>
      <p:grpSpPr>
        <a:xfrm>
          <a:off x="0" y="0"/>
          <a:ext cx="0" cy="0"/>
          <a:chOff x="0" y="0"/>
          <a:chExt cx="0" cy="0"/>
        </a:xfrm>
      </p:grpSpPr>
      <p:sp>
        <p:nvSpPr>
          <p:cNvPr id="2033" name="Google Shape;2033;p87"/>
          <p:cNvSpPr txBox="1">
            <a:spLocks noGrp="1"/>
          </p:cNvSpPr>
          <p:nvPr>
            <p:ph type="title"/>
          </p:nvPr>
        </p:nvSpPr>
        <p:spPr>
          <a:xfrm>
            <a:off x="2019297" y="1890788"/>
            <a:ext cx="5105400" cy="1213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Barlow Semi Condensed" panose="00000506000000000000" pitchFamily="2" charset="-93"/>
              </a:rPr>
              <a:t>Phục hồi sau giai đoạn viêm</a:t>
            </a:r>
            <a:endParaRPr dirty="0">
              <a:latin typeface="Barlow Semi Condensed" panose="00000506000000000000" pitchFamily="2" charset="-93"/>
            </a:endParaRPr>
          </a:p>
        </p:txBody>
      </p:sp>
      <p:sp>
        <p:nvSpPr>
          <p:cNvPr id="2034" name="Google Shape;2034;p87"/>
          <p:cNvSpPr txBox="1">
            <a:spLocks noGrp="1"/>
          </p:cNvSpPr>
          <p:nvPr>
            <p:ph type="title" idx="2"/>
          </p:nvPr>
        </p:nvSpPr>
        <p:spPr>
          <a:xfrm>
            <a:off x="2019297" y="615814"/>
            <a:ext cx="5105400" cy="1213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latin typeface="Barlow Semi Condensed" panose="00000506000000000000" pitchFamily="2" charset="-93"/>
              </a:rPr>
              <a:t>06</a:t>
            </a:r>
            <a:endParaRPr dirty="0">
              <a:latin typeface="Barlow Semi Condensed" panose="00000506000000000000" pitchFamily="2" charset="-93"/>
            </a:endParaRPr>
          </a:p>
        </p:txBody>
      </p:sp>
      <p:sp>
        <p:nvSpPr>
          <p:cNvPr id="2035" name="Google Shape;2035;p87"/>
          <p:cNvSpPr/>
          <p:nvPr/>
        </p:nvSpPr>
        <p:spPr>
          <a:xfrm>
            <a:off x="3881688" y="34386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TextBox 5">
            <a:extLst>
              <a:ext uri="{FF2B5EF4-FFF2-40B4-BE49-F238E27FC236}">
                <a16:creationId xmlns:a16="http://schemas.microsoft.com/office/drawing/2014/main" id="{1CFC8EE3-8E7A-4CE7-83EC-04DEAA1DBDF1}"/>
              </a:ext>
            </a:extLst>
          </p:cNvPr>
          <p:cNvSpPr txBox="1"/>
          <p:nvPr/>
        </p:nvSpPr>
        <p:spPr>
          <a:xfrm>
            <a:off x="1915023" y="3942911"/>
            <a:ext cx="5626768" cy="584775"/>
          </a:xfrm>
          <a:prstGeom prst="rect">
            <a:avLst/>
          </a:prstGeom>
          <a:noFill/>
        </p:spPr>
        <p:txBody>
          <a:bodyPr wrap="square">
            <a:spAutoFit/>
          </a:bodyPr>
          <a:lstStyle/>
          <a:p>
            <a:pPr algn="ctr"/>
            <a:r>
              <a:rPr lang="vi-VN" sz="1600" b="1" dirty="0">
                <a:solidFill>
                  <a:schemeClr val="accent3">
                    <a:lumMod val="50000"/>
                  </a:schemeClr>
                </a:solidFill>
                <a:effectLst/>
                <a:latin typeface="Barlow Semi Condensed" panose="00000506000000000000" pitchFamily="2" charset="-93"/>
                <a:ea typeface="Arial" panose="020B0604020202020204" pitchFamily="34" charset="0"/>
              </a:rPr>
              <a:t>Thông thường, các phản ứng viêm giai đoạn cấp tính ở mức độ nhẹ có thể tự phục hồi sau một thời gian ngắn. </a:t>
            </a:r>
            <a:endParaRPr lang="en-US" sz="1600" b="1" dirty="0">
              <a:solidFill>
                <a:schemeClr val="accent3">
                  <a:lumMod val="50000"/>
                </a:schemeClr>
              </a:solidFill>
              <a:latin typeface="Barlow Semi Condensed" panose="00000506000000000000" pitchFamily="2" charset="-93"/>
            </a:endParaRPr>
          </a:p>
        </p:txBody>
      </p:sp>
      <p:sp>
        <p:nvSpPr>
          <p:cNvPr id="7" name="TextBox 6">
            <a:extLst>
              <a:ext uri="{FF2B5EF4-FFF2-40B4-BE49-F238E27FC236}">
                <a16:creationId xmlns:a16="http://schemas.microsoft.com/office/drawing/2014/main" id="{C562F996-4D47-4B2F-B642-3D902C8322BA}"/>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72"/>
        <p:cNvGrpSpPr/>
        <p:nvPr/>
      </p:nvGrpSpPr>
      <p:grpSpPr>
        <a:xfrm>
          <a:off x="0" y="0"/>
          <a:ext cx="0" cy="0"/>
          <a:chOff x="0" y="0"/>
          <a:chExt cx="0" cy="0"/>
        </a:xfrm>
      </p:grpSpPr>
      <p:sp>
        <p:nvSpPr>
          <p:cNvPr id="2173" name="Google Shape;2173;p98"/>
          <p:cNvSpPr txBox="1">
            <a:spLocks noGrp="1"/>
          </p:cNvSpPr>
          <p:nvPr>
            <p:ph type="title"/>
          </p:nvPr>
        </p:nvSpPr>
        <p:spPr>
          <a:xfrm>
            <a:off x="1859878" y="1494537"/>
            <a:ext cx="5424237" cy="2860229"/>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Barlow Semi Condensed" panose="00000506000000000000" pitchFamily="2" charset="-93"/>
              </a:rPr>
              <a:t>Một số biện pháp can thiệp giảm tình trạng viêm</a:t>
            </a:r>
            <a:endParaRPr dirty="0">
              <a:latin typeface="Barlow Semi Condensed" panose="00000506000000000000" pitchFamily="2" charset="-93"/>
            </a:endParaRPr>
          </a:p>
        </p:txBody>
      </p:sp>
      <p:sp>
        <p:nvSpPr>
          <p:cNvPr id="2175" name="Google Shape;2175;p98"/>
          <p:cNvSpPr/>
          <p:nvPr/>
        </p:nvSpPr>
        <p:spPr>
          <a:xfrm>
            <a:off x="3881688" y="3438625"/>
            <a:ext cx="1380619" cy="52850"/>
          </a:xfrm>
          <a:custGeom>
            <a:avLst/>
            <a:gdLst/>
            <a:ahLst/>
            <a:cxnLst/>
            <a:rect l="l" t="t" r="r" b="b"/>
            <a:pathLst>
              <a:path w="17505" h="670" extrusionOk="0">
                <a:moveTo>
                  <a:pt x="0" y="0"/>
                </a:moveTo>
                <a:lnTo>
                  <a:pt x="0" y="669"/>
                </a:lnTo>
                <a:lnTo>
                  <a:pt x="17505" y="669"/>
                </a:lnTo>
                <a:lnTo>
                  <a:pt x="17505"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Title 2">
            <a:extLst>
              <a:ext uri="{FF2B5EF4-FFF2-40B4-BE49-F238E27FC236}">
                <a16:creationId xmlns:a16="http://schemas.microsoft.com/office/drawing/2014/main" id="{1DCABE1D-9640-45A6-AF61-85E7D4B15201}"/>
              </a:ext>
            </a:extLst>
          </p:cNvPr>
          <p:cNvSpPr>
            <a:spLocks noGrp="1"/>
          </p:cNvSpPr>
          <p:nvPr>
            <p:ph type="title" idx="2"/>
          </p:nvPr>
        </p:nvSpPr>
        <p:spPr>
          <a:xfrm>
            <a:off x="2019297" y="441158"/>
            <a:ext cx="5105400" cy="1213800"/>
          </a:xfrm>
        </p:spPr>
        <p:txBody>
          <a:bodyPr/>
          <a:lstStyle/>
          <a:p>
            <a:r>
              <a:rPr lang="en-US" dirty="0">
                <a:latin typeface="Barlow Semi Condensed" panose="00000506000000000000" pitchFamily="2" charset="-93"/>
              </a:rPr>
              <a:t>07</a:t>
            </a:r>
          </a:p>
        </p:txBody>
      </p:sp>
      <p:sp>
        <p:nvSpPr>
          <p:cNvPr id="5" name="TextBox 4">
            <a:extLst>
              <a:ext uri="{FF2B5EF4-FFF2-40B4-BE49-F238E27FC236}">
                <a16:creationId xmlns:a16="http://schemas.microsoft.com/office/drawing/2014/main" id="{EB5F1264-12AF-42A8-927E-E0D9B1FAC5E7}"/>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19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4"/>
          <p:cNvSpPr/>
          <p:nvPr/>
        </p:nvSpPr>
        <p:spPr>
          <a:xfrm rot="3000392">
            <a:off x="-2523829" y="1793396"/>
            <a:ext cx="4913563" cy="302295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74"/>
          <p:cNvSpPr/>
          <p:nvPr/>
        </p:nvSpPr>
        <p:spPr>
          <a:xfrm>
            <a:off x="-527007" y="-486159"/>
            <a:ext cx="1840866" cy="1650387"/>
          </a:xfrm>
          <a:custGeom>
            <a:avLst/>
            <a:gdLst/>
            <a:ahLst/>
            <a:cxnLst/>
            <a:rect l="l" t="t" r="r" b="b"/>
            <a:pathLst>
              <a:path w="32221" h="28887" extrusionOk="0">
                <a:moveTo>
                  <a:pt x="16960" y="1"/>
                </a:moveTo>
                <a:cubicBezTo>
                  <a:pt x="13737" y="1"/>
                  <a:pt x="10527" y="792"/>
                  <a:pt x="7691" y="2306"/>
                </a:cubicBezTo>
                <a:cubicBezTo>
                  <a:pt x="6263" y="3066"/>
                  <a:pt x="4864" y="4099"/>
                  <a:pt x="4256" y="5589"/>
                </a:cubicBezTo>
                <a:cubicBezTo>
                  <a:pt x="3770" y="6744"/>
                  <a:pt x="3831" y="8020"/>
                  <a:pt x="3861" y="9236"/>
                </a:cubicBezTo>
                <a:cubicBezTo>
                  <a:pt x="3922" y="11668"/>
                  <a:pt x="3892" y="14191"/>
                  <a:pt x="2889" y="16379"/>
                </a:cubicBezTo>
                <a:cubicBezTo>
                  <a:pt x="1886" y="18476"/>
                  <a:pt x="1" y="20300"/>
                  <a:pt x="92" y="22610"/>
                </a:cubicBezTo>
                <a:cubicBezTo>
                  <a:pt x="123" y="24100"/>
                  <a:pt x="1065" y="25498"/>
                  <a:pt x="2281" y="26379"/>
                </a:cubicBezTo>
                <a:cubicBezTo>
                  <a:pt x="3496" y="27291"/>
                  <a:pt x="4955" y="27747"/>
                  <a:pt x="6445" y="28081"/>
                </a:cubicBezTo>
                <a:cubicBezTo>
                  <a:pt x="8995" y="28662"/>
                  <a:pt x="11605" y="28887"/>
                  <a:pt x="14228" y="28887"/>
                </a:cubicBezTo>
                <a:cubicBezTo>
                  <a:pt x="17232" y="28887"/>
                  <a:pt x="20254" y="28592"/>
                  <a:pt x="23223" y="28203"/>
                </a:cubicBezTo>
                <a:cubicBezTo>
                  <a:pt x="24743" y="27990"/>
                  <a:pt x="26293" y="27777"/>
                  <a:pt x="27631" y="27078"/>
                </a:cubicBezTo>
                <a:cubicBezTo>
                  <a:pt x="30518" y="25650"/>
                  <a:pt x="32220" y="22124"/>
                  <a:pt x="31491" y="18993"/>
                </a:cubicBezTo>
                <a:cubicBezTo>
                  <a:pt x="31065" y="17109"/>
                  <a:pt x="29941" y="15498"/>
                  <a:pt x="28695" y="14039"/>
                </a:cubicBezTo>
                <a:cubicBezTo>
                  <a:pt x="27479" y="12580"/>
                  <a:pt x="26141" y="11181"/>
                  <a:pt x="25169" y="9540"/>
                </a:cubicBezTo>
                <a:cubicBezTo>
                  <a:pt x="24500" y="8385"/>
                  <a:pt x="24044" y="7139"/>
                  <a:pt x="23953" y="5801"/>
                </a:cubicBezTo>
                <a:cubicBezTo>
                  <a:pt x="23922" y="5042"/>
                  <a:pt x="24105" y="4160"/>
                  <a:pt x="23922" y="3400"/>
                </a:cubicBezTo>
                <a:cubicBezTo>
                  <a:pt x="23345" y="1060"/>
                  <a:pt x="20001" y="117"/>
                  <a:pt x="17965" y="26"/>
                </a:cubicBezTo>
                <a:cubicBezTo>
                  <a:pt x="17630" y="9"/>
                  <a:pt x="17295" y="1"/>
                  <a:pt x="1696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74"/>
          <p:cNvSpPr/>
          <p:nvPr/>
        </p:nvSpPr>
        <p:spPr>
          <a:xfrm>
            <a:off x="6981935" y="4430022"/>
            <a:ext cx="2162065" cy="1043754"/>
          </a:xfrm>
          <a:custGeom>
            <a:avLst/>
            <a:gdLst/>
            <a:ahLst/>
            <a:cxnLst/>
            <a:rect l="l" t="t" r="r" b="b"/>
            <a:pathLst>
              <a:path w="37843" h="18269" extrusionOk="0">
                <a:moveTo>
                  <a:pt x="19727" y="0"/>
                </a:moveTo>
                <a:cubicBezTo>
                  <a:pt x="3709" y="0"/>
                  <a:pt x="0" y="18268"/>
                  <a:pt x="0" y="18268"/>
                </a:cubicBezTo>
                <a:lnTo>
                  <a:pt x="37843" y="18268"/>
                </a:lnTo>
                <a:cubicBezTo>
                  <a:pt x="37843" y="18268"/>
                  <a:pt x="35746" y="0"/>
                  <a:pt x="197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5" name="Google Shape;1695;p74"/>
          <p:cNvSpPr/>
          <p:nvPr/>
        </p:nvSpPr>
        <p:spPr>
          <a:xfrm rot="-297210">
            <a:off x="8276319" y="4179982"/>
            <a:ext cx="1182015" cy="1543835"/>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85;p85">
            <a:extLst>
              <a:ext uri="{FF2B5EF4-FFF2-40B4-BE49-F238E27FC236}">
                <a16:creationId xmlns:a16="http://schemas.microsoft.com/office/drawing/2014/main" id="{C05F0F18-FF45-40C2-92A8-6434ED8A6ABE}"/>
              </a:ext>
            </a:extLst>
          </p:cNvPr>
          <p:cNvSpPr/>
          <p:nvPr/>
        </p:nvSpPr>
        <p:spPr>
          <a:xfrm rot="15922223" flipH="1">
            <a:off x="7230294" y="-553143"/>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TextBox 24">
            <a:extLst>
              <a:ext uri="{FF2B5EF4-FFF2-40B4-BE49-F238E27FC236}">
                <a16:creationId xmlns:a16="http://schemas.microsoft.com/office/drawing/2014/main" id="{CA7142C5-4026-4DCB-B24E-747B7B921046}"/>
              </a:ext>
            </a:extLst>
          </p:cNvPr>
          <p:cNvSpPr txBox="1"/>
          <p:nvPr/>
        </p:nvSpPr>
        <p:spPr>
          <a:xfrm>
            <a:off x="1689400" y="210631"/>
            <a:ext cx="5907504" cy="4212307"/>
          </a:xfrm>
          <a:prstGeom prst="rect">
            <a:avLst/>
          </a:prstGeom>
          <a:noFill/>
        </p:spPr>
        <p:txBody>
          <a:bodyPr wrap="square">
            <a:spAutoFit/>
          </a:bodyPr>
          <a:lstStyle/>
          <a:p>
            <a:pPr marL="0" marR="0" algn="ctr">
              <a:lnSpc>
                <a:spcPct val="107000"/>
              </a:lnSpc>
              <a:spcBef>
                <a:spcPts val="0"/>
              </a:spcBef>
              <a:spcAft>
                <a:spcPts val="800"/>
              </a:spcAft>
            </a:pPr>
            <a:r>
              <a:rPr lang="en-US"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TÀI LIỆU THAM KHẢO</a:t>
            </a:r>
            <a:endParaRPr lang="en-US"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Ferrero-Miliani, L., Nielsen, O. H., Andersen, P. S., &amp; Girardin, S. E. (2007, February). Chronic inflammation: Importance of NOD2 and NALP3 in interleukin-1β generation.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Clinical and Experimental Immunology</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https://doi.org/10.1111/j.1365-2249.2006.03261.x</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[2]</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Hannoodee S, Nasuruddin DN. Acute Inflammatory Response. [Updated 2020 Nov 26]. In: StatPearls [Internet]. Treasure Island (FL): StatPearls Publishing; 2021 Jan-. Available from: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https://www.ncbi.nlm.nih.gov/books/NBK556083/</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[3]</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Pahwa R, Goyal A, Bansal P, et al. Chronic Inflammation. [Updated 2021 Aug 11]. In: StatPearls [Internet]. Treasure Island (FL): StatPearls Publishing; 2021 Jan-. Available from: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https://www.ncbi.nlm.nih.gov/books/NBK493173/</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[4]</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Medzhitov, R. (2010). Inflammation 2010: New Adventures of an Old Flame.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Cell</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Elsevier B.V.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https://doi.org/10.1016/j.cell.2010.03.006</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[5]</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Cray, C., Zaias, J., &amp; Altman, N. H. (2009). Acute phase response in animals: a review.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Comparative medicine</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59</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(6), 517–526. </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[6]</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Gropper, S. S., &amp; Smith, J. L. (201</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8</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AdvAnced nutrition And HumAn metAbolism S</a:t>
            </a:r>
            <a:r>
              <a:rPr lang="en-US" sz="1100" i="1" dirty="0" err="1">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enventh</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Edition</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Advanced Nutrion in Human</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(pp. </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208; 241</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244</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[7]</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Finnerty, C. C., Mabvuure, N. T., Ali, A., Kozar, R. A., &amp; Herndon, D. N. (2013). The surgically induced stress response.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JPEN. Journal of parenteral and enteral nutrition</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37</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(5 Suppl), 21S–9S.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https://doi.org/10.1177/0148607113496117</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[8]</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Gore, D. C., Jahoor, F., Wolfe, R. R., &amp; Herndon, D. N. (1993). Acute response of human muscle protein to catabolic hormones.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Annals of Surgery</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218</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(5), 679–684.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https://doi.org/10.1097/00000658-199321850-00015</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E576BF9-D991-48D8-8206-FD74F6E368B9}"/>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20</a:t>
            </a:r>
          </a:p>
        </p:txBody>
      </p:sp>
    </p:spTree>
    <p:extLst>
      <p:ext uri="{BB962C8B-B14F-4D97-AF65-F5344CB8AC3E}">
        <p14:creationId xmlns:p14="http://schemas.microsoft.com/office/powerpoint/2010/main" val="2434107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4"/>
          <p:cNvSpPr/>
          <p:nvPr/>
        </p:nvSpPr>
        <p:spPr>
          <a:xfrm rot="3000392">
            <a:off x="-2523829" y="1793396"/>
            <a:ext cx="4913563" cy="302295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74"/>
          <p:cNvSpPr/>
          <p:nvPr/>
        </p:nvSpPr>
        <p:spPr>
          <a:xfrm>
            <a:off x="-527007" y="-486159"/>
            <a:ext cx="1840866" cy="1650387"/>
          </a:xfrm>
          <a:custGeom>
            <a:avLst/>
            <a:gdLst/>
            <a:ahLst/>
            <a:cxnLst/>
            <a:rect l="l" t="t" r="r" b="b"/>
            <a:pathLst>
              <a:path w="32221" h="28887" extrusionOk="0">
                <a:moveTo>
                  <a:pt x="16960" y="1"/>
                </a:moveTo>
                <a:cubicBezTo>
                  <a:pt x="13737" y="1"/>
                  <a:pt x="10527" y="792"/>
                  <a:pt x="7691" y="2306"/>
                </a:cubicBezTo>
                <a:cubicBezTo>
                  <a:pt x="6263" y="3066"/>
                  <a:pt x="4864" y="4099"/>
                  <a:pt x="4256" y="5589"/>
                </a:cubicBezTo>
                <a:cubicBezTo>
                  <a:pt x="3770" y="6744"/>
                  <a:pt x="3831" y="8020"/>
                  <a:pt x="3861" y="9236"/>
                </a:cubicBezTo>
                <a:cubicBezTo>
                  <a:pt x="3922" y="11668"/>
                  <a:pt x="3892" y="14191"/>
                  <a:pt x="2889" y="16379"/>
                </a:cubicBezTo>
                <a:cubicBezTo>
                  <a:pt x="1886" y="18476"/>
                  <a:pt x="1" y="20300"/>
                  <a:pt x="92" y="22610"/>
                </a:cubicBezTo>
                <a:cubicBezTo>
                  <a:pt x="123" y="24100"/>
                  <a:pt x="1065" y="25498"/>
                  <a:pt x="2281" y="26379"/>
                </a:cubicBezTo>
                <a:cubicBezTo>
                  <a:pt x="3496" y="27291"/>
                  <a:pt x="4955" y="27747"/>
                  <a:pt x="6445" y="28081"/>
                </a:cubicBezTo>
                <a:cubicBezTo>
                  <a:pt x="8995" y="28662"/>
                  <a:pt x="11605" y="28887"/>
                  <a:pt x="14228" y="28887"/>
                </a:cubicBezTo>
                <a:cubicBezTo>
                  <a:pt x="17232" y="28887"/>
                  <a:pt x="20254" y="28592"/>
                  <a:pt x="23223" y="28203"/>
                </a:cubicBezTo>
                <a:cubicBezTo>
                  <a:pt x="24743" y="27990"/>
                  <a:pt x="26293" y="27777"/>
                  <a:pt x="27631" y="27078"/>
                </a:cubicBezTo>
                <a:cubicBezTo>
                  <a:pt x="30518" y="25650"/>
                  <a:pt x="32220" y="22124"/>
                  <a:pt x="31491" y="18993"/>
                </a:cubicBezTo>
                <a:cubicBezTo>
                  <a:pt x="31065" y="17109"/>
                  <a:pt x="29941" y="15498"/>
                  <a:pt x="28695" y="14039"/>
                </a:cubicBezTo>
                <a:cubicBezTo>
                  <a:pt x="27479" y="12580"/>
                  <a:pt x="26141" y="11181"/>
                  <a:pt x="25169" y="9540"/>
                </a:cubicBezTo>
                <a:cubicBezTo>
                  <a:pt x="24500" y="8385"/>
                  <a:pt x="24044" y="7139"/>
                  <a:pt x="23953" y="5801"/>
                </a:cubicBezTo>
                <a:cubicBezTo>
                  <a:pt x="23922" y="5042"/>
                  <a:pt x="24105" y="4160"/>
                  <a:pt x="23922" y="3400"/>
                </a:cubicBezTo>
                <a:cubicBezTo>
                  <a:pt x="23345" y="1060"/>
                  <a:pt x="20001" y="117"/>
                  <a:pt x="17965" y="26"/>
                </a:cubicBezTo>
                <a:cubicBezTo>
                  <a:pt x="17630" y="9"/>
                  <a:pt x="17295" y="1"/>
                  <a:pt x="1696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74"/>
          <p:cNvSpPr/>
          <p:nvPr/>
        </p:nvSpPr>
        <p:spPr>
          <a:xfrm>
            <a:off x="6981935" y="4430022"/>
            <a:ext cx="2162065" cy="1043754"/>
          </a:xfrm>
          <a:custGeom>
            <a:avLst/>
            <a:gdLst/>
            <a:ahLst/>
            <a:cxnLst/>
            <a:rect l="l" t="t" r="r" b="b"/>
            <a:pathLst>
              <a:path w="37843" h="18269" extrusionOk="0">
                <a:moveTo>
                  <a:pt x="19727" y="0"/>
                </a:moveTo>
                <a:cubicBezTo>
                  <a:pt x="3709" y="0"/>
                  <a:pt x="0" y="18268"/>
                  <a:pt x="0" y="18268"/>
                </a:cubicBezTo>
                <a:lnTo>
                  <a:pt x="37843" y="18268"/>
                </a:lnTo>
                <a:cubicBezTo>
                  <a:pt x="37843" y="18268"/>
                  <a:pt x="35746" y="0"/>
                  <a:pt x="197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5" name="Google Shape;1695;p74"/>
          <p:cNvSpPr/>
          <p:nvPr/>
        </p:nvSpPr>
        <p:spPr>
          <a:xfrm rot="-297210">
            <a:off x="8276319" y="4179982"/>
            <a:ext cx="1182015" cy="1543835"/>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85;p85">
            <a:extLst>
              <a:ext uri="{FF2B5EF4-FFF2-40B4-BE49-F238E27FC236}">
                <a16:creationId xmlns:a16="http://schemas.microsoft.com/office/drawing/2014/main" id="{C05F0F18-FF45-40C2-92A8-6434ED8A6ABE}"/>
              </a:ext>
            </a:extLst>
          </p:cNvPr>
          <p:cNvSpPr/>
          <p:nvPr/>
        </p:nvSpPr>
        <p:spPr>
          <a:xfrm rot="15922223" flipH="1">
            <a:off x="7230294" y="-553143"/>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TextBox 24">
            <a:extLst>
              <a:ext uri="{FF2B5EF4-FFF2-40B4-BE49-F238E27FC236}">
                <a16:creationId xmlns:a16="http://schemas.microsoft.com/office/drawing/2014/main" id="{CA7142C5-4026-4DCB-B24E-747B7B921046}"/>
              </a:ext>
            </a:extLst>
          </p:cNvPr>
          <p:cNvSpPr txBox="1"/>
          <p:nvPr/>
        </p:nvSpPr>
        <p:spPr>
          <a:xfrm>
            <a:off x="1689400" y="827875"/>
            <a:ext cx="5907504" cy="3487750"/>
          </a:xfrm>
          <a:prstGeom prst="rect">
            <a:avLst/>
          </a:prstGeom>
          <a:noFill/>
        </p:spPr>
        <p:txBody>
          <a:bodyPr wrap="square">
            <a:spAutoFit/>
          </a:bodyPr>
          <a:lstStyle/>
          <a:p>
            <a:pPr marL="0" marR="0" algn="ctr">
              <a:lnSpc>
                <a:spcPct val="107000"/>
              </a:lnSpc>
              <a:spcBef>
                <a:spcPts val="0"/>
              </a:spcBef>
              <a:spcAft>
                <a:spcPts val="800"/>
              </a:spcAft>
            </a:pPr>
            <a:r>
              <a:rPr lang="en-US"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TÀI LIỆU THAM KHẢO</a:t>
            </a:r>
            <a:endParaRPr lang="en-US"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[9]</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Chen, L., Deng, H., Cui, H., Fang, J., Zuo, Z., Deng, J., … Zhao, L. (2018). Inflammatory responses and inflammation-associated diseases in organs.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Oncotarget</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Impact Journals LLC.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https://doi.org/10.18632/oncotarget.23208</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[10]</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Chen, L., Deng, H., Cui, H., Fang, J., Zuo, Z., Deng, J., Li, Y., Wang, X., &amp; Zhao, L. (2017). Inflammatory responses and inflammation-associated diseases in organs.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Oncotarget</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9</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(6), 7204–7218.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https://doi.org/10.18632/oncotarget.23208</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[11]</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Ansar, W., &amp; Ghosh, S. (2016). Acute-Phase Proteins and Responses and Their Application in Clinical Chemistry. In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Biology of C Reactive Protein in Health and Disease</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(pp. 45–65). Springer India.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https://doi.org/10.1007/978-81-322-2680-2_3</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[12]</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Cray, C. (2012). Acute phase proteins in animals. In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Progress in Molecular Biology and Translational Science</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(Vol. 105, pp. 113–150). Elsevier B.V.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https://doi.org/10.1016/B978-0-12-394596-9.00005-6</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en-US" sz="11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[13]</a:t>
            </a:r>
            <a:r>
              <a:rPr lang="en-US"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Anglin, R. E., Rosebush, P. I., &amp; Mazurek, M. F. (2010). Neuroleptic malignant syndrome: A neuroimmunologic hypothesis.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CMAJ</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182</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(18).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https://doi.org/10.1503/cmaj.091442</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a:p>
            <a:pPr marL="342900" marR="0" indent="-342900">
              <a:lnSpc>
                <a:spcPct val="107000"/>
              </a:lnSpc>
              <a:spcBef>
                <a:spcPts val="0"/>
              </a:spcBef>
              <a:spcAft>
                <a:spcPts val="0"/>
              </a:spcAft>
            </a:pPr>
            <a:r>
              <a:rPr lang="en-US" sz="1100" b="1" i="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[14]</a:t>
            </a:r>
            <a:r>
              <a:rPr lang="en-US" sz="1100" b="0" i="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Valavanidis, A., Vlachogianni, T., Fiotakis, K., &amp; Loridas, S. (2013, August 27). Pulmonary oxidative stress, inflammation and cancer: Respirable particulate matter, fibrous dusts and ozone as major causes of lung carcinogenesis through reactive oxygen species mechanisms. </a:t>
            </a:r>
            <a:r>
              <a:rPr lang="vi-VN" sz="1100" i="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International Journal of Environmental Research and Public Health</a:t>
            </a:r>
            <a:r>
              <a:rPr lang="vi-VN" sz="110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 MDPI AG. </a:t>
            </a:r>
            <a:r>
              <a:rPr lang="vi-VN" sz="1100" u="sng"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https://doi.org/10.3390/ijerph10093886</a:t>
            </a:r>
            <a:endParaRPr lang="en-US" sz="1050"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7AA7BD9-09A2-4395-BCED-69800B383893}"/>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21</a:t>
            </a:r>
          </a:p>
        </p:txBody>
      </p:sp>
    </p:spTree>
    <p:extLst>
      <p:ext uri="{BB962C8B-B14F-4D97-AF65-F5344CB8AC3E}">
        <p14:creationId xmlns:p14="http://schemas.microsoft.com/office/powerpoint/2010/main" val="1236420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4"/>
          <p:cNvSpPr/>
          <p:nvPr/>
        </p:nvSpPr>
        <p:spPr>
          <a:xfrm rot="3000392">
            <a:off x="-2523829" y="1793396"/>
            <a:ext cx="4913563" cy="302295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74"/>
          <p:cNvSpPr/>
          <p:nvPr/>
        </p:nvSpPr>
        <p:spPr>
          <a:xfrm>
            <a:off x="-527007" y="-486159"/>
            <a:ext cx="1840866" cy="1650387"/>
          </a:xfrm>
          <a:custGeom>
            <a:avLst/>
            <a:gdLst/>
            <a:ahLst/>
            <a:cxnLst/>
            <a:rect l="l" t="t" r="r" b="b"/>
            <a:pathLst>
              <a:path w="32221" h="28887" extrusionOk="0">
                <a:moveTo>
                  <a:pt x="16960" y="1"/>
                </a:moveTo>
                <a:cubicBezTo>
                  <a:pt x="13737" y="1"/>
                  <a:pt x="10527" y="792"/>
                  <a:pt x="7691" y="2306"/>
                </a:cubicBezTo>
                <a:cubicBezTo>
                  <a:pt x="6263" y="3066"/>
                  <a:pt x="4864" y="4099"/>
                  <a:pt x="4256" y="5589"/>
                </a:cubicBezTo>
                <a:cubicBezTo>
                  <a:pt x="3770" y="6744"/>
                  <a:pt x="3831" y="8020"/>
                  <a:pt x="3861" y="9236"/>
                </a:cubicBezTo>
                <a:cubicBezTo>
                  <a:pt x="3922" y="11668"/>
                  <a:pt x="3892" y="14191"/>
                  <a:pt x="2889" y="16379"/>
                </a:cubicBezTo>
                <a:cubicBezTo>
                  <a:pt x="1886" y="18476"/>
                  <a:pt x="1" y="20300"/>
                  <a:pt x="92" y="22610"/>
                </a:cubicBezTo>
                <a:cubicBezTo>
                  <a:pt x="123" y="24100"/>
                  <a:pt x="1065" y="25498"/>
                  <a:pt x="2281" y="26379"/>
                </a:cubicBezTo>
                <a:cubicBezTo>
                  <a:pt x="3496" y="27291"/>
                  <a:pt x="4955" y="27747"/>
                  <a:pt x="6445" y="28081"/>
                </a:cubicBezTo>
                <a:cubicBezTo>
                  <a:pt x="8995" y="28662"/>
                  <a:pt x="11605" y="28887"/>
                  <a:pt x="14228" y="28887"/>
                </a:cubicBezTo>
                <a:cubicBezTo>
                  <a:pt x="17232" y="28887"/>
                  <a:pt x="20254" y="28592"/>
                  <a:pt x="23223" y="28203"/>
                </a:cubicBezTo>
                <a:cubicBezTo>
                  <a:pt x="24743" y="27990"/>
                  <a:pt x="26293" y="27777"/>
                  <a:pt x="27631" y="27078"/>
                </a:cubicBezTo>
                <a:cubicBezTo>
                  <a:pt x="30518" y="25650"/>
                  <a:pt x="32220" y="22124"/>
                  <a:pt x="31491" y="18993"/>
                </a:cubicBezTo>
                <a:cubicBezTo>
                  <a:pt x="31065" y="17109"/>
                  <a:pt x="29941" y="15498"/>
                  <a:pt x="28695" y="14039"/>
                </a:cubicBezTo>
                <a:cubicBezTo>
                  <a:pt x="27479" y="12580"/>
                  <a:pt x="26141" y="11181"/>
                  <a:pt x="25169" y="9540"/>
                </a:cubicBezTo>
                <a:cubicBezTo>
                  <a:pt x="24500" y="8385"/>
                  <a:pt x="24044" y="7139"/>
                  <a:pt x="23953" y="5801"/>
                </a:cubicBezTo>
                <a:cubicBezTo>
                  <a:pt x="23922" y="5042"/>
                  <a:pt x="24105" y="4160"/>
                  <a:pt x="23922" y="3400"/>
                </a:cubicBezTo>
                <a:cubicBezTo>
                  <a:pt x="23345" y="1060"/>
                  <a:pt x="20001" y="117"/>
                  <a:pt x="17965" y="26"/>
                </a:cubicBezTo>
                <a:cubicBezTo>
                  <a:pt x="17630" y="9"/>
                  <a:pt x="17295" y="1"/>
                  <a:pt x="1696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74"/>
          <p:cNvSpPr/>
          <p:nvPr/>
        </p:nvSpPr>
        <p:spPr>
          <a:xfrm>
            <a:off x="6981935" y="4430022"/>
            <a:ext cx="2162065" cy="1043754"/>
          </a:xfrm>
          <a:custGeom>
            <a:avLst/>
            <a:gdLst/>
            <a:ahLst/>
            <a:cxnLst/>
            <a:rect l="l" t="t" r="r" b="b"/>
            <a:pathLst>
              <a:path w="37843" h="18269" extrusionOk="0">
                <a:moveTo>
                  <a:pt x="19727" y="0"/>
                </a:moveTo>
                <a:cubicBezTo>
                  <a:pt x="3709" y="0"/>
                  <a:pt x="0" y="18268"/>
                  <a:pt x="0" y="18268"/>
                </a:cubicBezTo>
                <a:lnTo>
                  <a:pt x="37843" y="18268"/>
                </a:lnTo>
                <a:cubicBezTo>
                  <a:pt x="37843" y="18268"/>
                  <a:pt x="35746" y="0"/>
                  <a:pt x="197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5" name="Google Shape;1695;p74"/>
          <p:cNvSpPr/>
          <p:nvPr/>
        </p:nvSpPr>
        <p:spPr>
          <a:xfrm rot="-297210">
            <a:off x="8276319" y="4179982"/>
            <a:ext cx="1182015" cy="1543835"/>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85;p85">
            <a:extLst>
              <a:ext uri="{FF2B5EF4-FFF2-40B4-BE49-F238E27FC236}">
                <a16:creationId xmlns:a16="http://schemas.microsoft.com/office/drawing/2014/main" id="{C05F0F18-FF45-40C2-92A8-6434ED8A6ABE}"/>
              </a:ext>
            </a:extLst>
          </p:cNvPr>
          <p:cNvSpPr/>
          <p:nvPr/>
        </p:nvSpPr>
        <p:spPr>
          <a:xfrm rot="15922223" flipH="1">
            <a:off x="7230294" y="-553143"/>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2173;p98">
            <a:extLst>
              <a:ext uri="{FF2B5EF4-FFF2-40B4-BE49-F238E27FC236}">
                <a16:creationId xmlns:a16="http://schemas.microsoft.com/office/drawing/2014/main" id="{B60626B1-E3BC-4C2A-8A95-9C6FB4155540}"/>
              </a:ext>
            </a:extLst>
          </p:cNvPr>
          <p:cNvSpPr txBox="1">
            <a:spLocks/>
          </p:cNvSpPr>
          <p:nvPr/>
        </p:nvSpPr>
        <p:spPr>
          <a:xfrm>
            <a:off x="1859881" y="1067384"/>
            <a:ext cx="5424237" cy="286022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accent2"/>
              </a:buClr>
              <a:buSzPts val="3600"/>
              <a:buFont typeface="Hammersmith One"/>
              <a:buNone/>
              <a:defRPr sz="5400" b="1" i="0" u="none" strike="noStrike" cap="none">
                <a:solidFill>
                  <a:schemeClr val="accent2"/>
                </a:solidFill>
                <a:latin typeface="Hammersmith One"/>
                <a:ea typeface="Hammersmith One"/>
                <a:cs typeface="Hammersmith One"/>
                <a:sym typeface="Hammersmith One"/>
              </a:defRPr>
            </a:lvl1pPr>
            <a:lvl2pPr marR="0" lvl="1"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2pPr>
            <a:lvl3pPr marR="0" lvl="2"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3pPr>
            <a:lvl4pPr marR="0" lvl="3"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4pPr>
            <a:lvl5pPr marR="0" lvl="4"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5pPr>
            <a:lvl6pPr marR="0" lvl="5"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6pPr>
            <a:lvl7pPr marR="0" lvl="6"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7pPr>
            <a:lvl8pPr marR="0" lvl="7"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8pPr>
            <a:lvl9pPr marR="0" lvl="8" algn="ctr" rtl="0">
              <a:lnSpc>
                <a:spcPct val="100000"/>
              </a:lnSpc>
              <a:spcBef>
                <a:spcPts val="0"/>
              </a:spcBef>
              <a:spcAft>
                <a:spcPts val="0"/>
              </a:spcAft>
              <a:buClr>
                <a:schemeClr val="accent2"/>
              </a:buClr>
              <a:buSzPts val="3600"/>
              <a:buFont typeface="Hammersmith One"/>
              <a:buNone/>
              <a:defRPr sz="3600" b="1" i="0" u="none" strike="noStrike" cap="none">
                <a:solidFill>
                  <a:schemeClr val="accent2"/>
                </a:solidFill>
                <a:latin typeface="Hammersmith One"/>
                <a:ea typeface="Hammersmith One"/>
                <a:cs typeface="Hammersmith One"/>
                <a:sym typeface="Hammersmith One"/>
              </a:defRPr>
            </a:lvl9pPr>
          </a:lstStyle>
          <a:p>
            <a:r>
              <a:rPr lang="en-US" dirty="0" err="1">
                <a:latin typeface="Barlow Semi Condensed" panose="00000506000000000000" pitchFamily="2" charset="-93"/>
              </a:rPr>
              <a:t>Cảm</a:t>
            </a:r>
            <a:r>
              <a:rPr lang="en-US" dirty="0">
                <a:latin typeface="Barlow Semi Condensed" panose="00000506000000000000" pitchFamily="2" charset="-93"/>
              </a:rPr>
              <a:t> </a:t>
            </a:r>
            <a:r>
              <a:rPr lang="en-US" dirty="0" err="1">
                <a:latin typeface="Barlow Semi Condensed" panose="00000506000000000000" pitchFamily="2" charset="-93"/>
              </a:rPr>
              <a:t>ơn</a:t>
            </a:r>
            <a:r>
              <a:rPr lang="en-US" dirty="0">
                <a:latin typeface="Barlow Semi Condensed" panose="00000506000000000000" pitchFamily="2" charset="-93"/>
              </a:rPr>
              <a:t> </a:t>
            </a:r>
            <a:r>
              <a:rPr lang="en-US" dirty="0" err="1">
                <a:latin typeface="Barlow Semi Condensed" panose="00000506000000000000" pitchFamily="2" charset="-93"/>
              </a:rPr>
              <a:t>mọi</a:t>
            </a:r>
            <a:r>
              <a:rPr lang="en-US" dirty="0">
                <a:latin typeface="Barlow Semi Condensed" panose="00000506000000000000" pitchFamily="2" charset="-93"/>
              </a:rPr>
              <a:t> </a:t>
            </a:r>
            <a:r>
              <a:rPr lang="en-US" dirty="0" err="1">
                <a:latin typeface="Barlow Semi Condensed" panose="00000506000000000000" pitchFamily="2" charset="-93"/>
              </a:rPr>
              <a:t>người</a:t>
            </a:r>
            <a:r>
              <a:rPr lang="en-US" dirty="0">
                <a:latin typeface="Barlow Semi Condensed" panose="00000506000000000000" pitchFamily="2" charset="-93"/>
              </a:rPr>
              <a:t> </a:t>
            </a:r>
            <a:r>
              <a:rPr lang="en-US" dirty="0" err="1">
                <a:latin typeface="Barlow Semi Condensed" panose="00000506000000000000" pitchFamily="2" charset="-93"/>
              </a:rPr>
              <a:t>đã</a:t>
            </a:r>
            <a:r>
              <a:rPr lang="en-US" dirty="0">
                <a:latin typeface="Barlow Semi Condensed" panose="00000506000000000000" pitchFamily="2" charset="-93"/>
              </a:rPr>
              <a:t> </a:t>
            </a:r>
            <a:r>
              <a:rPr lang="en-US" dirty="0" err="1">
                <a:latin typeface="Barlow Semi Condensed" panose="00000506000000000000" pitchFamily="2" charset="-93"/>
              </a:rPr>
              <a:t>lắng</a:t>
            </a:r>
            <a:r>
              <a:rPr lang="en-US" dirty="0">
                <a:latin typeface="Barlow Semi Condensed" panose="00000506000000000000" pitchFamily="2" charset="-93"/>
              </a:rPr>
              <a:t> </a:t>
            </a:r>
            <a:r>
              <a:rPr lang="en-US" dirty="0" err="1">
                <a:latin typeface="Barlow Semi Condensed" panose="00000506000000000000" pitchFamily="2" charset="-93"/>
              </a:rPr>
              <a:t>nghe</a:t>
            </a:r>
            <a:r>
              <a:rPr lang="en-US" dirty="0">
                <a:latin typeface="Barlow Semi Condensed" panose="00000506000000000000" pitchFamily="2" charset="-93"/>
              </a:rPr>
              <a:t>.</a:t>
            </a:r>
          </a:p>
        </p:txBody>
      </p:sp>
      <p:sp>
        <p:nvSpPr>
          <p:cNvPr id="9" name="TextBox 8">
            <a:extLst>
              <a:ext uri="{FF2B5EF4-FFF2-40B4-BE49-F238E27FC236}">
                <a16:creationId xmlns:a16="http://schemas.microsoft.com/office/drawing/2014/main" id="{14A1954E-599B-4F39-98B8-34303B3B35C5}"/>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22</a:t>
            </a:r>
          </a:p>
        </p:txBody>
      </p:sp>
    </p:spTree>
    <p:extLst>
      <p:ext uri="{BB962C8B-B14F-4D97-AF65-F5344CB8AC3E}">
        <p14:creationId xmlns:p14="http://schemas.microsoft.com/office/powerpoint/2010/main" val="3362975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60"/>
        <p:cNvGrpSpPr/>
        <p:nvPr/>
      </p:nvGrpSpPr>
      <p:grpSpPr>
        <a:xfrm>
          <a:off x="0" y="0"/>
          <a:ext cx="0" cy="0"/>
          <a:chOff x="0" y="0"/>
          <a:chExt cx="0" cy="0"/>
        </a:xfrm>
      </p:grpSpPr>
      <p:sp>
        <p:nvSpPr>
          <p:cNvPr id="1661" name="Google Shape;1661;p74"/>
          <p:cNvSpPr/>
          <p:nvPr/>
        </p:nvSpPr>
        <p:spPr>
          <a:xfrm rot="3000392">
            <a:off x="-2523829" y="1793396"/>
            <a:ext cx="4913563" cy="302295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74"/>
          <p:cNvSpPr/>
          <p:nvPr/>
        </p:nvSpPr>
        <p:spPr>
          <a:xfrm>
            <a:off x="-527007" y="-486159"/>
            <a:ext cx="1840866" cy="1650387"/>
          </a:xfrm>
          <a:custGeom>
            <a:avLst/>
            <a:gdLst/>
            <a:ahLst/>
            <a:cxnLst/>
            <a:rect l="l" t="t" r="r" b="b"/>
            <a:pathLst>
              <a:path w="32221" h="28887" extrusionOk="0">
                <a:moveTo>
                  <a:pt x="16960" y="1"/>
                </a:moveTo>
                <a:cubicBezTo>
                  <a:pt x="13737" y="1"/>
                  <a:pt x="10527" y="792"/>
                  <a:pt x="7691" y="2306"/>
                </a:cubicBezTo>
                <a:cubicBezTo>
                  <a:pt x="6263" y="3066"/>
                  <a:pt x="4864" y="4099"/>
                  <a:pt x="4256" y="5589"/>
                </a:cubicBezTo>
                <a:cubicBezTo>
                  <a:pt x="3770" y="6744"/>
                  <a:pt x="3831" y="8020"/>
                  <a:pt x="3861" y="9236"/>
                </a:cubicBezTo>
                <a:cubicBezTo>
                  <a:pt x="3922" y="11668"/>
                  <a:pt x="3892" y="14191"/>
                  <a:pt x="2889" y="16379"/>
                </a:cubicBezTo>
                <a:cubicBezTo>
                  <a:pt x="1886" y="18476"/>
                  <a:pt x="1" y="20300"/>
                  <a:pt x="92" y="22610"/>
                </a:cubicBezTo>
                <a:cubicBezTo>
                  <a:pt x="123" y="24100"/>
                  <a:pt x="1065" y="25498"/>
                  <a:pt x="2281" y="26379"/>
                </a:cubicBezTo>
                <a:cubicBezTo>
                  <a:pt x="3496" y="27291"/>
                  <a:pt x="4955" y="27747"/>
                  <a:pt x="6445" y="28081"/>
                </a:cubicBezTo>
                <a:cubicBezTo>
                  <a:pt x="8995" y="28662"/>
                  <a:pt x="11605" y="28887"/>
                  <a:pt x="14228" y="28887"/>
                </a:cubicBezTo>
                <a:cubicBezTo>
                  <a:pt x="17232" y="28887"/>
                  <a:pt x="20254" y="28592"/>
                  <a:pt x="23223" y="28203"/>
                </a:cubicBezTo>
                <a:cubicBezTo>
                  <a:pt x="24743" y="27990"/>
                  <a:pt x="26293" y="27777"/>
                  <a:pt x="27631" y="27078"/>
                </a:cubicBezTo>
                <a:cubicBezTo>
                  <a:pt x="30518" y="25650"/>
                  <a:pt x="32220" y="22124"/>
                  <a:pt x="31491" y="18993"/>
                </a:cubicBezTo>
                <a:cubicBezTo>
                  <a:pt x="31065" y="17109"/>
                  <a:pt x="29941" y="15498"/>
                  <a:pt x="28695" y="14039"/>
                </a:cubicBezTo>
                <a:cubicBezTo>
                  <a:pt x="27479" y="12580"/>
                  <a:pt x="26141" y="11181"/>
                  <a:pt x="25169" y="9540"/>
                </a:cubicBezTo>
                <a:cubicBezTo>
                  <a:pt x="24500" y="8385"/>
                  <a:pt x="24044" y="7139"/>
                  <a:pt x="23953" y="5801"/>
                </a:cubicBezTo>
                <a:cubicBezTo>
                  <a:pt x="23922" y="5042"/>
                  <a:pt x="24105" y="4160"/>
                  <a:pt x="23922" y="3400"/>
                </a:cubicBezTo>
                <a:cubicBezTo>
                  <a:pt x="23345" y="1060"/>
                  <a:pt x="20001" y="117"/>
                  <a:pt x="17965" y="26"/>
                </a:cubicBezTo>
                <a:cubicBezTo>
                  <a:pt x="17630" y="9"/>
                  <a:pt x="17295" y="1"/>
                  <a:pt x="1696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74"/>
          <p:cNvSpPr/>
          <p:nvPr/>
        </p:nvSpPr>
        <p:spPr>
          <a:xfrm>
            <a:off x="6981935" y="4430022"/>
            <a:ext cx="2162065" cy="1043754"/>
          </a:xfrm>
          <a:custGeom>
            <a:avLst/>
            <a:gdLst/>
            <a:ahLst/>
            <a:cxnLst/>
            <a:rect l="l" t="t" r="r" b="b"/>
            <a:pathLst>
              <a:path w="37843" h="18269" extrusionOk="0">
                <a:moveTo>
                  <a:pt x="19727" y="0"/>
                </a:moveTo>
                <a:cubicBezTo>
                  <a:pt x="3709" y="0"/>
                  <a:pt x="0" y="18268"/>
                  <a:pt x="0" y="18268"/>
                </a:cubicBezTo>
                <a:lnTo>
                  <a:pt x="37843" y="18268"/>
                </a:lnTo>
                <a:cubicBezTo>
                  <a:pt x="37843" y="18268"/>
                  <a:pt x="35746" y="0"/>
                  <a:pt x="197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95" name="Google Shape;1695;p74"/>
          <p:cNvSpPr/>
          <p:nvPr/>
        </p:nvSpPr>
        <p:spPr>
          <a:xfrm rot="-297210">
            <a:off x="8276319" y="4179982"/>
            <a:ext cx="1182015" cy="1543835"/>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TextBox 39">
            <a:extLst>
              <a:ext uri="{FF2B5EF4-FFF2-40B4-BE49-F238E27FC236}">
                <a16:creationId xmlns:a16="http://schemas.microsoft.com/office/drawing/2014/main" id="{9CD054DA-C8E7-419F-BDA4-CC031C5C77A9}"/>
              </a:ext>
            </a:extLst>
          </p:cNvPr>
          <p:cNvSpPr txBox="1"/>
          <p:nvPr/>
        </p:nvSpPr>
        <p:spPr>
          <a:xfrm>
            <a:off x="2099411" y="517897"/>
            <a:ext cx="5694946" cy="646331"/>
          </a:xfrm>
          <a:prstGeom prst="rect">
            <a:avLst/>
          </a:prstGeom>
          <a:noFill/>
        </p:spPr>
        <p:txBody>
          <a:bodyPr wrap="square">
            <a:spAutoFit/>
          </a:bodyPr>
          <a:lstStyle/>
          <a:p>
            <a:pPr algn="ctr"/>
            <a:r>
              <a:rPr lang="en-US" sz="1800" b="1" dirty="0">
                <a:solidFill>
                  <a:schemeClr val="accent3">
                    <a:lumMod val="50000"/>
                  </a:schemeClr>
                </a:solidFill>
                <a:latin typeface="Barlow Semi Condensed" panose="00000506000000000000" pitchFamily="2" charset="-93"/>
                <a:ea typeface="Arial" panose="020B0604020202020204" pitchFamily="34" charset="0"/>
              </a:rPr>
              <a:t>B</a:t>
            </a:r>
            <a:r>
              <a:rPr lang="vi-VN" sz="1800" b="1" dirty="0">
                <a:solidFill>
                  <a:schemeClr val="accent3">
                    <a:lumMod val="50000"/>
                  </a:schemeClr>
                </a:solidFill>
                <a:effectLst/>
                <a:latin typeface="Barlow Semi Condensed" panose="00000506000000000000" pitchFamily="2" charset="-93"/>
                <a:ea typeface="Arial" panose="020B0604020202020204" pitchFamily="34" charset="0"/>
              </a:rPr>
              <a:t>ổ sung dinh dưỡng, can thiệp dược lý và tập thể dục làm giảm tác động của phản ứng tăng chuyển hóa và stress.</a:t>
            </a:r>
            <a:endParaRPr lang="en-US" sz="1800" b="1" dirty="0">
              <a:solidFill>
                <a:schemeClr val="accent3">
                  <a:lumMod val="50000"/>
                </a:schemeClr>
              </a:solidFill>
              <a:latin typeface="Barlow Semi Condensed" panose="00000506000000000000" pitchFamily="2" charset="-93"/>
            </a:endParaRPr>
          </a:p>
        </p:txBody>
      </p:sp>
      <p:grpSp>
        <p:nvGrpSpPr>
          <p:cNvPr id="41" name="Google Shape;9761;p135">
            <a:extLst>
              <a:ext uri="{FF2B5EF4-FFF2-40B4-BE49-F238E27FC236}">
                <a16:creationId xmlns:a16="http://schemas.microsoft.com/office/drawing/2014/main" id="{824D0DAB-415E-4139-8F7C-A51CDB6832BF}"/>
              </a:ext>
            </a:extLst>
          </p:cNvPr>
          <p:cNvGrpSpPr/>
          <p:nvPr/>
        </p:nvGrpSpPr>
        <p:grpSpPr>
          <a:xfrm>
            <a:off x="1849704" y="1849312"/>
            <a:ext cx="5444592" cy="2268830"/>
            <a:chOff x="5194708" y="3484366"/>
            <a:chExt cx="2369266" cy="987304"/>
          </a:xfrm>
        </p:grpSpPr>
        <p:grpSp>
          <p:nvGrpSpPr>
            <p:cNvPr id="43" name="Google Shape;9766;p135">
              <a:extLst>
                <a:ext uri="{FF2B5EF4-FFF2-40B4-BE49-F238E27FC236}">
                  <a16:creationId xmlns:a16="http://schemas.microsoft.com/office/drawing/2014/main" id="{9B5887F4-EEAB-4D1A-BBC5-D9E6E66EFCFE}"/>
                </a:ext>
              </a:extLst>
            </p:cNvPr>
            <p:cNvGrpSpPr/>
            <p:nvPr/>
          </p:nvGrpSpPr>
          <p:grpSpPr>
            <a:xfrm>
              <a:off x="6752546" y="3484366"/>
              <a:ext cx="811428" cy="987304"/>
              <a:chOff x="2332275" y="1617275"/>
              <a:chExt cx="1090775" cy="1327200"/>
            </a:xfrm>
          </p:grpSpPr>
          <p:sp>
            <p:nvSpPr>
              <p:cNvPr id="52" name="Google Shape;9767;p135">
                <a:extLst>
                  <a:ext uri="{FF2B5EF4-FFF2-40B4-BE49-F238E27FC236}">
                    <a16:creationId xmlns:a16="http://schemas.microsoft.com/office/drawing/2014/main" id="{0333E021-6FB2-4E8D-8058-9FE4326229E9}"/>
                  </a:ext>
                </a:extLst>
              </p:cNvPr>
              <p:cNvSpPr/>
              <p:nvPr/>
            </p:nvSpPr>
            <p:spPr>
              <a:xfrm>
                <a:off x="2507425" y="1792400"/>
                <a:ext cx="740375" cy="740375"/>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2">
                  <a:lumMod val="40000"/>
                  <a:lumOff val="60000"/>
                </a:schemeClr>
              </a:solidFill>
              <a:ln w="1905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9768;p135">
                <a:extLst>
                  <a:ext uri="{FF2B5EF4-FFF2-40B4-BE49-F238E27FC236}">
                    <a16:creationId xmlns:a16="http://schemas.microsoft.com/office/drawing/2014/main" id="{E7AD3127-F357-46C0-B771-FB122A4187BD}"/>
                  </a:ext>
                </a:extLst>
              </p:cNvPr>
              <p:cNvSpPr/>
              <p:nvPr/>
            </p:nvSpPr>
            <p:spPr>
              <a:xfrm>
                <a:off x="2332275" y="1617275"/>
                <a:ext cx="1090775" cy="1273950"/>
              </a:xfrm>
              <a:custGeom>
                <a:avLst/>
                <a:gdLst/>
                <a:ahLst/>
                <a:cxnLst/>
                <a:rect l="l" t="t" r="r" b="b"/>
                <a:pathLst>
                  <a:path w="43631" h="50958" extrusionOk="0">
                    <a:moveTo>
                      <a:pt x="21816" y="0"/>
                    </a:moveTo>
                    <a:cubicBezTo>
                      <a:pt x="9786" y="0"/>
                      <a:pt x="1" y="9788"/>
                      <a:pt x="1" y="21814"/>
                    </a:cubicBezTo>
                    <a:cubicBezTo>
                      <a:pt x="12" y="22289"/>
                      <a:pt x="402" y="22672"/>
                      <a:pt x="880" y="22672"/>
                    </a:cubicBezTo>
                    <a:cubicBezTo>
                      <a:pt x="1355" y="22672"/>
                      <a:pt x="1745" y="22289"/>
                      <a:pt x="1756" y="21814"/>
                    </a:cubicBezTo>
                    <a:cubicBezTo>
                      <a:pt x="1756" y="10757"/>
                      <a:pt x="10754" y="1755"/>
                      <a:pt x="21812" y="1755"/>
                    </a:cubicBezTo>
                    <a:cubicBezTo>
                      <a:pt x="32869" y="1755"/>
                      <a:pt x="41871" y="10753"/>
                      <a:pt x="41871" y="21814"/>
                    </a:cubicBezTo>
                    <a:cubicBezTo>
                      <a:pt x="41871" y="32872"/>
                      <a:pt x="32873" y="41870"/>
                      <a:pt x="21816" y="41870"/>
                    </a:cubicBezTo>
                    <a:cubicBezTo>
                      <a:pt x="21329" y="41870"/>
                      <a:pt x="20936" y="42263"/>
                      <a:pt x="20936" y="42750"/>
                    </a:cubicBezTo>
                    <a:lnTo>
                      <a:pt x="20936" y="50957"/>
                    </a:lnTo>
                    <a:lnTo>
                      <a:pt x="22691" y="50942"/>
                    </a:lnTo>
                    <a:lnTo>
                      <a:pt x="22691" y="43610"/>
                    </a:lnTo>
                    <a:cubicBezTo>
                      <a:pt x="34317" y="43147"/>
                      <a:pt x="43630" y="33547"/>
                      <a:pt x="43627" y="21814"/>
                    </a:cubicBezTo>
                    <a:cubicBezTo>
                      <a:pt x="43627" y="9785"/>
                      <a:pt x="33842" y="0"/>
                      <a:pt x="21816" y="0"/>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9769;p135">
                <a:extLst>
                  <a:ext uri="{FF2B5EF4-FFF2-40B4-BE49-F238E27FC236}">
                    <a16:creationId xmlns:a16="http://schemas.microsoft.com/office/drawing/2014/main" id="{46725DAB-A047-4341-AA45-7CBC3AB75118}"/>
                  </a:ext>
                </a:extLst>
              </p:cNvPr>
              <p:cNvSpPr/>
              <p:nvPr/>
            </p:nvSpPr>
            <p:spPr>
              <a:xfrm>
                <a:off x="2727925" y="2771175"/>
                <a:ext cx="300950" cy="17330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7" y="427"/>
                    </a:cubicBezTo>
                    <a:cubicBezTo>
                      <a:pt x="1" y="783"/>
                      <a:pt x="27" y="1306"/>
                      <a:pt x="353" y="1636"/>
                    </a:cubicBezTo>
                    <a:lnTo>
                      <a:pt x="5388" y="6675"/>
                    </a:lnTo>
                    <a:cubicBezTo>
                      <a:pt x="5561" y="6846"/>
                      <a:pt x="5785" y="6931"/>
                      <a:pt x="6010" y="6931"/>
                    </a:cubicBezTo>
                    <a:cubicBezTo>
                      <a:pt x="6234" y="6931"/>
                      <a:pt x="6459" y="6846"/>
                      <a:pt x="6632" y="6675"/>
                    </a:cubicBezTo>
                    <a:lnTo>
                      <a:pt x="11667" y="1636"/>
                    </a:lnTo>
                    <a:cubicBezTo>
                      <a:pt x="12019" y="1250"/>
                      <a:pt x="12038" y="668"/>
                      <a:pt x="11711" y="260"/>
                    </a:cubicBezTo>
                    <a:cubicBezTo>
                      <a:pt x="11539" y="87"/>
                      <a:pt x="11313" y="1"/>
                      <a:pt x="11088" y="1"/>
                    </a:cubicBezTo>
                    <a:close/>
                  </a:path>
                </a:pathLst>
              </a:custGeom>
              <a:solidFill>
                <a:srgbClr val="667E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9770;p135">
              <a:extLst>
                <a:ext uri="{FF2B5EF4-FFF2-40B4-BE49-F238E27FC236}">
                  <a16:creationId xmlns:a16="http://schemas.microsoft.com/office/drawing/2014/main" id="{2938291E-AD5C-47A7-B518-2F537AB6B630}"/>
                </a:ext>
              </a:extLst>
            </p:cNvPr>
            <p:cNvGrpSpPr/>
            <p:nvPr/>
          </p:nvGrpSpPr>
          <p:grpSpPr>
            <a:xfrm>
              <a:off x="5973664" y="3484366"/>
              <a:ext cx="811335" cy="987304"/>
              <a:chOff x="1285250" y="1617275"/>
              <a:chExt cx="1090650" cy="1327200"/>
            </a:xfrm>
          </p:grpSpPr>
          <p:sp>
            <p:nvSpPr>
              <p:cNvPr id="49" name="Google Shape;9771;p135">
                <a:extLst>
                  <a:ext uri="{FF2B5EF4-FFF2-40B4-BE49-F238E27FC236}">
                    <a16:creationId xmlns:a16="http://schemas.microsoft.com/office/drawing/2014/main" id="{F08F2727-0982-4860-B4A2-5A140011C58F}"/>
                  </a:ext>
                </a:extLst>
              </p:cNvPr>
              <p:cNvSpPr/>
              <p:nvPr/>
            </p:nvSpPr>
            <p:spPr>
              <a:xfrm>
                <a:off x="1460300" y="1792400"/>
                <a:ext cx="740475" cy="740375"/>
              </a:xfrm>
              <a:custGeom>
                <a:avLst/>
                <a:gdLst/>
                <a:ahLst/>
                <a:cxn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chemeClr val="accent3">
                  <a:lumMod val="60000"/>
                  <a:lumOff val="40000"/>
                </a:schemeClr>
              </a:solidFill>
              <a:ln w="1905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772;p135">
                <a:extLst>
                  <a:ext uri="{FF2B5EF4-FFF2-40B4-BE49-F238E27FC236}">
                    <a16:creationId xmlns:a16="http://schemas.microsoft.com/office/drawing/2014/main" id="{D5125CAE-3A73-4E6C-884A-A0303ED59355}"/>
                  </a:ext>
                </a:extLst>
              </p:cNvPr>
              <p:cNvSpPr/>
              <p:nvPr/>
            </p:nvSpPr>
            <p:spPr>
              <a:xfrm>
                <a:off x="1285250" y="1617275"/>
                <a:ext cx="1090650" cy="1273950"/>
              </a:xfrm>
              <a:custGeom>
                <a:avLst/>
                <a:gdLst/>
                <a:ahLst/>
                <a:cxn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6" y="42750"/>
                    </a:cubicBezTo>
                    <a:lnTo>
                      <a:pt x="20936" y="50957"/>
                    </a:lnTo>
                    <a:lnTo>
                      <a:pt x="22691" y="50942"/>
                    </a:lnTo>
                    <a:lnTo>
                      <a:pt x="22691" y="43610"/>
                    </a:lnTo>
                    <a:cubicBezTo>
                      <a:pt x="34312" y="43147"/>
                      <a:pt x="43626" y="33547"/>
                      <a:pt x="43626" y="21814"/>
                    </a:cubicBezTo>
                    <a:cubicBezTo>
                      <a:pt x="43626" y="9785"/>
                      <a:pt x="33841" y="0"/>
                      <a:pt x="21811" y="0"/>
                    </a:cubicBezTo>
                    <a:close/>
                  </a:path>
                </a:pathLst>
              </a:custGeom>
              <a:solidFill>
                <a:schemeClr val="accent3">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773;p135">
                <a:extLst>
                  <a:ext uri="{FF2B5EF4-FFF2-40B4-BE49-F238E27FC236}">
                    <a16:creationId xmlns:a16="http://schemas.microsoft.com/office/drawing/2014/main" id="{257D4048-7FD6-451A-AC07-CCA89137C6A6}"/>
                  </a:ext>
                </a:extLst>
              </p:cNvPr>
              <p:cNvSpPr/>
              <p:nvPr/>
            </p:nvSpPr>
            <p:spPr>
              <a:xfrm>
                <a:off x="1680900" y="2771175"/>
                <a:ext cx="300850" cy="173300"/>
              </a:xfrm>
              <a:custGeom>
                <a:avLst/>
                <a:gdLst/>
                <a:ahLst/>
                <a:cxnLst/>
                <a:rect l="l" t="t" r="r" b="b"/>
                <a:pathLst>
                  <a:path w="12034" h="6932" extrusionOk="0">
                    <a:moveTo>
                      <a:pt x="11086" y="1"/>
                    </a:moveTo>
                    <a:cubicBezTo>
                      <a:pt x="10860" y="1"/>
                      <a:pt x="10635" y="87"/>
                      <a:pt x="10464" y="260"/>
                    </a:cubicBezTo>
                    <a:lnTo>
                      <a:pt x="6865" y="3859"/>
                    </a:lnTo>
                    <a:lnTo>
                      <a:pt x="5978" y="4742"/>
                    </a:lnTo>
                    <a:lnTo>
                      <a:pt x="5110" y="3874"/>
                    </a:lnTo>
                    <a:lnTo>
                      <a:pt x="1495" y="260"/>
                    </a:lnTo>
                    <a:cubicBezTo>
                      <a:pt x="1341" y="153"/>
                      <a:pt x="1165" y="102"/>
                      <a:pt x="989" y="102"/>
                    </a:cubicBezTo>
                    <a:cubicBezTo>
                      <a:pt x="730" y="102"/>
                      <a:pt x="474" y="214"/>
                      <a:pt x="297" y="427"/>
                    </a:cubicBezTo>
                    <a:cubicBezTo>
                      <a:pt x="0" y="783"/>
                      <a:pt x="22" y="1306"/>
                      <a:pt x="349" y="1636"/>
                    </a:cubicBezTo>
                    <a:lnTo>
                      <a:pt x="5388" y="6675"/>
                    </a:lnTo>
                    <a:cubicBezTo>
                      <a:pt x="5559" y="6846"/>
                      <a:pt x="5783" y="6931"/>
                      <a:pt x="6008" y="6931"/>
                    </a:cubicBezTo>
                    <a:cubicBezTo>
                      <a:pt x="6233" y="6931"/>
                      <a:pt x="6458" y="6846"/>
                      <a:pt x="6631" y="6675"/>
                    </a:cubicBezTo>
                    <a:lnTo>
                      <a:pt x="11666" y="1636"/>
                    </a:lnTo>
                    <a:cubicBezTo>
                      <a:pt x="12015" y="1250"/>
                      <a:pt x="12034" y="668"/>
                      <a:pt x="11711" y="260"/>
                    </a:cubicBezTo>
                    <a:cubicBezTo>
                      <a:pt x="11538" y="87"/>
                      <a:pt x="11312" y="1"/>
                      <a:pt x="11086" y="1"/>
                    </a:cubicBezTo>
                    <a:close/>
                  </a:path>
                </a:pathLst>
              </a:custGeom>
              <a:solidFill>
                <a:schemeClr val="accent3">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 name="Google Shape;9774;p135">
              <a:extLst>
                <a:ext uri="{FF2B5EF4-FFF2-40B4-BE49-F238E27FC236}">
                  <a16:creationId xmlns:a16="http://schemas.microsoft.com/office/drawing/2014/main" id="{ADBB9503-8AE7-4547-A24D-18516C18A936}"/>
                </a:ext>
              </a:extLst>
            </p:cNvPr>
            <p:cNvGrpSpPr/>
            <p:nvPr/>
          </p:nvGrpSpPr>
          <p:grpSpPr>
            <a:xfrm>
              <a:off x="5194708" y="3484366"/>
              <a:ext cx="811409" cy="987304"/>
              <a:chOff x="238125" y="1617275"/>
              <a:chExt cx="1090750" cy="1327200"/>
            </a:xfrm>
          </p:grpSpPr>
          <p:sp>
            <p:nvSpPr>
              <p:cNvPr id="46" name="Google Shape;9775;p135">
                <a:extLst>
                  <a:ext uri="{FF2B5EF4-FFF2-40B4-BE49-F238E27FC236}">
                    <a16:creationId xmlns:a16="http://schemas.microsoft.com/office/drawing/2014/main" id="{3AF5FA42-E0FF-4FD1-8CF0-207E314340BA}"/>
                  </a:ext>
                </a:extLst>
              </p:cNvPr>
              <p:cNvSpPr/>
              <p:nvPr/>
            </p:nvSpPr>
            <p:spPr>
              <a:xfrm>
                <a:off x="413250" y="1792400"/>
                <a:ext cx="740375" cy="740375"/>
              </a:xfrm>
              <a:custGeom>
                <a:avLst/>
                <a:gdLst/>
                <a:ahLst/>
                <a:cxn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chemeClr val="accent4">
                  <a:lumMod val="75000"/>
                </a:schemeClr>
              </a:solidFill>
              <a:ln w="19050"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9776;p135">
                <a:extLst>
                  <a:ext uri="{FF2B5EF4-FFF2-40B4-BE49-F238E27FC236}">
                    <a16:creationId xmlns:a16="http://schemas.microsoft.com/office/drawing/2014/main" id="{D69EF5C8-F42D-41AE-91A6-98AC4B8A2AA1}"/>
                  </a:ext>
                </a:extLst>
              </p:cNvPr>
              <p:cNvSpPr/>
              <p:nvPr/>
            </p:nvSpPr>
            <p:spPr>
              <a:xfrm>
                <a:off x="238125" y="1617275"/>
                <a:ext cx="1090750" cy="1273950"/>
              </a:xfrm>
              <a:custGeom>
                <a:avLst/>
                <a:gdLst/>
                <a:ahLst/>
                <a:cxnLst/>
                <a:rect l="l" t="t" r="r" b="b"/>
                <a:pathLst>
                  <a:path w="43630" h="50958" extrusionOk="0">
                    <a:moveTo>
                      <a:pt x="21815" y="0"/>
                    </a:moveTo>
                    <a:cubicBezTo>
                      <a:pt x="9785" y="0"/>
                      <a:pt x="0" y="9788"/>
                      <a:pt x="0" y="21814"/>
                    </a:cubicBezTo>
                    <a:cubicBezTo>
                      <a:pt x="11" y="22289"/>
                      <a:pt x="401" y="22672"/>
                      <a:pt x="879" y="22672"/>
                    </a:cubicBezTo>
                    <a:cubicBezTo>
                      <a:pt x="1354" y="22672"/>
                      <a:pt x="1744" y="22289"/>
                      <a:pt x="1755" y="21814"/>
                    </a:cubicBezTo>
                    <a:cubicBezTo>
                      <a:pt x="1755" y="10757"/>
                      <a:pt x="10753" y="1755"/>
                      <a:pt x="21811" y="1755"/>
                    </a:cubicBezTo>
                    <a:cubicBezTo>
                      <a:pt x="32869" y="1755"/>
                      <a:pt x="41870" y="10753"/>
                      <a:pt x="41870" y="21814"/>
                    </a:cubicBezTo>
                    <a:cubicBezTo>
                      <a:pt x="41870" y="32872"/>
                      <a:pt x="32872" y="41870"/>
                      <a:pt x="21815" y="41870"/>
                    </a:cubicBezTo>
                    <a:cubicBezTo>
                      <a:pt x="21329" y="41870"/>
                      <a:pt x="20935" y="42263"/>
                      <a:pt x="20935" y="42750"/>
                    </a:cubicBezTo>
                    <a:lnTo>
                      <a:pt x="20935" y="50957"/>
                    </a:lnTo>
                    <a:lnTo>
                      <a:pt x="22694" y="50942"/>
                    </a:lnTo>
                    <a:lnTo>
                      <a:pt x="22694" y="43610"/>
                    </a:lnTo>
                    <a:cubicBezTo>
                      <a:pt x="34316" y="43147"/>
                      <a:pt x="43629" y="33547"/>
                      <a:pt x="43626" y="21814"/>
                    </a:cubicBezTo>
                    <a:cubicBezTo>
                      <a:pt x="43626" y="9785"/>
                      <a:pt x="33841" y="0"/>
                      <a:pt x="21815" y="0"/>
                    </a:cubicBezTo>
                    <a:close/>
                  </a:path>
                </a:pathLst>
              </a:custGeom>
              <a:solidFill>
                <a:schemeClr val="accent4">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9777;p135">
                <a:extLst>
                  <a:ext uri="{FF2B5EF4-FFF2-40B4-BE49-F238E27FC236}">
                    <a16:creationId xmlns:a16="http://schemas.microsoft.com/office/drawing/2014/main" id="{88867F57-9A66-4284-A1A2-2F43F4F48225}"/>
                  </a:ext>
                </a:extLst>
              </p:cNvPr>
              <p:cNvSpPr/>
              <p:nvPr/>
            </p:nvSpPr>
            <p:spPr>
              <a:xfrm>
                <a:off x="633750" y="2771175"/>
                <a:ext cx="300950" cy="173300"/>
              </a:xfrm>
              <a:custGeom>
                <a:avLst/>
                <a:gdLst/>
                <a:ahLst/>
                <a:cxn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8" y="427"/>
                    </a:cubicBezTo>
                    <a:cubicBezTo>
                      <a:pt x="1" y="783"/>
                      <a:pt x="27" y="1306"/>
                      <a:pt x="353" y="1636"/>
                    </a:cubicBezTo>
                    <a:lnTo>
                      <a:pt x="5389" y="6675"/>
                    </a:lnTo>
                    <a:cubicBezTo>
                      <a:pt x="5561" y="6846"/>
                      <a:pt x="5786" y="6931"/>
                      <a:pt x="6010" y="6931"/>
                    </a:cubicBezTo>
                    <a:cubicBezTo>
                      <a:pt x="6235" y="6931"/>
                      <a:pt x="6459" y="6846"/>
                      <a:pt x="6632" y="6675"/>
                    </a:cubicBezTo>
                    <a:lnTo>
                      <a:pt x="11667" y="1636"/>
                    </a:lnTo>
                    <a:cubicBezTo>
                      <a:pt x="12019" y="1250"/>
                      <a:pt x="12038" y="668"/>
                      <a:pt x="11711" y="260"/>
                    </a:cubicBezTo>
                    <a:cubicBezTo>
                      <a:pt x="11539" y="87"/>
                      <a:pt x="11313" y="1"/>
                      <a:pt x="11088" y="1"/>
                    </a:cubicBezTo>
                    <a:close/>
                  </a:path>
                </a:pathLst>
              </a:custGeom>
              <a:solidFill>
                <a:schemeClr val="accent4">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8" name="Google Shape;1985;p85">
            <a:extLst>
              <a:ext uri="{FF2B5EF4-FFF2-40B4-BE49-F238E27FC236}">
                <a16:creationId xmlns:a16="http://schemas.microsoft.com/office/drawing/2014/main" id="{C05F0F18-FF45-40C2-92A8-6434ED8A6ABE}"/>
              </a:ext>
            </a:extLst>
          </p:cNvPr>
          <p:cNvSpPr/>
          <p:nvPr/>
        </p:nvSpPr>
        <p:spPr>
          <a:xfrm rot="15922223" flipH="1">
            <a:off x="7230294" y="-553143"/>
            <a:ext cx="1938828" cy="3305595"/>
          </a:xfrm>
          <a:custGeom>
            <a:avLst/>
            <a:gdLst/>
            <a:ahLst/>
            <a:cxnLst/>
            <a:rect l="l" t="t" r="r" b="b"/>
            <a:pathLst>
              <a:path w="19210" h="32752" extrusionOk="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0" name="TextBox 59">
            <a:extLst>
              <a:ext uri="{FF2B5EF4-FFF2-40B4-BE49-F238E27FC236}">
                <a16:creationId xmlns:a16="http://schemas.microsoft.com/office/drawing/2014/main" id="{D34F5DD6-839C-4BBB-AFDD-C7CFE07B495A}"/>
              </a:ext>
            </a:extLst>
          </p:cNvPr>
          <p:cNvSpPr txBox="1"/>
          <p:nvPr/>
        </p:nvSpPr>
        <p:spPr>
          <a:xfrm>
            <a:off x="5443592" y="2641334"/>
            <a:ext cx="1837286" cy="330988"/>
          </a:xfrm>
          <a:prstGeom prst="rect">
            <a:avLst/>
          </a:prstGeom>
          <a:noFill/>
        </p:spPr>
        <p:txBody>
          <a:bodyPr wrap="square">
            <a:spAutoFit/>
          </a:bodyPr>
          <a:lstStyle/>
          <a:p>
            <a:pPr marL="0" marR="0" algn="ctr">
              <a:lnSpc>
                <a:spcPct val="107000"/>
              </a:lnSpc>
              <a:spcBef>
                <a:spcPts val="0"/>
              </a:spcBef>
              <a:spcAft>
                <a:spcPts val="800"/>
              </a:spcAft>
            </a:pPr>
            <a:r>
              <a:rPr lang="vi-VN" sz="16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Oxandrolone</a:t>
            </a:r>
            <a:endParaRPr lang="en-US" sz="16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62" name="TextBox 61">
            <a:extLst>
              <a:ext uri="{FF2B5EF4-FFF2-40B4-BE49-F238E27FC236}">
                <a16:creationId xmlns:a16="http://schemas.microsoft.com/office/drawing/2014/main" id="{D8B0E1F6-FF1E-4042-A6C4-46505825D667}"/>
              </a:ext>
            </a:extLst>
          </p:cNvPr>
          <p:cNvSpPr txBox="1"/>
          <p:nvPr/>
        </p:nvSpPr>
        <p:spPr>
          <a:xfrm>
            <a:off x="2149078" y="2628379"/>
            <a:ext cx="1265662" cy="360804"/>
          </a:xfrm>
          <a:prstGeom prst="rect">
            <a:avLst/>
          </a:prstGeom>
          <a:noFill/>
        </p:spPr>
        <p:txBody>
          <a:bodyPr wrap="square">
            <a:spAutoFit/>
          </a:bodyPr>
          <a:lstStyle/>
          <a:p>
            <a:pPr marL="0" marR="0" algn="ctr">
              <a:lnSpc>
                <a:spcPct val="107000"/>
              </a:lnSpc>
              <a:spcBef>
                <a:spcPts val="0"/>
              </a:spcBef>
              <a:spcAft>
                <a:spcPts val="800"/>
              </a:spcAft>
            </a:pPr>
            <a:r>
              <a:rPr lang="vi-VN" sz="18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Insulin</a:t>
            </a:r>
            <a:endParaRPr lang="en-US" sz="18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64" name="TextBox 63">
            <a:extLst>
              <a:ext uri="{FF2B5EF4-FFF2-40B4-BE49-F238E27FC236}">
                <a16:creationId xmlns:a16="http://schemas.microsoft.com/office/drawing/2014/main" id="{804EC4A4-3679-4B36-8520-B94E1DCB144F}"/>
              </a:ext>
            </a:extLst>
          </p:cNvPr>
          <p:cNvSpPr txBox="1"/>
          <p:nvPr/>
        </p:nvSpPr>
        <p:spPr>
          <a:xfrm>
            <a:off x="3947003" y="2457132"/>
            <a:ext cx="1265662" cy="594458"/>
          </a:xfrm>
          <a:prstGeom prst="rect">
            <a:avLst/>
          </a:prstGeom>
          <a:noFill/>
        </p:spPr>
        <p:txBody>
          <a:bodyPr wrap="square">
            <a:spAutoFit/>
          </a:bodyPr>
          <a:lstStyle/>
          <a:p>
            <a:pPr marL="0" marR="0" algn="ctr">
              <a:lnSpc>
                <a:spcPct val="107000"/>
              </a:lnSpc>
              <a:spcBef>
                <a:spcPts val="0"/>
              </a:spcBef>
              <a:spcAft>
                <a:spcPts val="800"/>
              </a:spcAft>
            </a:pPr>
            <a:r>
              <a:rPr lang="vi-VN" sz="16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rPr>
              <a:t>Thuốc propranolol </a:t>
            </a:r>
            <a:endParaRPr lang="en-US" sz="1600" b="1" dirty="0">
              <a:solidFill>
                <a:schemeClr val="accent3">
                  <a:lumMod val="50000"/>
                </a:schemeClr>
              </a:solidFill>
              <a:effectLst/>
              <a:latin typeface="Barlow Semi Condensed" panose="00000506000000000000" pitchFamily="2" charset="-93"/>
              <a:ea typeface="Arial" panose="020B060402020202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AA2CA484-1D69-4274-8852-6FB41F25C9CD}"/>
              </a:ext>
            </a:extLst>
          </p:cNvPr>
          <p:cNvSpPr txBox="1"/>
          <p:nvPr/>
        </p:nvSpPr>
        <p:spPr>
          <a:xfrm>
            <a:off x="8601076" y="4723928"/>
            <a:ext cx="417563" cy="369332"/>
          </a:xfrm>
          <a:prstGeom prst="rect">
            <a:avLst/>
          </a:prstGeom>
          <a:noFill/>
        </p:spPr>
        <p:txBody>
          <a:bodyPr wrap="square" rtlCol="0">
            <a:spAutoFit/>
          </a:bodyPr>
          <a:lstStyle/>
          <a:p>
            <a:pPr algn="ctr"/>
            <a:r>
              <a:rPr lang="en-US" sz="1800" b="1" dirty="0">
                <a:solidFill>
                  <a:schemeClr val="bg1">
                    <a:lumMod val="25000"/>
                  </a:schemeClr>
                </a:solidFill>
                <a:latin typeface="Barlow Semi Condensed" panose="00000506000000000000" pitchFamily="2" charset="-93"/>
              </a:rPr>
              <a:t>23</a:t>
            </a:r>
          </a:p>
        </p:txBody>
      </p:sp>
    </p:spTree>
  </p:cSld>
  <p:clrMapOvr>
    <a:masterClrMapping/>
  </p:clrMapOvr>
</p:sld>
</file>

<file path=ppt/theme/theme1.xml><?xml version="1.0" encoding="utf-8"?>
<a:theme xmlns:a="http://schemas.openxmlformats.org/drawingml/2006/main" name="Elegant Education Pack for Students by Slidesgo">
  <a:themeElements>
    <a:clrScheme name="Simple Light">
      <a:dk1>
        <a:srgbClr val="FFFFFF"/>
      </a:dk1>
      <a:lt1>
        <a:srgbClr val="EDECDF"/>
      </a:lt1>
      <a:dk2>
        <a:srgbClr val="C8A591"/>
      </a:dk2>
      <a:lt2>
        <a:srgbClr val="FFFFFF"/>
      </a:lt2>
      <a:accent1>
        <a:srgbClr val="A0A299"/>
      </a:accent1>
      <a:accent2>
        <a:srgbClr val="40474B"/>
      </a:accent2>
      <a:accent3>
        <a:srgbClr val="C8A591"/>
      </a:accent3>
      <a:accent4>
        <a:srgbClr val="EDECDF"/>
      </a:accent4>
      <a:accent5>
        <a:srgbClr val="A0A299"/>
      </a:accent5>
      <a:accent6>
        <a:srgbClr val="FFFFFF"/>
      </a:accent6>
      <a:hlink>
        <a:srgbClr val="40474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535</TotalTime>
  <Words>3335</Words>
  <Application>Microsoft Office PowerPoint</Application>
  <PresentationFormat>Trình chiếu Trên màn hình (16:9)</PresentationFormat>
  <Paragraphs>147</Paragraphs>
  <Slides>23</Slides>
  <Notes>23</Notes>
  <HiddenSlides>0</HiddenSlides>
  <MMClips>0</MMClips>
  <ScaleCrop>false</ScaleCrop>
  <HeadingPairs>
    <vt:vector size="6" baseType="variant">
      <vt:variant>
        <vt:lpstr>Phông được Dùng</vt:lpstr>
      </vt:variant>
      <vt:variant>
        <vt:i4>9</vt:i4>
      </vt:variant>
      <vt:variant>
        <vt:lpstr>Chủ đề</vt:lpstr>
      </vt:variant>
      <vt:variant>
        <vt:i4>1</vt:i4>
      </vt:variant>
      <vt:variant>
        <vt:lpstr>Tiêu đề Bản chiếu</vt:lpstr>
      </vt:variant>
      <vt:variant>
        <vt:i4>23</vt:i4>
      </vt:variant>
    </vt:vector>
  </HeadingPairs>
  <TitlesOfParts>
    <vt:vector size="33" baseType="lpstr">
      <vt:lpstr>Hammersmith One</vt:lpstr>
      <vt:lpstr>Arial</vt:lpstr>
      <vt:lpstr>Barlow Semi Condensed ExtraBold</vt:lpstr>
      <vt:lpstr>Times New Roman</vt:lpstr>
      <vt:lpstr>Anaheim</vt:lpstr>
      <vt:lpstr>Barlow Semi Condensed</vt:lpstr>
      <vt:lpstr>Barlow Semi Condensed Black</vt:lpstr>
      <vt:lpstr>Manjari</vt:lpstr>
      <vt:lpstr>Ubuntu</vt:lpstr>
      <vt:lpstr>Elegant Education Pack for Students by Slidesgo</vt:lpstr>
      <vt:lpstr>SINH LÝ DINH DƯỠNG</vt:lpstr>
      <vt:lpstr>Bản trình bày PowerPoint</vt:lpstr>
      <vt:lpstr>MỤC LỤC</vt:lpstr>
      <vt:lpstr>01</vt:lpstr>
      <vt:lpstr>Khái niệm</vt:lpstr>
      <vt:lpstr>Bản trình bày PowerPoint</vt:lpstr>
      <vt:lpstr> CÁC NGUYÊN NHÂN DẪN ĐẾN STRESS</vt:lpstr>
      <vt:lpstr>Nguyên nhân:</vt:lpstr>
      <vt:lpstr>Tín hiệu đầu tiên do đáp ứng stress và tổn thương</vt:lpstr>
      <vt:lpstr>Bản trình bày PowerPoint</vt:lpstr>
      <vt:lpstr>Bản trình bày PowerPoint</vt:lpstr>
      <vt:lpstr>Bản trình bày PowerPoint</vt:lpstr>
      <vt:lpstr>Protein pha cấp tính</vt:lpstr>
      <vt:lpstr>Bản trình bày PowerPoint</vt:lpstr>
      <vt:lpstr>Bản trình bày PowerPoint</vt:lpstr>
      <vt:lpstr>Bản trình bày PowerPoint</vt:lpstr>
      <vt:lpstr>Bản trình bày PowerPoint</vt:lpstr>
      <vt:lpstr>Phục hồi sau giai đoạn viêm</vt:lpstr>
      <vt:lpstr>Một số biện pháp can thiệp giảm tình trạng viêm</vt:lpstr>
      <vt:lpstr>Bản trình bày PowerPoint</vt:lpstr>
      <vt:lpstr>Bản trình bày PowerPoint</vt:lpstr>
      <vt:lpstr>Bản trình bày PowerPoint</vt:lpstr>
      <vt:lpstr>Bản trình bày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SINH LÝ DINH DƯỠNG</dc:title>
  <dc:creator>Nguyen Doan</dc:creator>
  <cp:lastModifiedBy>TRẦN VĂN ĐẾN</cp:lastModifiedBy>
  <cp:revision>56</cp:revision>
  <dcterms:modified xsi:type="dcterms:W3CDTF">2021-10-04T13:41:46Z</dcterms:modified>
</cp:coreProperties>
</file>